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3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4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5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6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7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8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notesSlides/notesSlide9.xml" ContentType="application/vnd.openxmlformats-officedocument.presentationml.notesSlide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notesSlides/notesSlide10.xml" ContentType="application/vnd.openxmlformats-officedocument.presentationml.notesSlide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notesSlides/notesSlide11.xml" ContentType="application/vnd.openxmlformats-officedocument.presentationml.notesSlide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notesSlides/notesSlide12.xml" ContentType="application/vnd.openxmlformats-officedocument.presentationml.notesSlide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notesSlides/notesSlide13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14.xml" ContentType="application/vnd.openxmlformats-officedocument.presentationml.notesSlide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notesSlides/notesSlide15.xml" ContentType="application/vnd.openxmlformats-officedocument.presentationml.notesSlide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16.xml" ContentType="application/vnd.openxmlformats-officedocument.presentationml.notesSlide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notesSlides/notesSlide17.xml" ContentType="application/vnd.openxmlformats-officedocument.presentationml.notesSlide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notesSlides/notesSlide18.xml" ContentType="application/vnd.openxmlformats-officedocument.presentationml.notesSlide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notesSlides/notesSlide19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notesSlides/notesSlide20.xml" ContentType="application/vnd.openxmlformats-officedocument.presentationml.notesSlide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notesSlides/notesSlide21.xml" ContentType="application/vnd.openxmlformats-officedocument.presentationml.notesSlide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22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23.xml" ContentType="application/vnd.openxmlformats-officedocument.presentationml.notesSlide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24.xml" ContentType="application/vnd.openxmlformats-officedocument.presentationml.notesSlide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5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notesSlides/notesSlide26.xml" ContentType="application/vnd.openxmlformats-officedocument.presentationml.notesSlide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notesSlides/notesSlide27.xml" ContentType="application/vnd.openxmlformats-officedocument.presentationml.notesSlide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notesSlides/notesSlide28.xml" ContentType="application/vnd.openxmlformats-officedocument.presentationml.notesSlide+xml"/>
  <Override PartName="/ppt/ink/ink510.xml" ContentType="application/inkml+xml"/>
  <Override PartName="/ppt/notesSlides/notesSlide29.xml" ContentType="application/vnd.openxmlformats-officedocument.presentationml.notesSlide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2" r:id="rId3"/>
    <p:sldId id="320" r:id="rId4"/>
    <p:sldId id="288" r:id="rId5"/>
    <p:sldId id="300" r:id="rId6"/>
    <p:sldId id="301" r:id="rId7"/>
    <p:sldId id="303" r:id="rId8"/>
    <p:sldId id="269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12" r:id="rId17"/>
    <p:sldId id="313" r:id="rId18"/>
    <p:sldId id="314" r:id="rId19"/>
    <p:sldId id="318" r:id="rId20"/>
    <p:sldId id="316" r:id="rId21"/>
    <p:sldId id="317" r:id="rId22"/>
    <p:sldId id="319" r:id="rId23"/>
    <p:sldId id="263" r:id="rId24"/>
    <p:sldId id="264" r:id="rId25"/>
    <p:sldId id="266" r:id="rId26"/>
    <p:sldId id="267" r:id="rId27"/>
    <p:sldId id="268" r:id="rId28"/>
    <p:sldId id="271" r:id="rId29"/>
    <p:sldId id="272" r:id="rId30"/>
    <p:sldId id="273" r:id="rId31"/>
    <p:sldId id="274" r:id="rId32"/>
    <p:sldId id="275" r:id="rId33"/>
    <p:sldId id="276" r:id="rId34"/>
    <p:sldId id="287" r:id="rId35"/>
    <p:sldId id="282" r:id="rId36"/>
    <p:sldId id="277" r:id="rId37"/>
    <p:sldId id="284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3AD28-B060-46F4-97BE-09CE3C3BB5B3}">
          <p14:sldIdLst>
            <p14:sldId id="256"/>
            <p14:sldId id="302"/>
            <p14:sldId id="320"/>
            <p14:sldId id="288"/>
            <p14:sldId id="300"/>
            <p14:sldId id="301"/>
            <p14:sldId id="303"/>
            <p14:sldId id="269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  <p14:sldId id="314"/>
            <p14:sldId id="318"/>
            <p14:sldId id="316"/>
            <p14:sldId id="317"/>
            <p14:sldId id="319"/>
            <p14:sldId id="263"/>
            <p14:sldId id="264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76"/>
            <p14:sldId id="287"/>
            <p14:sldId id="282"/>
            <p14:sldId id="277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54" autoAdjust="0"/>
    <p:restoredTop sz="82788"/>
  </p:normalViewPr>
  <p:slideViewPr>
    <p:cSldViewPr snapToGrid="0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13T06:49:0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5349 0 0,'0'0'256'0'0,"-27"0"481"0"0,27 0-160 0 0,0 0-193 0 0,0 0-128 0 0,0 0 32 0 0,0 0-127 0 0,0 0-161 0 0,0 0-97 0 0,0 0 1 0 0,0 0-128 0 0,0 27-416 0 0,0-27-578 0 0,0 27-960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1 359 2562 0 0,'18'0'1922'0'0,"-18"0"-1057"0"0,18 0 128 0 0,-18 0 0 0 0,19 0-32 0 0,-1 0-96 0 0,0 0-193 0 0,1 0-223 0 0,0 0 31 0 0,18 0-31 0 0,0 0-33 0 0,-1 0-32 0 0,19 0-95 0 0,1 0-33 0 0,0 0 32 0 0,18 0-64 0 0,0 0-31 0 0,18 0 63 0 0,0 0 192 0 0,0 0-127 0 0,19 0-161 0 0,-19 0 32 0 0,0 0-32 0 0,-18 0 32 0 0,-1 0-64 0 0,2 0 0 0 0,-20 0-31 0 0,1 0-33 0 0,-20 0 0 0 0,-17 0 0 0 0,-1 0-64 0 0,1 0 32 0 0,-19 0-32 0 0,18 0 0 0 0,-18 0-64 0 0,0 0 32 0 0,0 0-64 0 0,0 0-97 0 0,0 0-63 0 0,0 0-417 0 0,0 0-319 0 0,-18 0-322 0 0,-1 0-1056 0 0,19 0-2050 0 0</inkml:trace>
  <inkml:trace contextRef="#ctx0" brushRef="#br0" timeOffset="1">204 863 0 0 0,'0'0'288'0'0,"0"-17"1378"0"0,0 17-417 0 0,0 0 0 0 0,0 0 32 0 0,0 0-160 0 0,0 0-224 0 0,0 0-64 0 0,0 0-32 0 0,0 0-96 0 0,0 0-65 0 0,0 0-191 0 0,0 0 191 0 0,0 0 33 0 0,0 0 31 0 0,0 0-63 0 0,0 0-225 0 0,0 0 33 0 0,0 0-65 0 0,0 0-95 0 0,0 0-97 0 0,0 0 32 0 0,18 0-96 0 0,-18 0 192 0 0,18 0-95 0 0,1 0 31 0 0,-1 0-64 0 0,19 0 0 0 0,0 0-64 0 0,0 0-64 0 0,0 0 64 0 0,19 0-31 0 0,-1 0-1 0 0,20 0 0 0 0,17 0 160 0 0,-1 0-224 0 0,2 0 96 0 0,17 0-96 0 0,-17 0 64 0 0,17 0-64 0 0,-19 0 32 0 0,2 0-32 0 0,0 0-32 0 0,-19 0 0 0 0,0 0 0 0 0,-19 0 32 0 0,-18 0-32 0 0,0 0 0 0 0,-19 0 0 0 0,-18 0 0 0 0,0 0-32 0 0,0 0-32 0 0,0 0 64 0 0,0 0 64 0 0,0 0-64 0 0,0 0 0 0 0,-18 0-96 0 0,-1 0-32 0 0,1 0-320 0 0,0 0-161 0 0,-1-16-480 0 0,1 16-865 0 0,-1 0-1089 0 0,1 0-3907 0 0</inkml:trace>
  <inkml:trace contextRef="#ctx0" brushRef="#br0" timeOffset="2">1477 34 545 0 0,'0'-17'3042'0'0,"0"17"-1760"0"0,0 0 63 0 0,0 0 256 0 0,0-16-95 0 0,0 16-97 0 0,0 0-256 0 0,0 0-192 0 0,0 0-160 0 0,0 0-96 0 0,18 0-1 0 0,-18 0-191 0 0,19 0-65 0 0,-19 0 1 0 0,18 0-1 0 0,1 16 64 0 0,-1 1-31 0 0,20-1-97 0 0,-20 17-31 0 0,19-17 95 0 0,0 16-96 0 0,-1 1-127 0 0,1 16-33 0 0,19-17-64 0 0,-19 1 0 0 0,0 15 0 0 0,-1-15-96 0 0,1 0 32 0 0,0-17 0 0 0,0 16 0 0 0,0-15-32 0 0,0-1 0 0 0,-19 1 32 0 0,1-2 1 0 0,-1-15-33 0 0,-18 17 0 0 0,0-17-64 0 0,0 0 64 0 0,18 0-32 0 0,-18 0 32 0 0,0 0-64 0 0,0 0 96 0 0,0 0 32 0 0,0 0-32 0 0,0 0 32 0 0,0 0 0 0 0,0 0-96 0 0,0 0 0 0 0,0 0 32 0 0,0 0 0 0 0,0 0-32 0 0,0 0 64 0 0,0 0-32 0 0,0 0-32 0 0,0 0 0 0 0,0 0 0 0 0,0 0 32 0 0,0 0-64 0 0,-18 0 32 0 0,18 0 0 0 0,0 0 0 0 0,-18 0 0 0 0,-1 16 32 0 0,19 1-32 0 0,-18-17 32 0 0,0 15-32 0 0,-1 18 32 0 0,-18-16 0 0 0,18 15 0 0 0,-18 15 0 0 0,1 3 0 0 0,-19 15 32 0 0,-1 0 225 0 0,0-16 255 0 0,1 16-127 0 0,-18-17-1 0 0,18 18-224 0 0,17-18 64 0 0,-17-15-63 0 0,18-1-65 0 0,19 1-64 0 0,-20-1 32 0 0,20-15-32 0 0,-1 16 0 0 0,19-33 0 0 0,-18 15-32 0 0,18 2 0 0 0,0-17-32 0 0,0 0 32 0 0,0 0-32 0 0,0 0 96 0 0,0 0-96 0 0,0 0 96 0 0,0 0-32 0 0,0 0-32 0 0,0 0-128 0 0,0 0-160 0 0,0-17-256 0 0,0 17-577 0 0,0 0-769 0 0,0 0-1121 0 0,0-15-1826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27 897 0 0,'0'0'3523'0'0,"-27"-27"-608"0"0,27 27-993 0 0,0 0-257 0 0,0 27-415 0 0,0-27-1 0 0,0 27 32 0 0,0 0-96 0 0,-27 0-160 0 0,27 0-416 0 0,0 27 31 0 0,0-26-191 0 0,0 26-97 0 0,0 0-160 0 0,0-27-32 0 0,0 27-32 0 0,-27-27 1 0 0,27 27-97 0 0,0-27 32 0 0,0 0-64 0 0,27 0 0 0 0,-27-27-32 0 0,0 27-193 0 0,0-27-543 0 0,27 0-578 0 0,-27 0-800 0 0,0 0-1825 0 0,27 0-2115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 1569 0 0,'0'0'5542'0'0,"0"0"-2724"0"0,0 0-1056 0 0,0 0-417 0 0,0 0-95 0 0,-27 27-1 0 0,27-27-192 0 0,-27 27-289 0 0,27 0-127 0 0,0 0-161 0 0,0 0-159 0 0,0 0 31 0 0,0 0-96 0 0,0 0-95 0 0,0 27-33 0 0,0-27-32 0 0,0 0 0 0 0,27 0-64 0 0,0 0 32 0 0,0 0 32 0 0,-27-27-96 0 0,27 27 32 0 0,0-27 64 0 0,0 0-32 0 0,0 0 128 0 0,0-27 97 0 0,0 27-97 0 0,-27-27 64 0 0,27 0 96 0 0,-27-27-63 0 0,27 27-1 0 0,-27-27-32 0 0,0 27 0 0 0,0-27 33 0 0,0 27-33 0 0,0 0-96 0 0,-27 0-32 0 0,0 0 32 0 0,27 27-128 0 0,-27 0-64 0 0,0 0-32 0 0,0 0 32 0 0,0 0-160 0 0,27 0-641 0 0,-27 27-800 0 0,0 0-1859 0 0,27 0-4996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0:40:12.5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1 378,'6'0,"1"-6,6-1,5 0,7 1,3-4,4 0,1 2,0 2,2 2,-1 1,0 2,-1 1,1 0,-1 1,0-1,0 6,0 2,0-1,-12-1,-14-2,-8-1</inkml:trace>
  <inkml:trace contextRef="#ctx0" brushRef="#br0" timeOffset="1">265 15,'0'-6,"5"-1,3 6,5 8,0 9,-2 7,-3 6,-2 9,-3 3,-2 6,-6 1,-3-2,0 2,-4-1,0-4,2-3,3-2,-3-9,0-8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1287 224 0 0,'0'0'2338'0'0,"0"0"-768"0"0,0 0-385 0 0,0 0-96 0 0,0 0 64 0 0,0 0 321 0 0,0 0 127 0 0,0 0 1 0 0,0 0-449 0 0,0 0-256 0 0,0 0-33 0 0,0 0 225 0 0,0 0-32 0 0,0 0-160 0 0,0 0-64 0 0,0 0-32 0 0,0 0 64 0 0,33 0 63 0 0,0 0 1 0 0,-1-33-224 0 0,34-33-257 0 0,-33 0 1 0 0,33 33-97 0 0,0-33 97 0 0,0 0-129 0 0,0-33-64 0 0,33 33 0 0 0,-33-33-127 0 0,0 33-1 0 0,0-33 32 0 0,33 33-96 0 0,-33 0-32 0 0,0-33 32 0 0,0 66 64 0 0,-33-33-32 0 0,0 33-64 0 0,-33-33 64 0 0,33 66 32 0 0,-33-33 1 0 0,0 0-33 0 0,0 33 32 0 0,0-33 0 0 0,-33 33 32 0 0,0 0-128 0 0,0 0 64 0 0,0 0-32 0 0,0 0-32 0 0,0 0 32 0 0,0 0-32 0 0,0 33 0 0 0,0-33-32 0 0,-33 33 32 0 0,33 0 0 0 0,0 0-64 0 0,0 0 32 0 0,-33 0 32 0 0,33 0-32 0 0,0 33 32 0 0,-33-33-32 0 0,33 33 0 0 0,0 0 32 0 0,-33 0-32 0 0,33 33 0 0 0,0-33 32 0 0,0 33-32 0 0,33-33 33 0 0,-33 33-1 0 0,0 0-32 0 0,33 0 0 0 0,0 0 32 0 0,0-33-32 0 0,0 0 0 0 0,33-1 0 0 0,0-32-32 0 0,0 33-65 0 0,0-33 33 0 0,33-33 32 0 0,-33 0-64 0 0,0 0 64 0 0,0 0 0 0 0,-33 0 32 0 0,33 0 0 0 0,-33-33 32 0 0,33 0 32 0 0,-33 0-64 0 0,0 0 0 0 0,0 0 32 0 0,0 1 0 0 0,0-34-32 0 0,-33 33 32 0 0,0 0-32 0 0,0 33 0 0 0,0-33 0 0 0,0 33-64 0 0,-33 0 0 0 0,33 0 0 0 0,-33 0-64 0 0,33 33-673 0 0,-33 0-800 0 0,33 0-673 0 0,1 0-1410 0 0,-1 0-6630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34 256 0 0,'0'0'353'0'0,"0"0"-1"0"0,0 0 192 0 0,0 0 65 0 0,0-33 64 0 0,0 33-161 0 0,0 0 225 0 0,0 0-33 0 0,0 0-127 0 0,0 0 0 0 0,0 0 63 0 0,0 0 129 0 0,0 0-32 0 0,0 0-65 0 0,0 0-63 0 0,0 0 31 0 0,0 0-95 0 0,0 0 96 0 0,0 0-161 0 0,0 0-64 0 0,0 0 65 0 0,0 0-161 0 0,0 0-32 0 0,0 0-31 0 0,0 0 31 0 0,0 0 224 0 0,0 33-127 0 0,33-33-33 0 0,-33 33-32 0 0,0 0 1 0 0,0-33-33 0 0,0 66-32 0 0,0-33-64 0 0,0 0-31 0 0,0 0-161 0 0,0 0 96 0 0,0 0 0 0 0,0-33-64 0 0,0 33 32 0 0,0 0 0 0 0,0-33-32 0 0,0 0 32 0 0,0 33-128 0 0,0-33-224 0 0,0 0-641 0 0,0 0-705 0 0,0 0-1024 0 0,0 0-3012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1:21.2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 0 0 0,'0'0'2979'0'0,"0"0"-1506"0"0,0 0-320 0 0,0 0-224 0 0,0 33-128 0 0,0-33 320 0 0,0 33-192 0 0,0-33-256 0 0,0 33-161 0 0,-33 0-64 0 0,33 0-31 0 0,0 0-1 0 0,0 33-63 0 0,0-33-97 0 0,0 0-160 0 0,0 33 32 0 0,0-33-96 0 0,0 0 32 0 0,0 0 32 0 0,0 0-64 0 0,0 0-32 0 0,0 0-224 0 0,0-33-545 0 0,0 33-1056 0 0,0-33-1250 0 0,-33 0-1570 0 0</inkml:trace>
  <inkml:trace contextRef="#ctx0" brushRef="#br0" timeOffset="1">330 199 833 0 0,'0'0'3235'0'0,"0"0"-1986"0"0,0 0-352 0 0,0 0 480 0 0,0 33 65 0 0,0-33-385 0 0,-33 33-385 0 0,33-33-223 0 0,0 33-33 0 0,0 0 0 0 0,0 0-95 0 0,0 0-193 0 0,0 0 64 0 0,0 0 0 0 0,0 0-32 0 0,0 0-32 0 0,0 0 97 0 0,0-33-225 0 0,0 33 96 0 0,0 0 32 0 0,0 0-128 0 0,0-33 64 0 0,33 0 0 0 0,-33 0 0 0 0,33 0 160 0 0,-33 0 225 0 0,33 0-65 0 0,0-33-128 0 0,-33 33-64 0 0,33-33 33 0 0,0 0 127 0 0,0 0 161 0 0,-33 0-161 0 0,33 0 0 0 0,-33 0 1 0 0,0 0 31 0 0,0 0-64 0 0,0 0 0 0 0,0 0-63 0 0,0 0 63 0 0,-33 33-160 0 0,33-33-32 0 0,-33 33-96 0 0,0-33 0 0 0,0 33-32 0 0,0 0-64 0 0,33 0-128 0 0,-33 33-609 0 0,0-33-928 0 0,0 33-1923 0 0,0 0-4836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50.721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6:47.3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55 1121 0 0,'0'0'1377'0'0,"0"-27"257"0"0,0 27-1 0 0,0 0 1 0 0,0 0 0 0 0,0-27-161 0 0,0 27-128 0 0,0 0-192 0 0,0 0-96 0 0,0 0-192 0 0,0 0-160 0 0,0 0-33 0 0,0 0-159 0 0,27 0-289 0 0,-27 27 32 0 0,0-27 417 0 0,0 27-193 0 0,27 0-95 0 0,-27 27 31 0 0,0-27-160 0 0,0 0-63 0 0,0 27-65 0 0,0 0-64 0 0,0-27 0 0 0,0 27 64 0 0,27-27-128 0 0,-27 0 32 0 0,0 0 32 0 0,0 0-160 0 0,0 0-288 0 0,0-27-289 0 0,0 0-512 0 0,0 27-353 0 0,0-27-640 0 0,0 0-768 0 0,0 0-1154 0 0,0 0-1922 0 0</inkml:trace>
  <inkml:trace contextRef="#ctx0" brushRef="#br0" timeOffset="404.157">324 136 192 0 0,'0'0'3235'0'0,"0"-27"-320"0"0,0 27-865 0 0,0 0-352 0 0,0 0-97 0 0,0 0-192 0 0,0 0-416 0 0,-27 0-288 0 0,27 0-353 0 0,0 0 161 0 0,0 0-33 0 0,-27 27 33 0 0,27 0-65 0 0,0-27-192 0 0,-27 27 97 0 0,27 0-1 0 0,0 0-96 0 0,0 0-31 0 0,0 0-65 0 0,0 27-32 0 0,0-27 64 0 0,0 27-192 0 0,0-27 96 0 0,0 0 0 0 0,0 0-64 0 0,27 0 0 0 0,0 0 32 0 0,-27-27 0 0 0,27 0-32 0 0,0 0 97 0 0,-27 0-33 0 0,27 0 32 0 0,0 0-32 0 0,0-27 96 0 0,0 0-96 0 0,-27 0 32 0 0,27-27 64 0 0,0 0-63 0 0,-27 0-1 0 0,0 0-128 0 0,0 0 64 0 0,0 27-32 0 0,0-27 32 0 0,-27 27-64 0 0,0 27 0 0 0,-27 0 0 0 0,27 0-32 0 0,0 0-64 0 0,0 0-513 0 0,0 27-960 0 0,0 0-2147 0 0,0 27-3587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1473 0 0,'0'0'1794'0'0,"0"0"-609"0"0,0 0 128 0 0,0 0 33 0 0,-18 0-129 0 0,18 0-192 0 0,0 0 0 0 0,0 0-192 0 0,0 0-97 0 0,0 0-191 0 0,0 0-97 0 0,0 0-159 0 0,0 0 63 0 0,0 0-32 0 0,0 0 65 0 0,0 0-97 0 0,0 0-64 0 0,0 0 96 0 0,0 0 193 0 0,0 16-65 0 0,0 0 1 0 0,0-16 31 0 0,-19 17-96 0 0,19-1 1 0 0,-18 0-193 0 0,18 16 0 0 0,-19-15-96 0 0,19-2 32 0 0,-19 18-64 0 0,19-17 1 0 0,0 16-1 0 0,-18-16-32 0 0,18 17-32 0 0,-19-17 0 0 0,19 0 32 0 0,0 1 32 0 0,-18-1-32 0 0,18 0 0 0 0,0-1 0 0 0,0-15-32 0 0,0 0 0 0 0,-18 0 32 0 0,18 0-32 0 0,0 17 32 0 0,0-17-64 0 0,0 0 32 0 0,0 0-64 0 0,0 0-160 0 0,0 0-353 0 0,-19 0-672 0 0,19 0-801 0 0,0 0-1858 0 0,0 0-1889 0 0</inkml:trace>
  <inkml:trace contextRef="#ctx0" brushRef="#br0" timeOffset="1">167 65 1217 0 0,'0'-16'1249'0'0,"0"16"-160"0"0,0 0 32 0 0,0 0 129 0 0,0 0-97 0 0,0 0 0 0 0,0 0-96 0 0,0 0-96 0 0,0 0-32 0 0,0 0-225 0 0,0 0-127 0 0,0 0-321 0 0,0 0 0 0 0,0 0 193 0 0,0 16 31 0 0,0-16-31 0 0,18 17-65 0 0,-18-17 32 0 0,0 16-127 0 0,0 0-129 0 0,18 0 96 0 0,-18 0 0 0 0,0 1-64 0 0,19-2-31 0 0,-19 2-1 0 0,18-1-64 0 0,-18 0 32 0 0,18-16-64 0 0,-18 16-64 0 0,19-16 64 0 0,-19 16 0 0 0,0-16 0 0 0,0 0-32 0 0,0 0 64 0 0,19 0 32 0 0,-19 0 65 0 0,0-16-33 0 0,0 16 32 0 0,0-16-64 0 0,0 0 0 0 0,18 0-128 0 0,-18-1 0 0 0,0 2 0 0 0,0-2 0 0 0,0 1 32 0 0,0 0-32 0 0,18 16 0 0 0,-18-16 0 0 0,0 0 0 0 0,0-1 0 0 0,18 1 0 0 0,-18 16 0 0 0,0-16 0 0 0,0 16 32 0 0,0-16-32 0 0,0 16 0 0 0,0 0 0 0 0,0 0 0 0 0,0 0 0 0 0,0 0-32 0 0,0 0 32 0 0,0 0-128 0 0,0 0 32 0 0,19 0 96 0 0,-19 0 0 0 0,0 16 0 0 0,0-16 0 0 0,18 16 0 0 0,-18-16 32 0 0,0 16 32 0 0,18 1 0 0 0,-18-1-32 0 0,0 0 64 0 0,19 16 0 0 0,-1 0-32 0 0,-18-15 65 0 0,19 15-97 0 0,-1 0-32 0 0,-18 1 64 0 0,19-17-32 0 0,-19 0 32 0 0,19 0-32 0 0,-19 1 0 0 0,18-1-32 0 0,-18 0 32 0 0,18-16-64 0 0,-18 15 64 0 0,0-15-32 0 0,0 0 32 0 0,0 0-32 0 0,19 0-32 0 0,-19 17 0 0 0,0-17-224 0 0,0 0-705 0 0,0 0-1442 0 0,0 0-2529 0 0</inkml:trace>
  <inkml:trace contextRef="#ctx0" brushRef="#br0" timeOffset="2">775 17 1537 0 0,'0'-17'1410'0'0,"0"17"31"0"0,0 0-224 0 0,0 0 32 0 0,0 0 1 0 0,0 0-129 0 0,0 0-64 0 0,0 0 0 0 0,0 0-353 0 0,0 0-223 0 0,0 0-33 0 0,0 0 65 0 0,0 17 320 0 0,0-17-33 0 0,18 16-287 0 0,-18 0 63 0 0,0 0-95 0 0,19 17-1 0 0,-19-17-127 0 0,0 16-33 0 0,0 0 0 0 0,0-15-128 0 0,0 15 1 0 0,0 0-1 0 0,0 1-32 0 0,0-17 0 0 0,0 16-64 0 0,0-15-32 0 0,0-17 0 0 0,0 16 64 0 0,18-16-64 0 0,-18 0-32 0 0,0 16 33 0 0,0-16-1 0 0,0 0-32 0 0,18 0-32 0 0,-18 0 96 0 0,0 0 32 0 0,0 0 192 0 0,0 0 64 0 0,0 0 1 0 0,0 0-33 0 0,0 0-96 0 0,0 0-31 0 0,19 0-65 0 0,-19 0 64 0 0,0 0-160 0 0,0 0 32 0 0,0 0-64 0 0,0 0 0 0 0,0 0-32 0 0,0 0 32 0 0,18 0 32 0 0,1 0 32 0 0,-1 0-64 0 0,-18 0 65 0 0,18 0-1 0 0,19 0-64 0 0,-19-16 64 0 0,1 16-32 0 0,17 0 0 0 0,-17 0 32 0 0,-1 0-32 0 0,1 0-64 0 0,18-16 32 0 0,-18 16 0 0 0,-19 0 32 0 0,18-17-32 0 0,-18 17 0 0 0,18 0 32 0 0,-18 0 0 0 0,19 0-64 0 0,-19-16 64 0 0,0 16-32 0 0,0 0-32 0 0,0 0-160 0 0,0 0-288 0 0,-19 0-609 0 0,1 0-673 0 0,18 16-1217 0 0,-18 1-2754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2.7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28 224 0 0,'0'0'128'0'0,"0"0"1218"0"0,0 0 31 0 0,0 0 160 0 0,-27 0-384 0 0,27 0-192 0 0,0 0-96 0 0,0-27-64 0 0,0 27 0 0 0,0 0-65 0 0,0 0-31 0 0,0 0-32 0 0,0 0-129 0 0,0 0-95 0 0,0 0-65 0 0,0 0-128 0 0,27 0-96 0 0,0 0 129 0 0,0 0-65 0 0,0 0 0 0 0,27 0 0 0 0,0 0-32 0 0,0 0 1 0 0,0 0 31 0 0,0 0-160 0 0,28 0 64 0 0,-28 0-32 0 0,27 0-32 0 0,-27 0-32 0 0,0 0 32 0 0,0 0-32 0 0,0 0-64 0 0,0 0 32 0 0,-27 0 32 0 0,27 0 0 0 0,-54 0-32 0 0,27 0-32 0 0,0 0 32 0 0,-27 0-160 0 0,0 0 32 0 0,0 0-64 0 0,0 0-225 0 0,0 0-159 0 0,0 0-225 0 0,0 0-384 0 0,-27 27-577 0 0,27-27-544 0 0,0 0-1505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3.4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0 320 0 0,'0'0'225'0'0,"0"0"1184"0"0,0 0 128 0 0,0 0 353 0 0,0 0-865 0 0,0 0-96 0 0,0 0 192 0 0,27 0-128 0 0,-27 0 0 0 0,27 0-96 0 0,0 0-193 0 0,0 0 129 0 0,0 0-224 0 0,27 0-97 0 0,-27 0-95 0 0,27 0 95 0 0,0 0-31 0 0,0 0-193 0 0,1 0-64 0 0,26 0-64 0 0,-27 0-32 0 0,27 0-32 0 0,-27 0-32 0 0,0 0 1 0 0,0 0-33 0 0,0 0-32 0 0,-27 0-32 0 0,0 0 32 0 0,0 0 0 0 0,-27 0 0 0 0,27 0-129 0 0,-27 0-415 0 0,0 0 128 0 0,0 0-193 0 0,0 27-544 0 0,-27-27-801 0 0,27 0-865 0 0,-27 0-1953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6:45.2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352 216 1217 0 0,'0'27'1345'0'0,"0"-27"-127"0"0,0 0 1216 0 0,0 0-512 0 0,0 0-353 0 0,-27 0-320 0 0,27 0-160 0 0,0 28-128 0 0,0-28 32 0 0,0 0-96 0 0,0 0 64 0 0,0 0 32 0 0,0 0-64 0 0,0 0-64 0 0,0 0-161 0 0,0-28-383 0 0,0 28-33 0 0,0-27 0 0 0,0 0-64 0 0,0 27 33 0 0,27-27-129 0 0,-27 0 0 0 0,0 0 32 0 0,27 0-128 0 0,-27 27 96 0 0,0-27-64 0 0,27 0 32 0 0,-27 27 0 0 0,0 0-64 0 0,0-27 65 0 0,0 27-1 0 0,0 0 32 0 0,0 0-64 0 0,0 0 64 0 0,0 0-32 0 0,0 0-96 0 0,0 0 0 0 0,0 0 0 0 0,0 0-64 0 0,0 0 32 0 0,0 27 128 0 0,0-27-96 0 0,0 27 128 0 0,0 0-64 0 0,0 0 64 0 0,0 0-32 0 0,0 27-32 0 0,0-27 33 0 0,0 28-33 0 0,0-1-32 0 0,0 0 32 0 0,0 0-32 0 0,0 0 32 0 0,0-27-32 0 0,0 27 0 0 0,0-27 0 0 0,0 0 0 0 0,0 0 0 0 0,0-27 32 0 0,27 0-64 0 0,-27 0-64 0 0,0 0-160 0 0,0 0-97 0 0,0 0-191 0 0,0 0-545 0 0,0-27-737 0 0,0 27-576 0 0,0 0-1153 0 0,0 0-2115 0 0</inkml:trace>
  <inkml:trace contextRef="#ctx0" brushRef="#br0" timeOffset="359.37">271 595 2178 0 0,'0'0'1954'0'0,"0"0"256"0"0,0 0 384 0 0,0 0-832 0 0,0 0-609 0 0,0 0-320 0 0,27 0 320 0 0,-27 27 96 0 0,27-27-192 0 0,0 0 32 0 0,0 0-128 0 0,0 0-96 0 0,0 0-288 0 0,27 0 31 0 0,-27 0-95 0 0,0 0-65 0 0,0 0-128 0 0,0 0-95 0 0,0 27-97 0 0,0-27-64 0 0,0 0-32 0 0,0 0 32 0 0,-27 0-32 0 0,0 0-96 0 0,0 0-353 0 0,0 0-800 0 0,0 0-1281 0 0,0 27-1474 0 0,0-27-2530 0 0</inkml:trace>
  <inkml:trace contextRef="#ctx0" brushRef="#br0" timeOffset="33710.289">27 1325 0 0 0,'0'0'32'0'0,"0"0"32"0"0,0 0-64 0 0,0 0 224 0 0,0 0 193 0 0,0 0-225 0 0,0 0 32 0 0,0 0-160 0 0,0 0 64 0 0,0 0 0 0 0,0 0-128 0 0,0 0 0 0 0,0 0 0 0 0,0 0 0 0 0,0 0 0 0 0,0 0-32 0 0,0 0-32 0 0,0 0 0 0 0,0 0 96 0 0,0 0-32 0 0,0 0-32 0 0,0 0-32 0 0,0 0 32 0 0,0 0 64 0 0,0 0-96 0 0,0 0-32 0 0,0 0-64 0 0,0 0 64 0 0,0 0 64 0 0,0 0-32 0 0,0 0 32 0 0,0 0-64 0 0,0 0-1 0 0,0 0-31 0 0,0 0 64 0 0,0 0-64 0 0,0 0-32 0 0,0 0 128 0 0</inkml:trace>
  <inkml:trace contextRef="#ctx0" brushRef="#br0" timeOffset="34562.33">0 1325 352 0 0,'0'0'0'0'0,"0"0"128"0"0,0 0 769 0 0,0 0-32 0 0,0 0-96 0 0,0 0 128 0 0,0 0 0 0 0,0 0-33 0 0,0 0-127 0 0,0 0-32 0 0,0 0 128 0 0,0 0-161 0 0,0 0 33 0 0,0 0 160 0 0,0 0-161 0 0,0 0-63 0 0,0 0-97 0 0,0 0 65 0 0,0 0-32 0 0,0 0-65 0 0,0 0-160 0 0,0 0-63 0 0,0 0-1 0 0,0 0-64 0 0,0 0-32 0 0,0 0 0 0 0,0 0-63 0 0,27 0 31 0 0,-27 0-32 0 0,0 0 0 0 0,27 0 0 0 0,-27 0-96 0 0,27 0 32 0 0,-27 0 0 0 0,27 0-32 0 0,0 0 32 0 0,0 0 0 0 0,0 0-32 0 0,0 0 33 0 0,-27 27-1 0 0,27-27-64 0 0,0 0 64 0 0,27 0 0 0 0,-27 0-32 0 0,0 0 0 0 0,28 0 32 0 0,-28 0-32 0 0,27 0 32 0 0,-27 0-32 0 0,0 0-32 0 0,0 0 64 0 0,27 0-64 0 0,-27 0 0 0 0,0 0 0 0 0,-27 0 0 0 0,27 0 0 0 0,-27 27 0 0 0,27-27 0 0 0,-27 0 0 0 0,0 0-96 0 0,0 0 0 0 0,27 0-192 0 0,-27 0-33 0 0,0 27-63 0 0,27-27-97 0 0,-27 0-63 0 0,27 0-193 0 0,-27 27-96 0 0,0-27-416 0 0,27 0-512 0 0,-27 0-1122 0 0,0 0-1441 0 0</inkml:trace>
  <inkml:trace contextRef="#ctx0" brushRef="#br0" timeOffset="35678.326">0 1703 352 0 0,'0'0'193'0'0,"0"0"127"0"0,0 0 737 0 0,0 0-192 0 0,0 0-1 0 0,0 0-95 0 0,0 0 0 0 0,0 0-128 0 0,0 0 31 0 0,0 0-63 0 0,0 0 31 0 0,0 0-159 0 0,27 0-161 0 0,-27 0 64 0 0,27 0-63 0 0,-27 0 31 0 0,27 0 32 0 0,0 0 33 0 0,0 0-97 0 0,0 0 97 0 0,0 0-65 0 0,27 0-32 0 0,0 0-64 0 0,0 0 33 0 0,1 0-161 0 0,-1 0 64 0 0,0 0-96 0 0,0 0 32 0 0,0 0-96 0 0,-27 0 0 0 0,27 0 32 0 0,0 0-32 0 0,0 0-32 0 0,-27 0 0 0 0,0 0 32 0 0,27 0-32 0 0,-27 0 0 0 0,0 0 32 0 0,0 0-32 0 0,0 0 0 0 0,0 0 32 0 0,0 0-32 0 0,-27 0 0 0 0,27 0 0 0 0,-27 0 32 0 0,0 0 1 0 0,0 0-33 0 0,0 0 0 0 0,0 0-65 0 0,0 0 1 0 0,0 0-288 0 0,0 0-545 0 0,0 0-320 0 0,0 0-256 0 0,-27 0-705 0 0,0 0-1794 0 0</inkml:trace>
  <inkml:trace contextRef="#ctx0" brushRef="#br0" timeOffset="61018.108">1243 947 96 0 0,'0'0'1121'0'0,"0"0"-224"0"0,0 0-192 0 0,0 0-1 0 0,0 0-95 0 0,0 0 32 0 0,0 0 31 0 0,0 0 97 0 0,0 0 32 0 0,0 0-129 0 0,0 0-95 0 0,0 0-97 0 0,0 0 97 0 0,0 0-65 0 0,0 0-63 0 0,0 0-161 0 0,0 0 0 0 0,0 0 1 0 0,0 0-33 0 0,0 0-32 0 0,0 0-32 0 0,0 0 32 0 0,0 0-31 0 0,0 0 63 0 0,0 0-64 0 0,0 0-32 0 0,0 0-32 0 0,0 0 129 0 0,0 0-1 0 0,0 27 64 0 0,0-27-64 0 0,0 0 97 0 0,-27 0-65 0 0,27 27-32 0 0,0-27-96 0 0,-27 0 97 0 0,27 0-129 0 0,-27 0-32 0 0,27 27-96 0 0,0-27 64 0 0,0 0-32 0 0,-27 0 0 0 0,27 27 0 0 0,0-27 0 0 0,0 0-32 0 0,-27 0 64 0 0,27 0-64 0 0,0 27 32 0 0,0-27 0 0 0,0 0-32 0 0,-27 0 64 0 0,27 0-64 0 0,0 0 32 0 0,0 0 0 0 0,0 0-32 0 0,0 0 64 0 0,0 0 0 0 0,0 0-32 0 0,-27 0 0 0 0,27 0-32 0 0,0 0 0 0 0,0 0 0 0 0,0 0 0 0 0,0 0 0 0 0,0 0 0 0 0,0 27 0 0 0,0-27-32 0 0,0 0 32 0 0,-27 0 0 0 0,27 0 32 0 0,0 0-32 0 0,0 0 0 0 0,0 0-32 0 0,0 0 32 0 0,0 0-32 0 0,0 0-96 0 0,0 0-160 0 0,0 0-417 0 0,0 0-544 0 0,0 0-545 0 0,0 0-448 0 0,0 0-1345 0 0</inkml:trace>
  <inkml:trace contextRef="#ctx0" brushRef="#br0" timeOffset="62403.919">1108 1568 1377 0 0,'0'0'1474'0'0,"0"0"255"0"0,0 0 289 0 0,0 0-737 0 0,0 0-224 0 0,0 0-64 0 0,0 0-64 0 0,0 0-160 0 0,0 0-96 0 0,0 0-193 0 0,0 0-96 0 0,0 0-31 0 0,0 0-33 0 0,27 0-64 0 0,-27 0 33 0 0,27 0 63 0 0,-27 0-64 0 0,27 0 33 0 0,0 0-65 0 0,-27 0-96 0 0,27 0 64 0 0,-27 0-128 0 0,27 0 64 0 0,0 0-96 0 0,0 0 33 0 0,0 0-65 0 0,-27 0-32 0 0,27 0 32 0 0,-27 0-32 0 0,27 0 0 0 0,-27 0-32 0 0,0 0 64 0 0,0 0-64 0 0,0 0 0 0 0,27 0-321 0 0,-27 0-576 0 0,0 0-864 0 0,0 0-1154 0 0,0 0-833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1.7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0 136 288 0 0,'0'0'961'0'0,"0"0"384"0"0,0 0 65 0 0,0 0-129 0 0,0 0-352 0 0,0 0-128 0 0,0 0 95 0 0,0-28 65 0 0,0 28-160 0 0,0 0-224 0 0,27 0-129 0 0,0 0 33 0 0,-27 0-33 0 0,27 0 0 0 0,0 0-31 0 0,0 0-1 0 0,0 0-128 0 0,27 0 97 0 0,-27 0-97 0 0,27 0 64 0 0,0 0-159 0 0,0 0 31 0 0,1 0-128 0 0,-1 0 32 0 0,0 0-64 0 0,-27 0 0 0 0,27 0 0 0 0,0 0-32 0 0,0 0 0 0 0,-27 0-32 0 0,27 0 0 0 0,-27 0 0 0 0,27 0 32 0 0,-27 0-32 0 0,0 0 32 0 0,0 0 32 0 0,0 0-64 0 0,-27 0 0 0 0,0 0-96 0 0,0 0 64 0 0,0 0-256 0 0,0 0-256 0 0,-27 0-289 0 0,0 0-192 0 0,27 0-513 0 0,-27 0-608 0 0,27 0-704 0 0,-27 0-1699 0 0</inkml:trace>
  <inkml:trace contextRef="#ctx0" brushRef="#br0" timeOffset="29983.643">1162 0 128 0 0,'0'0'2018'0'0,"0"0"-192"0"0,0 0 224 0 0,27 0-961 0 0,-27 0 32 0 0,0 0-64 0 0,27 0-224 0 0,-27 0-129 0 0,27 0-95 0 0,0 0 63 0 0,0 27-63 0 0,-27-27-193 0 0,27 27-63 0 0,0 0-65 0 0,0 0 0 0 0,0-27-63 0 0,0 28-33 0 0,0-1 0 0 0,0-27-128 0 0,0 27-64 0 0,0-27 64 0 0,-27 27-32 0 0,27-27 32 0 0,0 0-64 0 0,-27 27 0 0 0,0-27 0 0 0,27 0-64 0 0,-27 0-160 0 0,0 0-321 0 0,0 0-608 0 0,27 0-865 0 0,-27 0-768 0 0,0 0-1410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37 1473 0 0,'-6'2'510'0'0,"1"0"0"0"0,-1 0 0 0 0,1 1 0 0 0,0 0-1 0 0,0 0 1 0 0,1 0 0 0 0,-1 1 0 0 0,1-1 0 0 0,-2 2-510 0 0,4-2 162 0 0,0-1 0 0 0,1 1 1 0 0,-1 0-1 0 0,0 0 0 0 0,1 0 1 0 0,0 0-1 0 0,0 1 0 0 0,0-1 1 0 0,0 0-1 0 0,0 1 0 0 0,0-1 1 0 0,1 0-1 0 0,0 1 0 0 0,0-1 1 0 0,0 0-1 0 0,0 2-162 0 0,-18 148 4062 0 0,17-124-3581 0 0,0-20-327 0 0,0 0-1 0 0,1 0 1 0 0,1 0 0 0 0,-1 1 0 0 0,1-1 0 0 0,1 0-154 0 0,-1-7 17 0 0,-1-1 1 0 0,1 1-1 0 0,0-1 0 0 0,0 0 0 0 0,0 1 0 0 0,0-1 0 0 0,0 0 0 0 0,1 0 0 0 0,-1 0 1 0 0,0 0-1 0 0,1 0 0 0 0,-1 0 0 0 0,0 0 0 0 0,1-1 0 0 0,-1 1 0 0 0,1 0 0 0 0,-1-1 0 0 0,1 1 1 0 0,-1-1-1 0 0,1 1 0 0 0,0-1 0 0 0,-1 0 0 0 0,1 0 0 0 0,-1 0 0 0 0,1 1 0 0 0,0-2 1 0 0,-1 1-1 0 0,1 0-17 0 0,1 0 69 0 0,0 0 0 0 0,0 0 0 0 0,0 0 0 0 0,0-1 0 0 0,0 1 0 0 0,0-1 0 0 0,0 0 0 0 0,0 1 1 0 0,0-1-1 0 0,0-1 0 0 0,-1 1 0 0 0,1 0 0 0 0,0-1 0 0 0,1-1-69 0 0,20-17 549 0 0,-19 16-439 0 0,0 0 0 0 0,0 0 0 0 0,-1-1 0 0 0,1 1 0 0 0,-1-1 0 0 0,0 0 0 0 0,2-4-110 0 0,25-25 361 0 0,-26 30-314 0 0,-1 0 1 0 0,1 0 0 0 0,-1 0-1 0 0,0-1 1 0 0,0 0-1 0 0,-1 0 1 0 0,4-5-48 0 0,6-15 95 0 0,-8 17-80 0 0,0 0 0 0 0,-1-1 0 0 0,0 1 0 0 0,-1-1 1 0 0,1 0-1 0 0,-2 0 0 0 0,1 0 0 0 0,-1 0 0 0 0,-1 0 0 0 0,0 0 0 0 0,0-4-15 0 0,0-4 22 0 0,-1 15-18 0 0,1-1-1 0 0,-1 1 0 0 0,0-1 1 0 0,1 0-1 0 0,-1 1 0 0 0,0-1 1 0 0,-1 1-1 0 0,1-1 1 0 0,0 0-1 0 0,-1 1 0 0 0,1-1 1 0 0,-1 1-1 0 0,0-1 0 0 0,0 1 1 0 0,0-1-1 0 0,0 1 0 0 0,-1 0 1 0 0,1 0-1 0 0,0-1 0 0 0,-1 1 1 0 0,0 0-1 0 0,1 0 0 0 0,-1 0 1 0 0,0 1-1 0 0,0-1 1 0 0,0 0-1 0 0,0 1 0 0 0,0-1 1 0 0,-1 1-1 0 0,-1-1-3 0 0,-5-2-25 0 0,1 0-1 0 0,-1 1 1 0 0,1 1-1 0 0,-1 0 1 0 0,0 0-1 0 0,0 0 1 0 0,0 1-1 0 0,0 0 1 0 0,-1 1-1 0 0,1 0 1 0 0,0 1-1 0 0,0 0 1 0 0,0 0-1 0 0,0 1 1 0 0,0 0 25 0 0,-23 6-1911 0 0,1 2 1 0 0,0 2-1 0 0,-14 7 1911 0 0,19-8-2588 0 0,-7 5-2611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3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1762 0 0,'1'-2'359'0'0,"0"1"1"0"0,-1-1 0 0 0,1 0-1 0 0,0 0 1 0 0,0 0 0 0 0,0 1-1 0 0,0-1 1 0 0,0 0 0 0 0,1 1-1 0 0,-1-1 1 0 0,0 1 0 0 0,1 0-1 0 0,-1-1 1 0 0,1 1 0 0 0,0 0-1 0 0,-1 0 1 0 0,1 0 0 0 0,0 0-1 0 0,0 0 1 0 0,-1 0 0 0 0,1 1-1 0 0,0-1 1 0 0,2 0-360 0 0,54-17 1807 0 0,-51 16-1359 0 0,14-1-129 0 0,0 0 0 0 0,0 1 1 0 0,0 1-1 0 0,1 1 0 0 0,12 2-319 0 0,-33-1 17 0 0,1-1 0 0 0,0 0-1 0 0,-1 0 1 0 0,1 1 0 0 0,0-1 0 0 0,-1 1-1 0 0,1-1 1 0 0,-1 1 0 0 0,1 0-1 0 0,-1 0 1 0 0,1 0 0 0 0,-1 0 0 0 0,0 0-1 0 0,1 0 1 0 0,-1 0 0 0 0,0 0 0 0 0,0 0-1 0 0,0 0 1 0 0,0 1 0 0 0,0-1 0 0 0,0 1-1 0 0,0-1 1 0 0,0 1-17 0 0,1 3 24 0 0,0-1 1 0 0,0 1-1 0 0,0 0 1 0 0,-1 0-1 0 0,0 0 1 0 0,0 0-1 0 0,-1 0 1 0 0,1 3-25 0 0,-1 9 43 0 0,0-1 0 0 0,-1 1 0 0 0,-1-1 0 0 0,-3 16-43 0 0,1-21 13 0 0,0-1 0 0 0,0 1 1 0 0,-1-1-1 0 0,-1 0 0 0 0,0 0 0 0 0,0-1 0 0 0,-1 0 1 0 0,0 0-1 0 0,0 0 0 0 0,-8 6-13 0 0,5-5 22 0 0,1 0 1 0 0,0 1-1 0 0,1-1 0 0 0,1 2 1 0 0,-1-1-1 0 0,2 1 0 0 0,-4 8-22 0 0,8-15 18 0 0,2-4-7 0 0,0 0 0 0 0,0 0-1 0 0,0 1 1 0 0,-1-1 0 0 0,1 0 0 0 0,0 0 0 0 0,-1 0-1 0 0,1 0 1 0 0,-1 0 0 0 0,1 0 0 0 0,-1 0 0 0 0,0 0-1 0 0,1 0 1 0 0,-1 0 0 0 0,0 0 0 0 0,0-1-1 0 0,0 1 1 0 0,0 0 0 0 0,0 0 0 0 0,1-1 0 0 0,-1 1-1 0 0,0 0 1 0 0,-1-1 0 0 0,1 1 0 0 0,0-1 0 0 0,0 0-1 0 0,0 1 1 0 0,0-1 0 0 0,0 0 0 0 0,0 0-1 0 0,-2 1-10 0 0,53-4 1946 0 0,-1-2 0 0 0,31-8-1946 0 0,52-5-923 0 0,-102 18-4240 0 0,-24 3 663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2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112 223 32 0 0,'-9'-8'11099'0'0,"10"2"-10837"0"0,1 0 1 0 0,-1-1 0 0 0,1 1 0 0 0,1 0 0 0 0,-1 0-1 0 0,1 0 1 0 0,0 0 0 0 0,1 1 0 0 0,-1-1-263 0 0,14-25 410 0 0,3-8-110 0 0,-17 34-274 0 0,1-1 0 0 0,-1 0 0 0 0,0 0-1 0 0,0-1 1 0 0,-1 1 0 0 0,1-1-1 0 0,-1 1 1 0 0,-1-1 0 0 0,0 0 0 0 0,1 1-1 0 0,-2-1 1 0 0,1-1-26 0 0,-1 8 37 0 0,0 58 76 0 0,-14 108-76 0 0,28 6-106 0 0,-5-157-152 0 0,-5-11-7251 0 0,-4-4 3223 0 0</inkml:trace>
  <inkml:trace contextRef="#ctx0" brushRef="#br0" timeOffset="336.017">1 503 96 0 0,'1'-4'5896'0'0,"7"-4"-4275"0"0,86-6 3815 0 0,-11 3-3543 0 0,-49 6-1167 0 0,0 0 1 0 0,32 1-727 0 0,21 3-5067 0 0,-82 2 1143 0 0,-4 2-1814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56:00.1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9631 8732 16 0,'0'-3'38'16,"0"-1"-2"-16,0 4-10 0,0-2-3 15,0 2-3-15,-2 0 0 0,0 0-1 0,2 0-7 16,0 0-4-16,0 0-5 0,0 0-1 16,0 0-3-16,0 0 8 0,2 7 0 15,2 2 1-15,-2 2-1 16,2 5-2-16,-4 1-2 0,0 5-1 0,6 4 1 15,-4 5-3-15,9 5 0 0,1 8 1 0,5 4-2 16,1-1 2-16,7 6-1 0,4-5-1 16,-2 6-7-16,2 1 0 15,-2 1-13-15,-1-2-3 0,3 2 15 16,-10-3 5-16,2-3 4 0,-3 1 0 0,-7-4 1 16,-7-2-1-16,0-3 1 0,-4-2-3 15,2-5-16-15,4-5-74 0</inkml:trace>
  <inkml:trace contextRef="#ctx0" brushRef="#br0" timeOffset="847.371">9178 8683 20 0,'-6'14'19'16,"-2"3"22"-16,5 1-16 0,-1 8-2 16,2 3-2-16,2 7-4 0,0 8-1 15,0 11-4-15,11 3-4 0,1 5-3 16,2 3 2-16,1 4 2 0,-1 7 0 15,-7-1-4-15,-3 1-5 0,-4-5 1 16,0-9-1-16,10-5 3 0,2-8-2 16,-1-5 0-16,3-4 0 0,-14-5-1 15,0-5 0-15,0-7-2 0,0-8-3 16,9-6-14-16,5-8-24 0,-8-3-90 16</inkml:trace>
  <inkml:trace contextRef="#ctx0" brushRef="#br0" timeOffset="1374.026">8643 8672 3 0,'-2'0'26'0,"-3"1"30"0,1 3-35 15,2 4 1-15,-2 4 1 0,2 5 0 16,2 4 3-16,0 4-3 0,0 5-1 15,0 6-7-15,6 5-3 0,0 6-5 16,3 7-1-16,1-2-2 0,-4 2-1 16,-2 2-2-16,-2-1 3 0,1 5-3 15,-3 3 1-15,0 0 0 0,2 0-2 16,-2-4 1-16,6-7-2 0,-2-4-3 16,-2-7-18-16,0-5-16 0,-2-4-5 0,0-5-15 15,0-7-45-15</inkml:trace>
  <inkml:trace contextRef="#ctx0" brushRef="#br0" timeOffset="1829.068">8225 8688 13 0,'-6'0'20'0,"2"1"35"15,-2 2-26-15,-5-1 12 0,7 2-15 16,-2 5-9-16,4 0 0 0,-4 3 1 16,-3 5 4-16,3 4-2 0,0 7-1 0,4 9-2 15,-4 6-3-15,2 9-4 0,4 3-2 16,0 2-6-16,0 6 1 0,10 3 1 15,-2 5-4-15,9 2 1 16,-3-2 3-16,3-6-3 0,5-6 1 0,1-10-2 16,2-7-7-16,4-5-17 0,-4-7-34 15,0-6-18-15,1-4-55 0</inkml:trace>
  <inkml:trace contextRef="#ctx0" brushRef="#br0" timeOffset="7673.29">14265 7369 37 0,'-4'0'126'0,"2"0"-94"0,0 0 14 0,2 0-15 15,-2 1-19-15,2 5-11 16,-2 2 3-16,2 3-2 0,-4 0-1 15,4 2 2-15,0 0 0 0,0 3-3 0,0-2-12 16,0 2-38-16,0 3-42 0</inkml:trace>
  <inkml:trace contextRef="#ctx0" brushRef="#br0" timeOffset="8953.515">14335 7578 10 0,'0'0'38'0,"0"-1"47"15,0 1-47-15,0 0-2 0,0 0-20 16,0 1-10-16,0 5 2 0,0 2 1 15,-4-1-4-15,4 2-1 0,0 1-2 16,0 2-1-16,7 3 0 0,-3-1 1 0,0 0-4 16,0 1-14-16,0-1-27 0,8 2-21 15,-5 2-72-15</inkml:trace>
  <inkml:trace contextRef="#ctx0" brushRef="#br0" timeOffset="9235.557">14379 7950 42 0,'-2'0'33'0,"2"0"2"15,0 0 6-15,-2 0-5 0,0 0-14 16,0 0-9-16,-3 1-6 0,-1 4 0 16,4-1 1-16,0 4-6 0,2-1-1 15,0 0 1-15,0 2-2 0,0-1 2 0,0 4-3 16,0 0-3-16,0 2-34 0,0 2-18 16,0-1 8-16</inkml:trace>
  <inkml:trace contextRef="#ctx0" brushRef="#br0" timeOffset="9441.836">14429 8331 63 0,'0'0'33'0,"-5"0"-6"16,-1 0 2-16,0 1-9 0,2 1-10 15,-2 6-3-15,-5-3-3 0,7 3-2 16,0 4-2-16,0-2 0 0,2 5 0 16,2 1-14-16,-2-1-42 0,2 1-30 15</inkml:trace>
  <inkml:trace contextRef="#ctx0" brushRef="#br0" timeOffset="9624.449">14350 8685 7 0,'0'3'28'0,"0"1"7"0,0 0 2 15,0 0-12-15,0 3-12 0,0 0-6 0,0 0-2 16,0 4-4-16,0 1 2 0,4 2-3 16,8 5 1-16,-7-2-1 0,-1 5-21 15,2 3-50-15</inkml:trace>
  <inkml:trace contextRef="#ctx0" brushRef="#br0" timeOffset="9804.631">14418 9130 10 0,'0'5'14'0,"0"-2"4"16,0 1 6-16,0 2 1 0,0-1-6 15,6-1-9-15,-4 2-2 0,1-1-4 16,-1 2-3-16,2 1 1 0,-4 1 0 15,2 1-1-15,0 3-2 0,0-3 1 16,0 5 1-16,0-2-32 0,0 4-75 16</inkml:trace>
  <inkml:trace contextRef="#ctx0" brushRef="#br0" timeOffset="9950.578">14447 9568 0 0,'-2'6'50'0,"2"2"-36"15,-2 0 2-15,0-3 11 0,2 3-4 16,0 0-14-16,0-2-7 0,0 2-1 16,0-1 0-16,0 0-1 0,6 2-6 15,2 0-42-15</inkml:trace>
  <inkml:trace contextRef="#ctx0" brushRef="#br0" timeOffset="10092.838">14439 10012 8 0,'-2'8'2'15,"2"1"-1"-15,0-1 0 0,0 1 9 16,0 0-8-16,0-1-5 0</inkml:trace>
  <inkml:trace contextRef="#ctx0" brushRef="#br0" timeOffset="10254.481">14408 10340 46 0,'-11'11'22'0,"1"2"-9"0,2-1-13 16,2 1 4-16,4 3 1 0,0-2 4 16,2 1-6-16,0 1-3 0,0-1 1 0,0-2-2 15,0 4-17-15,6-1-38 0</inkml:trace>
  <inkml:trace contextRef="#ctx0" brushRef="#br0" timeOffset="10440.925">14354 10830 52 0,'-4'10'8'15,"0"-1"-1"-15,0 0-8 0,0 2 19 0,1 0 9 16,-5-1-11-16,8 4-5 0,-2-2-7 15,-2 1-2-15,4 2-1 0,-2-1 0 16,2 1 1-16,0 0-2 16,0-2-6-16,0 1-31 0,0 2-54 0</inkml:trace>
  <inkml:trace contextRef="#ctx0" brushRef="#br0" timeOffset="10594.522">14292 11316 25 0,'-2'12'85'15,"-2"1"-72"-15,-2-3 3 0,2 3 2 16,-5-1 12-16,3 0-10 0,4 2-10 16,2-2-4-16,-4 0 0 0,4 0-4 15,0 2-2-15,0-1 0 0,2 2-16 16,6 0-23-16,9-1-40 0</inkml:trace>
  <inkml:trace contextRef="#ctx0" brushRef="#br0" timeOffset="10765.516">14437 11865 74 0,'-4'8'15'16,"-5"1"-12"-16,1 0-2 0,6 2 0 0,2-2-1 15,0 3 0-15,0-1-2 0,4 1-16 0,7 2-27 16</inkml:trace>
  <inkml:trace contextRef="#ctx0" brushRef="#br0" timeOffset="10937.723">14509 12369 0 0,'0'6'14'0,"0"1"-8"16,0-1-2-16,0 0-3 16,4 2-3-16,5-1-21 0</inkml:trace>
  <inkml:trace contextRef="#ctx0" brushRef="#br0" timeOffset="11355.14">14300 13299 16 0,'0'1'9'0,"0"1"-9"0,0-1-8 16</inkml:trace>
  <inkml:trace contextRef="#ctx0" brushRef="#br0" timeOffset="11523.316">14323 13381 21 0,'-4'7'42'0,"4"4"-13"0,0-2-10 16,-4 1-6-16,4 3-7 0,-2 0-6 15,2 0 0-15,0 3 0 0,0-1-6 16,4 1-13-16,4-1-15 0,7 0-34 15</inkml:trace>
  <inkml:trace contextRef="#ctx0" brushRef="#br0" timeOffset="11698.376">14416 13823 63 0,'-4'13'3'0,"-2"-3"-3"0,6 2-2 16,0-1 1-16,0-1 1 0,0 0-1 16,0 0-7-16,0-1-4 0,0 4-1 0,0-2-13 15</inkml:trace>
  <inkml:trace contextRef="#ctx0" brushRef="#br0" timeOffset="11819.053">14397 14111 3 0,'-10'24'36'16,"4"2"-7"-16,4 5-3 0,0-3 3 0,2 2-9 15,0 3-7-15,2 0-4 16,8-2 0-16,9 3-4 0,2-2-5 16,-5 2-1-16,7-1-26 0,4-2-49 15</inkml:trace>
  <inkml:trace contextRef="#ctx0" brushRef="#br0" timeOffset="12991.373">14720 7471 24 0,'-8'-1'30'0,"4"1"21"0,-3 0-29 16,-1 3-12-16,-2 6-3 0,4 0 1 15,1 2-5-15,1 2 1 0,-2 1-2 16,-2-2 0-16,6 2 0 0,2-2-4 16,0 1-6-16,0 2-14 0,12-2-27 15</inkml:trace>
  <inkml:trace contextRef="#ctx0" brushRef="#br0" timeOffset="13244.818">14801 7895 88 0,'-2'0'44'0,"-1"0"-15"16,1 0-3-16,0 0-8 0,-4 3-5 15,0 4-4-15,-4-1-4 0,1 2-1 16,3 2-4-16,-2 1 0 0,0 3-1 16,3 1-12-16,1 2-9 0,2-2-34 0,2 3-38 15</inkml:trace>
  <inkml:trace contextRef="#ctx0" brushRef="#br0" timeOffset="13425.036">14755 8249 21 0,'0'1'28'0,"0"1"-2"0,0 2 1 0,0-2 1 16,0 0-3-16,0 3-11 0,0 0-8 15,0 3-3-15,2 1-1 0,-2 0-13 16,2 4-20-16,2 1-3 0</inkml:trace>
  <inkml:trace contextRef="#ctx0" brushRef="#br0" timeOffset="13618.438">14763 8613 2 0,'0'2'22'0,"0"-2"2"0,0 3 6 16,-2-2-9-16,2 1-11 0,0 2-3 15,0-2 1-15,0 3-2 0,0-1-3 16,0 1-3-16,0 2 3 0,0 2-3 16,0 0-3-16,0 2-20 0,2 3-53 0</inkml:trace>
  <inkml:trace contextRef="#ctx0" brushRef="#br0" timeOffset="13801.591">14763 9002 24 0,'0'1'26'0,"0"0"-4"15,0 1 8-15,0 2-2 0,0-1-10 0,0 1-12 16,0 1-2-16,0 1 0 0,2-1-1 15,-2 3-3-15,0 1 0 16,3 0-6-16,-3 0-26 0,8 2-39 16</inkml:trace>
  <inkml:trace contextRef="#ctx0" brushRef="#br0" timeOffset="13974.416">14782 9327 8 0,'-6'9'48'0,"0"-2"-17"0,1-3-4 15,3 1 0-15,0-1-5 0,0-1-9 16,2 1-5-16,0-2-1 0,0 2 0 16,0 0-4-16,0 1-1 0,0 1-1 15,2 1-1-15,0 0 0 0,0 4-11 16,3 0-43-16,1 2-44 0</inkml:trace>
  <inkml:trace contextRef="#ctx0" brushRef="#br0" timeOffset="14292.03">14805 9721 0 0,'0'2'16'0,"0"3"-9"0,0-1-5 15,0 2-2-15,0 1-1 0,0 0 1 16,0 2 0-16,0 2 0 0,0-2 1 15,0 2-1-15,0 0 0 0,0-3 0 16,0 2 0-16,-2-1 1 0,0 1 6 16,0-3 6-16,-1 3 2 0,-1-2 3 0,0 0-1 15,2 3 3-15,0-3 2 0,0 0-4 16,0-1 2-16,-4 1-2 0,4 0-5 16,0-1-1-16,0 0-7 0,-1 0-1 15,1 1-3-15,2 0-1 0,0 1 0 16,0 0 2-16,0 0-11 0,0 0-12 0,2-2-5 15,5 3-10-15,3-1-9 0,-6 0-10 16</inkml:trace>
  <inkml:trace contextRef="#ctx0" brushRef="#br0" timeOffset="14562.17">14819 10375 15 0,'-2'2'24'0,"0"3"-8"0,0-2-5 15,0 0-4-15,0 1 3 0,2 0-1 16,-6 0-7-16,6 1 0 0,0 1-4 0,0-1-12 16,0 5-63-16</inkml:trace>
  <inkml:trace contextRef="#ctx0" brushRef="#br0" timeOffset="14755.326">14898 10676 36 0,'-4'0'71'15,"2"0"-32"-15,-1 0-9 0,1 0-6 0,2 0-9 16,0 0-15-16,0 0-5 0,0 1 2 16,0 1 4-16,0 4-2 0,0 0-13 15,0-1-26-15,11 1-25 16</inkml:trace>
  <inkml:trace contextRef="#ctx0" brushRef="#br0" timeOffset="14973.756">14941 11073 51 0,'-4'8'25'0,"-2"-2"-5"0,0 0-13 0,4 0 12 16,-3 0-4-16,3 2-2 0,0 1-7 0,0-1-4 16,2 2 1-16,0 2-2 15,0-3 0-15,0 3-1 0,0-1-1 16,0 2-6-16,4-2-24 0,11 4-48 16</inkml:trace>
  <inkml:trace contextRef="#ctx0" brushRef="#br0" timeOffset="15163.186">14987 11499 33 0,'-11'9'31'0,"5"0"7"15,2 1-12-15,0-2 11 0,0 1-1 16,-5-1-9-16,5 0-11 0,2 0-6 16,0 0-4-16,0 0-1 15,2 2 0-15,-2 0-3 0,2-1-1 0,0 1-1 16,0 2-1-16,0-3-13 0,0 5-13 15,0 0-11-15,4-2-18 0,2 3-27 16</inkml:trace>
  <inkml:trace contextRef="#ctx0" brushRef="#br0" timeOffset="15309.35">14947 11929 33 0,'-6'8'40'0,"4"-1"-14"0,-2-1-13 16,4 2-3-16,-2-1-3 0,2 1-6 15,0 1 1-15,0-2-2 0,0 2 0 16,0 1-3-16,0-1-14 0,0 3-35 16</inkml:trace>
  <inkml:trace contextRef="#ctx0" brushRef="#br0" timeOffset="15488.443">14943 12337 10 0,'-10'5'115'0,"0"2"-102"0,3 0-1 0,3 0-10 15,2 1 2-15,0 1 1 0,2-2-4 16,0 2-2-16,6 1-8 16,0 0-20-16,7 1-28 0</inkml:trace>
  <inkml:trace contextRef="#ctx0" brushRef="#br0" timeOffset="15654.2">14968 12756 42 0,'-8'7'32'0,"-1"0"-22"0,3 0-6 15,2 1-2-15,2 1 5 16,2 2-4-16,0 2-3 0,0 0-8 0,0 1-26 15,0 2-15-15</inkml:trace>
  <inkml:trace contextRef="#ctx0" brushRef="#br0" timeOffset="15809.674">14966 13120 10 0,'-2'8'89'0,"-2"-1"-88"0,4 5-2 16,0-1-2-16,0 1-2 0,0 0-5 16,4 0-30-16</inkml:trace>
  <inkml:trace contextRef="#ctx0" brushRef="#br0" timeOffset="16012.943">14941 13440 63 0,'-8'5'31'0,"-5"4"-1"0,9-2-10 0,0-1 1 15,2 1-11-15,2 1-7 0,-2-1-2 16,2 2-1-16,0 2 0 0,0-3 1 16,0 2-1-16,4 0-1 0,2-1-12 15,7 1-9-15,-1 0 2 0,5-3-2 16,-3 1 1-16,1 1-32 0</inkml:trace>
  <inkml:trace contextRef="#ctx0" brushRef="#br0" timeOffset="16081.315">15092 13744 2 0,'6'13'0'0</inkml:trace>
  <inkml:trace contextRef="#ctx0" brushRef="#br0" timeOffset="16305.963">15088 14294 67 0,'-17'16'35'0,"5"-3"-24"15,2-1-7-15,-1 0-3 16,3-1-2-16,4-3 0 0,2 3-2 0,2-5-22 16</inkml:trace>
  <inkml:trace contextRef="#ctx0" brushRef="#br0" timeOffset="17533.229">15171 7533 0 0,'0'-1'27'0,"0"-3"12"15,0 1 8-15,0 2 2 16,0-1-4-16,0 2-3 0,0 0-13 0,0 0-15 16,0 0-13-16,0 7-1 0,0-1 4 15,0 2-3-15,0 4 0 0,0-2 0 16,0 3 0-16,2 3 0 0,4 0-12 15,-2 4-43-15,4 4-46 0</inkml:trace>
  <inkml:trace contextRef="#ctx0" brushRef="#br0" timeOffset="17723.541">15247 7919 24 0,'-6'1'14'0,"2"3"2"0,0 1-3 15,-1-1-9-15,1 5-2 0,-4 0-1 0,6 0-1 16,-2 4-15-16,4 0-41 0</inkml:trace>
  <inkml:trace contextRef="#ctx0" brushRef="#br0" timeOffset="17876.51">15206 8134 11 0,'-2'5'8'16,"0"2"-6"-16,0 4-1 15,2 0-1-15,0 3-16 0</inkml:trace>
  <inkml:trace contextRef="#ctx0" brushRef="#br0" timeOffset="18253.198">15390 8661 60 0,'-4'3'51'0,"-3"-2"-9"16,3 0 3-16,-6 2 1 0,6-2-8 15,2 2-9-15,0-1-12 0,-2 0-10 16,1 1-6-16,1 4-1 0,0 0 0 0,2 2 2 16,-2 2-5-16,0-2-18 0,2 4-20 15,0 1-27-15,0 1-52 0</inkml:trace>
  <inkml:trace contextRef="#ctx0" brushRef="#br0" timeOffset="18425.942">15375 9093 56 0,'-2'6'24'0,"-4"-4"3"0,4 0 9 16,2-1 10-16,0-1-9 0,0 0-13 0,0 0-3 15,0 0-6-15,0 0-3 0,0 1-10 16,6 3 3-16,0-2-3 0,3 2 0 15,-3 2-2-15,0 0-23 0,2 3-32 16,-2 1-19-16,-1 1-41 0</inkml:trace>
  <inkml:trace contextRef="#ctx0" brushRef="#br0" timeOffset="18578.46">15404 9544 34 0,'-8'4'90'15,"6"-3"-72"-15,2 0 5 0,0 0-9 16,0 0 5-16,0 0-10 0,0 1-8 16,0-1 1-16,2 1-1 0,6 3-3 15,0 2-41-15,-1-1-51 0</inkml:trace>
  <inkml:trace contextRef="#ctx0" brushRef="#br0" timeOffset="18745.861">15450 9977 30 0,'-11'3'158'0,"7"-1"-142"15,-4 0 3-15,4-1 8 0,4-1 7 16,-2 2-26-16,2-2-7 0,0 3-6 0,0 0 1 16,2 1-16-16,10 3-37 0,-1 1-38 15</inkml:trace>
  <inkml:trace contextRef="#ctx0" brushRef="#br0" timeOffset="18922.343">15582 10311 169 0,'-2'4'18'0,"-4"1"1"15,6-2-5-15,0 3 17 0,0 2 6 0,0-1-19 16,8 4-13-16,0-1-2 0,0 1-3 15,7 1 0-15,-5 1-21 0,-1-1-43 16,3 2-42-16</inkml:trace>
  <inkml:trace contextRef="#ctx0" brushRef="#br0" timeOffset="22662.215">1149 9790 2 0,'13'-3'6'0,"7"1"2"0,9 2 4 16,11-2-3-16,-1 0-1 0,10 2-6 15,5 0-1-15,2 0 0 0,8 0 0 16,4 0-1-16,1 0 1 0,9 0-1 15,9-1 1-15,6 1-1 0,10 0-16 16</inkml:trace>
  <inkml:trace contextRef="#ctx0" brushRef="#br0" timeOffset="25917.446">14102 7597 0 0,'-2'-1'17'0,"2"1"-8"16,0 0-8-16,0-2 7 0,0 2 15 16,0 0-15-16,-2 0-8 0,2 0 0 15,0 2 1-15,0-1-2 0,0 4 1 16,0-2 1-16,0 2-1 0,0 2 0 15,0-1 0-15,0 3 0 0,0 2-17 0,0-1-25 16</inkml:trace>
  <inkml:trace contextRef="#ctx0" brushRef="#br0" timeOffset="30628.955">14168 8006 0 0,'0'-6'9'15,"0"3"-2"-15,-2-3-1 0,0 2-1 16,0-1 1-16,-2 0 0 0,0-1 1 16,4 3-1-16,-2-4-4 0,2 3-1 15,0-3-1-15,0-1 1 0,0 1-1 16,6 1 0-16,-4-1 2 0,2 2-1 0,-2 0 0 16,0 2 1-16,0 2 2 0,-2-1 4 15,0 2 6-15,0 0-2 0,0-1 3 16,0 0 2-16,0 0 2 0,0 1 2 15,0 0-8-15,0 0-8 0,0 0-3 16,0 0 1-16,0 5 5 0,0-2 2 16,0 3-1-16,0 2-2 0,0-2 2 15,0 2 2-15,0 2-5 0,2-1-2 16,-2 4-1-16,4 1-1 0,-4 0-2 16,2 3 1-16,3 2 2 0,-1 1-2 15,0 0 0-15,0 1 1 0,-4-2-2 0,4 3 0 16,-4-1 0-16,0 1 1 0,2 2-1 15,-2 1 1-15,0 0 0 0,0 2-1 16,0-1 1-16,0-1-1 0,0 1 0 16,2 0 0-16,-2-1 0 0,0 3-1 15,0-1-3-15,0-2-6 0,0 2 2 16,-2 0-1-16,0 0-6 0,2 0-4 16,0-1 3-16,0-1-6 0,0 1-1 15,2-2 7-15,6-1-4 0,5 3-5 16,-7-1-1-16,-2-1 5 0,2 0 9 0,-4-1 8 15,5-1 6-15,-1 0-1 0,-4-4 0 16,0 2 3-16,2 1 4 0,-2-3 7 16,0 0 6-16,2 3-2 0,-4-4-4 15,0 3 0-15,0-1-4 0,0 1-7 16,0 0-1-16,0 2-1 0,-6-2 0 16,2 2 2-16,-2-2-5 0,0-1-7 15,-3 0-25-15,5-1-11 0</inkml:trace>
  <inkml:trace contextRef="#ctx0" brushRef="#br0" timeOffset="32021.156">4339 9285 52 0,'-13'0'54'0,"1"-4"-21"0,6 4 4 0,4-2-2 16,2 1 5-16,0 1-5 0,0-2-10 0,2-2-8 15,21 1-3-15,3-3 0 0,10 1 2 16,11-2-1-16,9 1-3 16,16-1 0-16,13-2-2 0,8 0 1 15,13-3-3-15,13 3-3 0,5-2-3 0,5 4-1 16,1 0 1-16,10-1-2 0,11 3 1 16,17-1 0-16,3-1 0 0,9 1 1 15,4 1-2-15,0 0 3 0,15 0-3 16,3 3 2-16,-8 0-2 0,3 2 0 15,-11 0 0-15,-10 0-1 0,-3 0 1 16,-14 0 1-16,3 0 1 0,-14 0-2 16,-17 0 0-16,-7-3 1 0,-15 1 0 15,-10-2 0-15,-10 0 0 0,-8-1 0 16,-17-1 0-16,-10 2 1 0,-7 0 2 0,-14-1 3 16,-10 0-2-16,-8 2-3 0,-11 1 2 15,-4 1-1-15,0 0-3 0,-6 1-10 16,-17 0-31-16,-2 0-40 0,-12 5-114 15</inkml:trace>
  <inkml:trace contextRef="#ctx0" brushRef="#br0" timeOffset="37699.836">19638 12242 21 0,'12'-3'78'0,"9"1"-39"16,6-3 2-16,8 3-4 0,8 0-3 15,17 0-5-15,12 2-1 0,1-1-11 16,5 1-7-16,-3 0-3 0,3 0-5 16,3 0 1-16,-5 0-1 0,5 0-2 15,0 0 0-15,1 0 2 0,-3 0-1 16,6-2 1-16,4-4 0 0,-9-5-1 15,-1 2 0-15,-7-2 1 0,-14-1-2 16,-13 1 1-16,-5 3 0 0,-24-1 1 16,1 4-4-16,-13 3-6 0,-4 1-22 0,0 1-49 15,-10 1-65-15</inkml:trace>
  <inkml:trace contextRef="#ctx0" brushRef="#br0" timeOffset="43220.608">22908 14097 17 0,'-4'0'96'0,"4"0"-42"0,0 0 0 15,0 0-1-15,4-4 4 0,14 2-11 16,5 0-5-16,14 0-2 0,5 0-4 15,11-3 1-15,3 2-11 0,2 1-2 16,2 0-4-16,-6 0-10 0,-2 2-3 16,-3 0-2-16,-14 0-3 0,7 0 0 0,-18 0-1 15,-3 2-9-15,0 3-18 0,-15 1-24 16,-4 3-39-16,-2 4-94 0</inkml:trace>
  <inkml:trace contextRef="#ctx0" brushRef="#br0" timeOffset="45103.376">24262 14050 8 0,'-4'0'18'0,"-9"-1"35"15,5 0-28-15,0 0 6 0,-3 1-1 16,5 0 8-16,2 0-10 0,0 0-1 16,2 0 0-16,0 0-7 0,0 0-4 15,-4 2-2-15,6 0 6 0,-3 1 1 0,3 1 0 16,0 0 1-16,0 0 0 0,3-1-1 15,9-1 0-15,-4-2-2 16,9 4 1-16,3-3 2 0,9-1 1 0,15 0-2 16,9 0-1-16,16-5-3 0,15 0 1 15,9-4-5-15,11 1-2 0,7 3-5 16,5 3-3-16,10 2 1 0,23 0-3 16,25 0 7-16,32-4 21 0,24 1-17 15,6 0-7-15,-5 3-1 0,-14 0-3 16,-20 0 1-16,-34 2 0 0,-23 1-1 0,-32-1-1 15,-25 1 0-15,-13 1 0 0,-23-4-1 16,-14 1 0-16,-12 0-3 0,-15-1 3 16,-6 0-5-16,0 0 0 0,0 0-5 15,-10 0-2-15,-13 0-7 0,-8 0-8 16,0 0-18-16,-6 0-26 0,-8 2-45 0,-1 5-126 16</inkml:trace>
  <inkml:trace contextRef="#ctx0" brushRef="#br0" timeOffset="60860.351">25504 8593 12 0,'0'0'27'0,"0"0"-10"16,-2 0-5-16,2 0 1 0,0-1 2 15,-6-1-5-15,4 2 0 0,0 0-2 16,-2-3 6-16,2 3-6 0,-3-1 2 15,3 1-1-15,2 0-4 0,-2 0 0 16,0 0 0-16,2 0-2 0,0 0 4 16,-2 0-2-16,2 0 3 0,-2 0-3 0,2 0 0 15,0 0-2-15,0 0-1 0,0 0 0 16,0 0-1-16,0 0-1 0,0 0 0 16,0 0 1-16,0 0-1 15,0 0 5-15,0 0-1 0,0 0 2 0,4 0 7 16,7 0 12-16,9-2 0 0,11 1-6 0,6-2-4 15,5-2-1-15,5 2 1 0,-1-4-7 16,-3 1-2-16,-4 3-1 16,1-2-1-16,-9-2 1 0,0 4 0 15,-6-1-4-15,-9-1-1 0,3 4 0 0,-9 1-1 16,-4 0-9-16,3 0-20 0,-9 0-31 16,0 6-47-16,-3 3-72 0</inkml:trace>
  <inkml:trace contextRef="#ctx0" brushRef="#br0" timeOffset="113715.692">3357 7790 97 0,'0'2'175'0,"0"-1"-113"0,0-1-6 16,0 0 4-16,0 0 6 0,0 0-14 0,4 0-14 15,2 0-10-15,7-6-6 16,-3-1-5-16,7-3-3 0,-5 0-1 16,5-1-4-16,-5-1 0 0,-4 0-1 15,-2 0-1-15,1 0 2 0,-5 0-1 0,-2 0-3 16,0-2-1-16,0 1-2 0,0 0 0 15,2 1-1-15,-2 1 2 0,0 0-5 16,0 4 4-16,0-1-1 0,0 2-1 16,0 2 1-16,0 2 0 0,-2 1 0 15,2 1-2-15,0 0 0 0,0 0-1 0,0 0-3 16,0 2 2-16,0 5 0 0,2 5 3 16,4 0 0-16,0 6 3 0,7 4-3 15,-5 2 1-15,0 3-1 16,5 3 2-16,-5 4 0 0,0 2-1 15,-2 5-1-15,0-3 2 0,1 2 0 0,-5-4 0 16,0-2-3-16,2-7-2 0,4-3-5 16,3-5-6-16,-1-5-17 0,6-2-9 15,-1-5-15-15,10-2-13 0,-3-2-30 16,5-3-76-16</inkml:trace>
  <inkml:trace contextRef="#ctx0" brushRef="#br0" timeOffset="113969.314">3886 7856 288 0,'0'-2'82'0,"0"0"-14"15,0 2-10-15,0-1 3 0,0 1-19 0,2 0-14 16,7 0-15-16,7 0-1 0,-1 5-2 15,7 1 0-15,1 1-5 16,-4 3-2-16,3-1-1 0,3 1 0 0,0 1 1 16,0-1-3-16,-5 0-1 0,1 0-15 15,-4-1-17-15,-9-3-18 0,-2 0-23 16,-2 0-33-16,2-2-85 0</inkml:trace>
  <inkml:trace contextRef="#ctx0" brushRef="#br0" timeOffset="114201.173">4198 7785 262 0,'0'-6'73'0,"-2"-1"-18"16,2 7 1-16,0-2 2 0,0 2-10 15,-2 0-15-15,-2 2-10 0,-4 10 1 16,-9 2-1-16,5 3 2 0,-7 5-5 15,5 5-8-15,-1 0-2 0,5 2-6 16,-5 2 0-16,5 0-1 0,0 2-2 0,-5-4-9 16,3-1-25-16,0-5-38 0,3-1-54 15,5-4-129-15</inkml:trace>
  <inkml:trace contextRef="#ctx0" brushRef="#br0" timeOffset="122359.02">18505 5809 314 0,'-6'-4'31'15,"6"3"21"-15,0-2-8 0,6 3-5 16,17 0-3-16,3 2 4 0,10 2-12 15,9 6-4-15,1 0-5 0,7 3-5 16,7 3-3-16,0 3-3 0,4 3-5 16,-2 3 0-16,-8 0 0 0,-6 1-1 15,-13 2-1-15,-10 0-6 0,-11-2-13 16,-4-3-15-16,-10-2-15 0,0-1-18 16,-4-5-20-16,-14-4-72 0</inkml:trace>
  <inkml:trace contextRef="#ctx0" brushRef="#br0" timeOffset="122563.146">19098 5912 152 0,'-8'-1'113'0,"4"0"-62"16,-5 1-2-16,1 1-16 0,0 10-6 15,-2 4 0-15,-3 6 1 0,3 3-7 16,-3 2-11-16,-3 3-5 0,-3 0-2 0,5 1-1 15,-3-3-1-15,7-3-7 0,4-4-23 16,6-4-16-16,0-3-17 0,12-7-23 16,21-3-38-16</inkml:trace>
  <inkml:trace contextRef="#ctx0" brushRef="#br0" timeOffset="122784.593">19230 5931 211 0,'0'-2'108'0,"0"-3"-73"16,5 1 5-16,5 4 0 0,6-1-2 15,7 1-6-15,6 3-1 0,6 4-9 16,2 1-8-16,9 5-4 0,-7-3-7 16,0 3 1-16,5 2-2 0,-9-2 2 0,-2 0-3 15,-6 0-2-15,-4-2-5 0,-9 1-16 16,-1-1-24-16,-9-3-14 0,-4 0-37 15,0 0-63-15</inkml:trace>
  <inkml:trace contextRef="#ctx0" brushRef="#br0" timeOffset="122962.917">19538 5906 71 0,'0'0'160'0,"-2"0"-122"15,0 2-5-15,0 6-21 0,0 5 10 16,-2 7 3-16,2 4-7 16,-4 4-9-16,-3 1-7 0,1 0 0 0,-2-1-8 15,-5 0-39-15,1-3-78 0,-7-3-91 0</inkml:trace>
  <inkml:trace contextRef="#ctx0" brushRef="#br0" timeOffset="123390.45">17606 5804 88 0,'6'-10'93'16,"-2"1"-60"-16,8-3-3 0,-1 0-1 15,5 0-1-15,-1-1-3 0,5 0-9 0,-7 3-4 16,3-1-3-16,-5 0-6 0,1 1 1 15,-6 3 2-15,3 1-3 16,-5 3 3-16,6 1-1 0,-2 2-1 16,-4 2-1-16,5 8 6 0,5 5 8 0,-3 6 1 15,5 10 7-15,-4 6-4 0,-1 7-4 16,-1 8-7-16,-4 6-7 0,-2 2 1 16,1 1 3-16,9-10-7 0,-2-9 2 15,13-11-7-15,6-13-36 0,9-5-17 16,5-4-38-16,7-7-106 0</inkml:trace>
  <inkml:trace contextRef="#ctx0" brushRef="#br0" timeOffset="123836.421">20101 5559 51 0,'6'-11'126'15,"4"1"-97"-15,-6-3 3 0,3-1 4 16,-1 0-1-16,4-1-10 0,-6 1-3 16,2 2-1-16,-6 0-8 0,2 1-4 0,1 7 6 15,-3-1 2-15,0 1 0 0,0 4-3 16,0 0-2-16,0 0 0 0,2 2-9 16,0 7 9-16,-2 4 2 0,2 7 4 15,0 6 2-15,2 5-3 0,-4 5-3 16,0 3-4-16,0-1-8 0,0 4 2 0,0 0-1 15,-4 1 1-15,-4 0-4 16,-1-7 3-16,5-5-4 0,2-5-13 16,2-11-11-16,0-3-11 0,15-7-32 15,5-5-45-15,3 0-82 0</inkml:trace>
  <inkml:trace contextRef="#ctx0" brushRef="#br0" timeOffset="124118.435">20531 5619 335 0,'-15'6'50'0,"5"3"-22"0,2 0-1 16,-1 4 23-16,5 1-11 0,4 3-12 0,0 0-9 16,0-1-8-16,17-2-4 0,1 1-2 15,7-2 3-15,8-2-3 0,4 0-2 16,1-7 2-16,-3 2-2 0,2-6-1 15,2 0 1-15,1-5 1 0,-3-8-1 16,-6-6 1-16,-2-4 0 0,-9-2-3 0,-16-3 1 16,-4 3 1-16,-6-2-1 15,-23 1 1-15,-8 6 0 0,-10 4 1 0,-7 6-3 16,-6 10-1-16,-2 6-2 16,-2 9-13-16,4 9-33 0,2 6-48 0,4 6-131 15</inkml:trace>
  <inkml:trace contextRef="#ctx0" brushRef="#br0" timeOffset="91477.408">19144 12223 170 0,'-5'5'52'0,"5"-1"-2"0,9-1-16 15,18-3-16-15,6 0 3 0,14 0 4 0,13-1-3 16,8-1-6-16,17-2-4 15,6 1-2-15,6-1-2 0,7 2-3 16,-5 0-2-16,-6 2-2 0,-6 0 0 16,-9 0 0-16,-12 0-1 0,-2 1 0 0,1-1-3 15,-6 0-4-15,6 0-2 0,-5-1 4 16,-5-4 2-16,-1-2-1 0,-8-1 4 16,-13 3-2-16,-15 1 2 0,-12 2 2 15,-6 2-1-15,0 0 2 0,-12 0-3 16,-9 0 0-16,-18 6 3 0,-11-1 4 0,-9 1-1 15,-18 2-1-15,-12-2-2 16,-6 3 2-16,-17 1-1 0,-10 0 0 16,-10 3-4-16,0 2 3 0,4-1 0 15,10-2 3-15,27-6 9 0,27-5-4 0,37-1 1 16,19 0 2-16,8 0-3 0,22 0-6 16,7 0-9-16,0 0 3 0,13 0 5 15,24-5 3-15,25 1 4 0,29 0 1 16,12 2-3-16,15-3-4 0,-5 1-1 15,-18 0-3-15,-14 1 0 0,-21 3 0 16,-19 0-2-16,-8 0-3 0,-10 1-4 0,-9-1 0 16,-12 0-4-16,-10 0 6 0,-9 0 2 15,-10-4-1-15,-2 1-2 0,-22 2-13 16,-18-1-1-16,-18 2 7 0,-20 0-2 16,-15 2-8-16,-17 6-5 0,-10-2 3 15,-4 7 1-15,-4-2 1 0,6-3 19 16,27-5 7-16,44-3 8 0,36-6 18 15,30-2 3-15,30 2-22 0,21-4 6 16,21 3-1-16,12 3-3 0,5 0-2 0,1-1-3 16,-14 4-4-16,-15 1-1 0,-7 0-1 15,-14 3 0-15,-11 3-15 0,-3 1-29 16,-6 4-64-16,-16 1-177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203 228 1569 0 0,'-18'0'1442'0'0,"18"0"-1"0"0,-18 0-128 0 0,18 0-320 0 0,-19 0-32 0 0,19 0-96 0 0,-18 0-96 0 0,-1 0 128 0 0,0 16-65 0 0,1-16-223 0 0,-1 17-64 0 0,1-1-97 0 0,18 0-96 0 0,-18 0-95 0 0,-1 1-33 0 0,19 15-64 0 0,0-15 0 0 0,0-1-96 0 0,0 16 64 0 0,0-15-64 0 0,0-1-32 0 0,0 1 32 0 0,19-2 0 0 0,-19-15-31 0 0,18 17-33 0 0,0-17 128 0 0,1 0-64 0 0,-1 0 96 0 0,1-17-64 0 0,0 2 64 0 0,-1 15-32 0 0,1-33-32 0 0,-19 16 96 0 0,18 2-95 0 0,-18-18-1 0 0,18 16 0 0 0,-18 2-96 0 0,0-19 32 0 0,0 18 0 0 0,0 0 0 0 0,0 0 0 0 0,0-1-32 0 0,-18 1 32 0 0,18 0 0 0 0,0 16-32 0 0,-18-16 0 0 0,18 16 0 0 0,0 0 64 0 0,-19-17 64 0 0,19 17-32 0 0,0 0 0 0 0,0 0-96 0 0,0 17 64 0 0,0-1 0 0 0,0 0 65 0 0,19 0 95 0 0,-19 1 32 0 0,0-1-64 0 0,18 0 32 0 0,-18 0-31 0 0,18 1-33 0 0,1 0-32 0 0,-1-2 32 0 0,-18 2-160 0 0,18-1 96 0 0,1 1-32 0 0,-19-17-32 0 0,18 15-32 0 0,-18-15 32 0 0,18 0 32 0 0,-18 17-32 0 0,19-17 0 0 0,-19 0-128 0 0,0 0-256 0 0,19 0-801 0 0,-19 0-1089 0 0,0 0-1506 0 0,0-17-1953 0 0</inkml:trace>
  <inkml:trace contextRef="#ctx0" brushRef="#br0" timeOffset="1">370 82 416 0 0,'0'0'3235'0'0,"-19"0"-1825"0"0,19 0-129 0 0,0 0-32 0 0,0 0 161 0 0,0 0-161 0 0,0 0-545 0 0,0 0-255 0 0,0 0 287 0 0,0 16 225 0 0,0-16-256 0 0,0 0 0 0 0,0 16-33 0 0,0 1 1 0 0,0-1-64 0 0,19 0-65 0 0,-19 0-128 0 0,0 1-31 0 0,0 15-1 0 0,18-16-96 0 0,-18 17-95 0 0,0-1-33 0 0,0 2 32 0 0,0-2-96 0 0,0-16 32 0 0,18 16-64 0 0,-18 1 32 0 0,0-16-32 0 0,19-2-64 0 0,-1 2 64 0 0,-18-17 1 0 0,0 16-33 0 0,18-16 0 0 0,1 0 32 0 0,-19 0 32 0 0,37 0-64 0 0,-37 0 64 0 0,18-16 32 0 0,20 16-128 0 0,-38-17 0 0 0,18 2 32 0 0,0-2-32 0 0,-18 17-160 0 0,19-16-545 0 0,-19 16-1281 0 0,0-17-1761 0 0,18 17-3844 0 0</inkml:trace>
  <inkml:trace contextRef="#ctx0" brushRef="#br0" timeOffset="2">867 277 929 0 0,'0'0'4836'0'0,"-18"0"-3843"0"0,0 0 257 0 0,-1 0 415 0 0,0 0-95 0 0,1 0-513 0 0,-1 16-225 0 0,1 0-223 0 0,0 1-193 0 0,-1 0-127 0 0,19-2-65 0 0,-18 2-96 0 0,18-1-32 0 0,0 1-32 0 0,0-2 0 0 0,0 2-32 0 0,0-1 0 0 0,18-16 32 0 0,1 0-32 0 0,-19 0 129 0 0,18 0-65 0 0,0 0 32 0 0,1 0 64 0 0,-1-16 32 0 0,1-1-64 0 0,0 2 0 0 0,-19-2-31 0 0,0 1 31 0 0,18-1-64 0 0,-18 2-32 0 0,0-2 32 0 0,0 0-32 0 0,0 17 0 0 0,0-16 64 0 0,0 0 0 0 0,0 16-64 0 0,0 0 64 0 0,0 0-31 0 0,0 0 95 0 0,0 0-128 0 0,0 0-128 0 0,0 0 128 0 0,0 16-128 0 0,0 0 192 0 0,0 1-64 0 0,0 15 0 0 0,0-15 32 0 0,18-1 32 0 0,-18 16 0 0 0,0-15 0 0 0,19 16 33 0 0,-19-1 255 0 0,0 1-96 0 0,0-18 1 0 0,0 18-97 0 0,0-1 32 0 0,0 2-32 0 0,0-2-96 0 0,0-16 33 0 0,0 17-97 0 0,-19-17-32 0 0,1 17 32 0 0,18-17 0 0 0,-18 0 0 0 0,-1-16-64 0 0,19 16 64 0 0,-19-16-64 0 0,19 0-32 0 0,-18 0-192 0 0,18-16-225 0 0,0 0-544 0 0,0 0-929 0 0,0-1-1249 0 0,0-15-2370 0 0</inkml:trace>
  <inkml:trace contextRef="#ctx0" brushRef="#br0" timeOffset="3">1089 293 5765 0 0,'0'0'1954'0'0,"0"0"-384"0"0,-19 0 31 0 0,19 0 1 0 0,-18 0-481 0 0,18 16-256 0 0,-18 1-65 0 0,-2-17-95 0 0,20 32-224 0 0,0-15-33 0 0,-18-1-32 0 0,18 1-223 0 0,0-2 63 0 0,0 18-64 0 0,0-16-64 0 0,0-2-32 0 0,18-15 32 0 0,-18 17-32 0 0,20-1 1 0 0,-2-16-1 0 0,0 0 0 0 0,1 0 32 0 0,-1 0 64 0 0,1-16 32 0 0,-1-1 0 0 0,0 2-63 0 0,-18-2 31 0 0,19 1-32 0 0,-19-16 0 0 0,0 15-32 0 0,0 1-64 0 0,0-1 32 0 0,0 2-32 0 0,-19-2 32 0 0,1 0-63 0 0,0 1-1 0 0,-1 16-32 0 0,1 0 0 0 0,-19 0-32 0 0,19 0-1 0 0,-2 0-31 0 0,2 16 32 0 0,0 1-64 0 0,18 0-384 0 0,-19-2-609 0 0,19 2-801 0 0,0-1-1441 0 0,-18 1-2499 0 0</inkml:trace>
  <inkml:trace contextRef="#ctx0" brushRef="#br0" timeOffset="4">1236 244 6022 0 0,'0'0'1857'0'0,"0"-16"-223"0"0,0 16 256 0 0,0 0-129 0 0,0 0-447 0 0,0 0-417 0 0,0 0-353 0 0,0 0-320 0 0,0 16 33 0 0,0-16 31 0 0,0 17 128 0 0,0-1-128 0 0,0 0 97 0 0,18 17-193 0 0,-18-16 32 0 0,0-2-192 0 0,20 18 64 0 0,-20-16-32 0 0,0 15-32 0 0,18-16 32 0 0,-18 1-31 0 0,18-2-33 0 0,-18-15-33 0 0,0 17-255 0 0,0-17-352 0 0,0 0-674 0 0,0 0-736 0 0,19 0-1057 0 0,-19 0-1441 0 0</inkml:trace>
  <inkml:trace contextRef="#ctx0" brushRef="#br0" timeOffset="5">1181 261 4933 0 0,'0'-17'1825'0'0,"18"17"-319"0"0,0 0 223 0 0,-18-16 129 0 0,19 16-384 0 0,-1 0-546 0 0,2 0-255 0 0,16 0-192 0 0,-17 0-193 0 0,-1 0-192 0 0,19 0 0 0 0,-19 0 0 0 0,0 0-64 0 0,1 16-128 0 0,-1-16-673 0 0,-18 17-2530 0 0,19-1-3363 0 0</inkml:trace>
  <inkml:trace contextRef="#ctx0" brushRef="#br0" timeOffset="6">1642 326 7591 0 0,'0'0'1922'0'0,"0"0"-577"0"0,0 0 289 0 0,0 0 160 0 0,0 17-417 0 0,0-2-480 0 0,0 2-129 0 0,0-1-191 0 0,0 1-193 0 0,0-2-63 0 0,0 2-225 0 0,0-1 32 0 0,18 1-64 0 0,-18-2 64 0 0,0 2-128 0 0,0-1 0 0 0,19-16 0 0 0,-19 17-160 0 0,0-17-289 0 0,0 0-447 0 0,0 0-642 0 0,0 0-1409 0 0,0 0-1601 0 0</inkml:trace>
  <inkml:trace contextRef="#ctx0" brushRef="#br0" timeOffset="7">1605 147 673 0 0,'0'-16'5445'0'0,"0"16"-3940"0"0,0 0 161 0 0,0 0 160 0 0,0-17-33 0 0,0 17-640 0 0,0 0-480 0 0,0 0-385 0 0,0 0-128 0 0,18 17-32 0 0,-18-17-63 0 0,19 0-65 0 0,-19 16 32 0 0,18-16-32 0 0,-18 16-577 0 0,0-16-1857 0 0,19 16-2531 0 0</inkml:trace>
  <inkml:trace contextRef="#ctx0" brushRef="#br0" timeOffset="8">1771 17 3171 0 0,'-18'0'4548'0'0,"18"0"-3074"0"0,0-17 63 0 0,0 17 353 0 0,0 0-449 0 0,-18 0-544 0 0,18 17-224 0 0,0-17 160 0 0,0 16-65 0 0,0 0 1 0 0,0 1-96 0 0,18 15-97 0 0,-18 1-159 0 0,18-17-129 0 0,-18 16-32 0 0,19 1-64 0 0,-19-1-64 0 0,18 17 1 0 0,0-16-33 0 0,-18-1-128 0 0,0 18 96 0 0,18-18-32 0 0,-18 1 0 0 0,0-1-32 0 0,0-16-128 0 0,0 1-225 0 0,0-2-480 0 0,0 2-640 0 0,0-17-801 0 0,0 16-1313 0 0,0-16-1570 0 0</inkml:trace>
  <inkml:trace contextRef="#ctx0" brushRef="#br0" timeOffset="9">1771 375 3427 0 0,'0'-17'2979'0'0,"19"17"-1538"0"0,-19 0-287 0 0,18 0 63 0 0,0 0-320 0 0,0 0-321 0 0,0 0-224 0 0,1 0-320 0 0,-1 0 65 0 0,0 0-65 0 0,1 0-289 0 0,0 0-1088 0 0,-1-15-1634 0 0,1 15-2402 0 0</inkml:trace>
  <inkml:trace contextRef="#ctx0" brushRef="#br0" timeOffset="10">2047 82 5189 0 0,'0'-16'1986'0'0,"0"16"-32"0"0,-19 0-33 0 0,19 0-447 0 0,0 0-609 0 0,0 16 128 0 0,0 0 128 0 0,19-16-160 0 0,-19 16-129 0 0,0 1-127 0 0,0 15-128 0 0,0-16-97 0 0,0 17-64 0 0,0-17-31 0 0,0 17-161 0 0,0-1-32 0 0,0 1 32 0 0,0-16-95 0 0,0 15-33 0 0,18-16-96 0 0,-18 1 64 0 0,0-2-32 0 0,0-15 32 0 0,0 17-32 0 0,0-17 0 0 0,0 0-32 0 0,19 0 192 0 0,-19 0 0 0 0,0-17-96 0 0,0 2-32 0 0,18-2-32 0 0,-18 1 0 0 0,0-1 0 0 0,0 2-64 0 0,18-2 64 0 0,-18 0-32 0 0,0 1-32 0 0,19 0 64 0 0,-19 0-32 0 0,0 16 0 0 0,18-17 0 0 0,-18 17 0 0 0,0-16 0 0 0,19 16 0 0 0,-19 0-32 0 0,0 0-32 0 0,0 16-32 0 0,0-16 96 0 0,0 17 0 0 0,19-1 0 0 0,-19 16 32 0 0,0-15 0 0 0,18 15-32 0 0,-18-15 0 0 0,19-1 0 0 0,-19 16 32 0 0,18-15-32 0 0,-18 16 32 0 0,18-18 0 0 0,-18 2-32 0 0,0-17 32 0 0,19 16-32 0 0,-19-16 0 0 0,0 17-64 0 0,18-17-32 0 0,-18 0-384 0 0,0 0-1026 0 0,18-17-1280 0 0,-18 17-2083 0 0,0-16-5413 0 0</inkml:trace>
  <inkml:trace contextRef="#ctx0" brushRef="#br0" timeOffset="11">2526 277 1121 0 0,'0'0'5766'0'0,"0"0"-4197"0"0,0 0-64 0 0,0 0 161 0 0,0 0-577 0 0,0 0 32 0 0,0 16-32 0 0,19-16-160 0 0,-19 16-128 0 0,0 1 96 0 0,18 0-193 0 0,-18 15-223 0 0,0-16-1 0 0,0 1-160 0 0,0 15 33 0 0,0 1-97 0 0,0-18 0 0 0,0 2-64 0 0,0-1-63 0 0,0 1-65 0 0,0-17 32 0 0,0 0-32 0 0,0 0 32 0 0,18 0 96 0 0,-18 0 160 0 0,0-17-127 0 0,19 1-97 0 0,-1-1-96 0 0,-18 2 32 0 0,0-18-32 0 0,19 1 0 0 0,0 15-32 0 0,-19-16 32 0 0,18 18 32 0 0,-18-2-64 0 0,19 0 0 0 0,-19 1 0 0 0,0 0 0 0 0,18 0 0 0 0,-18 16 0 0 0,18 0 0 0 0,-18-17 0 0 0,0 17 0 0 0,0 0 0 0 0,0 0-128 0 0,0 17 96 0 0,0-1 64 0 0,0-16 96 0 0,0 32-128 0 0,0-15 96 0 0,0 0-32 0 0,0-2 0 0 0,0 18-96 0 0,0-16 96 0 0,0-2-32 0 0,0 2 0 0 0,0-1-32 0 0,0 1 32 0 0,0-17-32 0 0,0 0 32 0 0,19 0 0 0 0,-19 0 97 0 0,18-17-33 0 0,0 17-128 0 0,-18-16 96 0 0,19-16-64 0 0,-1 15 32 0 0,-18 1-32 0 0,19-1 32 0 0,-1 2-32 0 0,-18-2 0 0 0,19 17 0 0 0,0-17 32 0 0,-19 17-64 0 0,18 0 32 0 0,-18 0 0 0 0,0-16-32 0 0,18 16 0 0 0,-18 0-32 0 0,19 16 64 0 0,-19-16 32 0 0,18 17-32 0 0,-18-17 0 0 0,0 17 0 0 0,19-2-32 0 0,-19 2 32 0 0,0-1 0 0 0,0 1 32 0 0,0-2 32 0 0,0 18-32 0 0,0-16 0 0 0,18-2-32 0 0,-18 2 0 0 0,0-17 32 0 0,0 16-32 0 0,0 1-64 0 0,0-17-225 0 0,0 0-639 0 0,0 0-866 0 0,0 15-1441 0 0,-18-15-3876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4:15.2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199 5,'-5'0,"-1"5,-5 1,-4 0,-5 3,1 5,0 0,2 2,5 8,-1 4,2 2,3 1,-1 4,0 0,2 4,2 0,2 2,1-1,2-2,0 0,4-5,3-4,4-2,5-6,4-7,3-5,3-9,1-9,5-8,2-5,0-4,-1-1,-3-2,0 0,-2 5,0 2,-6 0,-1-1,-5-1,-5-1,-4-1,-8 0,-8-6,-3-1,-4 0,-4 1,-3 2,-2 0,-1 7,-6 1,-2 6,0 4,-3 5,0 4,2 2,-3 6,1 6,7 7,8-1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21.1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82 1 1922 0 0,'-27'0'2754'0'0,"27"0"-1312"0"0,0 0-449 0 0,0 27 160 0 0,0-27-32 0 0,0 0-416 0 0,-27 0-193 0 0,27 27-32 0 0,0-27 65 0 0,0 0-321 0 0,0 0-96 0 0,0 0-32 0 0,0 27-96 0 0,0-27 129 0 0,0 0-33 0 0,0 0 0 0 0,0 0 0 0 0,0 0 160 0 0,0 0-64 0 0,0 0-96 0 0,0-27-32 0 0,0 27-32 0 0,0 0 0 0 0,0-27 65 0 0,0 27 63 0 0,0 0 64 0 0,0 0-32 0 0,0 0 32 0 0,0 0-32 0 0,0 0 33 0 0,0 0-65 0 0,0 0-96 0 0,0 0 64 0 0,0 0-96 0 0,0 0-32 0 0,0 0 0 0 0,0 0 0 0 0,0 0 32 0 0,0 0-32 0 0,0 0 32 0 0,0 0-32 0 0,0 0 0 0 0,0 0 0 0 0,-27 0 0 0 0,27 0 0 0 0,0 0 32 0 0,0 0 0 0 0,0 0-416 0 0,0 0-1122 0 0,27 0-2081 0 0,-27 0-4164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21.9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82 0 3363 0 0,'0'0'2915'0'0,"0"0"-1153"0"0,0 0-577 0 0,0 0 160 0 0,0 0-288 0 0,0 0-224 0 0,0 0-513 0 0,-27 0 225 0 0,27 0 31 0 0,0 27-159 0 0,-27-27-129 0 0,27 27-96 0 0,0 0 0 0 0,-27-27-64 0 0,27 27 97 0 0,0-27-97 0 0,0 0-64 0 0,0 28-32 0 0,0-28 0 0 0,0 0-64 0 0,0 0 64 0 0,0 0 0 0 0,0 0 32 0 0,0 0-32 0 0,0 0 96 0 0,0 0 0 0 0,0 0-64 0 0,27 0-64 0 0,-27 0 0 0 0,0 0 0 0 0,27 0 0 0 0,-27 0-32 0 0,27 27 64 0 0,-27-27-64 0 0,27 0 32 0 0,-27 0 0 0 0,27 27 0 0 0,-27-27 32 0 0,27 27-32 0 0,-27-27 0 0 0,27 27 32 0 0,-27-27-32 0 0,0 27 32 0 0,27-27-160 0 0,-27 27 0 0 0,0 0 320 0 0,0-27-192 0 0,0 27-32 0 0,0 0 0 0 0,0-27 64 0 0,0 27 417 0 0,0-27-161 0 0,0 27-224 0 0,0-27 32 0 0,-27 27 64 0 0,0-27 160 0 0,27 0-191 0 0,-27 0-33 0 0,27 27 0 0 0,-27-27 32 0 0,27 0 64 0 0,0 0-96 0 0,-27-27-416 0 0,0 0-1154 0 0,0 0-1088 0 0,27 0-2499 0 0,0 0-2306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22.2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54 1602 0 0,'27'0'5285'0'0,"-27"0"-3011"0"0,0 0-769 0 0,27 0-128 0 0,-27-27-95 0 0,27 27-129 0 0,0 0-192 0 0,0 0-193 0 0,0 0-159 0 0,0 0-161 0 0,0 0-191 0 0,27 0-65 0 0,-27 0-128 0 0,0-27 32 0 0,0 27 0 0 0,-27 0-96 0 0,27 0 0 0 0,0 0-705 0 0,-27 27-1216 0 0,27-27-2179 0 0,-27 27-5541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29.7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82 352 1858 0 0,'0'0'3427'0'0,"0"0"-2274"0"0,0 0-480 0 0,0 0 544 0 0,27-28 64 0 0,-27 28-384 0 0,27-27-224 0 0,-27 27-225 0 0,27-27 64 0 0,-27 0-63 0 0,27 0-161 0 0,0 0-96 0 0,-27 0 33 0 0,27 0-65 0 0,-27 0 128 0 0,27 0-32 0 0,-27 0 0 0 0,0 27-31 0 0,0-27 127 0 0,0 27-64 0 0,0 0 97 0 0,0 0-1 0 0,0-27 32 0 0,0 27-127 0 0,0 0-65 0 0,0 0-128 0 0,0 0-32 0 0,0 27 64 0 0,0-27-32 0 0,0 0 0 0 0,0 0 32 0 0,0 27 1 0 0,0 0 31 0 0,0 0-64 0 0,0 0 64 0 0,-27 0-128 0 0,27 0 128 0 0,0 27-160 0 0,0 0 96 0 0,-27-27 0 0 0,27 28-64 0 0,0-1 32 0 0,0 0-64 0 0,0 0 32 0 0,0 0 1 0 0,0 0-1 0 0,0-27 32 0 0,0 27-64 0 0,0-27-32 0 0,0 0 32 0 0,0-27 32 0 0,0 27-32 0 0,0-27-32 0 0,0 0 64 0 0,0 0-64 0 0,0 0 32 0 0,27 0-64 0 0,-27 0-129 0 0,0 0-63 0 0,0 0-288 0 0,0-27-449 0 0,0 27-225 0 0,0 0-479 0 0,0 0-769 0 0,0 0-1762 0 0,0 0-2339 0 0</inkml:trace>
  <inkml:trace contextRef="#ctx0" brushRef="#br0" timeOffset="441.494">1 757 352 0 0,'0'0'2563'0'0,"0"0"-705"0"0,0 0-65 0 0,0 0 129 0 0,0 0-609 0 0,0 0-160 0 0,0 0 97 0 0,27 0-1 0 0,-27 0-288 0 0,27 0-225 0 0,27 0-95 0 0,-27 0 0 0 0,0 0-97 0 0,0 0-160 0 0,27 0 33 0 0,-27 0-193 0 0,27 0 0 0 0,0 0-32 0 0,-27 0-31 0 0,27 0-129 0 0,0 0 32 0 0,-27 0 0 0 0,0 0-32 0 0,0-27-32 0 0,-27 27 32 0 0,27 0-96 0 0,-27 0-193 0 0,0 0-543 0 0,0 0-866 0 0,0 0-1377 0 0,-27 0-2690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31.31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379 0 2114 0 0,'-27'0'3812'0'0,"27"0"-2179"0"0,-27 0-384 0 0,0 0 289 0 0,0 0 63 0 0,0 27-544 0 0,0 0-256 0 0,0 0 32 0 0,-27 0-32 0 0,27 28-161 0 0,0-28-95 0 0,0 27-129 0 0,0 0 129 0 0,27 0 191 0 0,-27-27-255 0 0,27 27-161 0 0,0 0 32 0 0,0 0-352 0 0,27-27 321 0 0,0 27-257 0 0,0-27 64 0 0,27 0-32 0 0,0-27 0 0 0,0 0 32 0 0,0 0-96 0 0,27 0 96 0 0,-27-27-96 0 0,0 0 64 0 0,0 0-63 0 0,0-27 63 0 0,-27 0-64 0 0,27 27-64 0 0,-26-27 32 0 0,-1 0 32 0 0,-27 0 0 0 0,0 0-32 0 0,0 0 32 0 0,-27-1 0 0 0,-1 1-32 0 0,-26 0 32 0 0,0 27-32 0 0,-27 27 32 0 0,27 0-32 0 0,0 0 0 0 0,-27 0-32 0 0,27 27 0 0 0,0 27 0 0 0,0-27-545 0 0,27 0-1281 0 0,27 28-1601 0 0,-27-28-4132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32.12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271 27 2242 0 0,'-27'0'4580'0'0,"0"0"-2594"0"0,0 0-576 0 0,27 0 223 0 0,-27 0-191 0 0,0 0-257 0 0,0 0-64 0 0,27 27-256 0 0,-27-27-289 0 0,27 27-192 0 0,-27 0 97 0 0,0 0-129 0 0,27 0-31 0 0,-27 0-161 0 0,27 28 64 0 0,0-28-32 0 0,0 27 64 0 0,0-27-95 0 0,0 27-1 0 0,27-27-32 0 0,0 27-64 0 0,0-27 32 0 0,27 27-32 0 0,0-27 0 0 0,-27 0 32 0 0,27 0-32 0 0,0-27-64 0 0,0 27 64 0 0,0-27-32 0 0,0 0 32 0 0,0 0-32 0 0,0-27 64 0 0,0 27-31 0 0,0-54-33 0 0,0 27 0 0 0,-27 0-32 0 0,27-27 32 0 0,-27 0 0 0 0,-27 0 32 0 0,27-27 0 0 0,-27 27-32 0 0,0-1 160 0 0,0-26-32 0 0,-54 27 32 0 0,27 27-96 0 0,-27 0 33 0 0,27 27-33 0 0,-54 0-96 0 0,27 0 0 0 0,0 27-32 0 0,-27 0-97 0 0,27 27-639 0 0,0 0-1154 0 0,0 1-2402 0 0,0-1-7880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4:42.3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27 109 192 0 0,'0'-27'1474'0'0,"27"27"-706"0"0,-27-27 97 0 0,0 0 0 0 0,0 27 288 0 0,0 0-288 0 0,0 0 32 0 0,0-27 160 0 0,0 27-96 0 0,0 0 0 0 0,0 0-97 0 0,-27 0-159 0 0,27 0 0 0 0,0 0 63 0 0,0 0 33 0 0,0 0-96 0 0,0 0-161 0 0,0 0-95 0 0,0 0-65 0 0,0 0-96 0 0,0 0 289 0 0,0 27-97 0 0,0-27 33 0 0,0 27-129 0 0,0-27 33 0 0,0 27-33 0 0,0-27-96 0 0,0 27-64 0 0,0 0-31 0 0,0 0-33 0 0,-27 27 32 0 0,27-27-96 0 0,0 0 32 0 0,0 27-64 0 0,0-27 0 0 0,0 27 0 0 0,0-27-32 0 0,0 27 32 0 0,27-27-31 0 0,0-27 31 0 0,0 27 0 0 0,0-27-64 0 0,0 27 64 0 0,0-27 0 0 0,0 0 0 0 0,0 0 0 0 0,0-27-32 0 0,28 27 64 0 0,-28-27-96 0 0,0 27 0 0 0,0 0 0 0 0,0-27 0 0 0,0 27-64 0 0,0-27 64 0 0,-27 27-32 0 0,27-27 0 0 0,-27 0 32 0 0,27 27 0 0 0,-27-27 0 0 0,27 0 0 0 0,-27 27 0 0 0,0-27 0 0 0,0 0 32 0 0,0 27-32 0 0,0 0 0 0 0,0 0 0 0 0,0-27 0 0 0,0 27 0 0 0,0 0 0 0 0,0 0 0 0 0,0 0 0 0 0,0 0 32 0 0,0 0-64 0 0,0 0-32 0 0,0 0 64 0 0,0 27 64 0 0,0 0-32 0 0,0-27 32 0 0,0 54 0 0 0,0-27 96 0 0,0 27-32 0 0,0 0-64 0 0,0 0 97 0 0,0 0-1 0 0,0 27-64 0 0,0-27 32 0 0,0 28-96 0 0,0-28-128 0 0,0-27 256 0 0,0 27-128 0 0,27-27 0 0 0,-27 0 32 0 0,27-27-32 0 0,-27 0-160 0 0,0 0-128 0 0,0 0-545 0 0,27 0-736 0 0,-27 0-2179 0 0,0-27-6277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5:11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7:29.0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29,'4'0,"7"0,15 5,12 1,9 0,5-1,9-2,2-5,4-4,5 1,4-4,3-1,-4 2,1 2,-5 2,-4 2,-10 1,-9 1,-18 4,-14 7,-9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1 440 897 0 0,'0'0'2178'0'0,"0"0"-641"0"0,0 0-127 0 0,0 0-257 0 0,0 0 64 0 0,0 0 32 0 0,0 0-192 0 0,0 0-128 0 0,0 0-128 0 0,0 0 0 0 0,0 0-33 0 0,0 0-31 0 0,0 0-128 0 0,0 0-65 0 0,0 0 33 0 0,0 0-129 0 0,0 0-64 0 0,0 0-95 0 0,0 0-1 0 0,0 0-64 0 0,18 0-96 0 0,-18 0 161 0 0,18 0-97 0 0,1 0-32 0 0,-19 16 64 0 0,18-16-32 0 0,1 0-32 0 0,18 0 65 0 0,-18 0-1 0 0,17 0-32 0 0,1 0-64 0 0,0 0 32 0 0,18 0 0 0 0,-18-16-31 0 0,0 16-33 0 0,0 0-96 0 0,0 0 64 0 0,0 0-32 0 0,18 0 0 0 0,-18 0 0 0 0,0 0 0 0 0,0 0-32 0 0,0 16 0 0 0,-2-16 0 0 0,-16 0 0 0 0,-1 0-64 0 0,1 0 0 0 0,-1 17-32 0 0,0-17-97 0 0,2 0-31 0 0,-20 0-192 0 0,0 0-161 0 0,0 0-352 0 0,0 0-192 0 0,0 0-576 0 0,0 16-481 0 0,0-16-1890 0 0,-20 0-2659 0 0</inkml:trace>
  <inkml:trace contextRef="#ctx0" brushRef="#br0" timeOffset="1">1 749 705 0 0,'0'0'3619'0'0,"0"0"-2049"0"0,0 0-289 0 0,0 0 32 0 0,18 0 0 0 0,0 0-96 0 0,1 0-128 0 0,-1 0 97 0 0,1 0-161 0 0,18 0-65 0 0,-18 0-191 0 0,17 16-64 0 0,1-16-97 0 0,0 0-95 0 0,18 0-33 0 0,-18 0-63 0 0,19 0-97 0 0,-19 0-64 0 0,18 0-96 0 0,-19 0-31 0 0,1 0-1 0 0,1 0-32 0 0,-20 0-64 0 0,19 0 32 0 0,0 0-32 0 0,-19 0 0 0 0,-1 0-32 0 0,2 0 0 0 0,-19 0 0 0 0,0 0-96 0 0,0 0 0 0 0,0 0-128 0 0,0 0-225 0 0,0 16-544 0 0,0-16-736 0 0,0 0-706 0 0,-19 17-1504 0 0,19-17-3236 0 0</inkml:trace>
  <inkml:trace contextRef="#ctx0" brushRef="#br0" timeOffset="2">904 17 256 0 0,'0'0'1986'0'0,"0"0"-256"0"0,0 0-321 0 0,18-16-192 0 0,-18 16-128 0 0,0 0-64 0 0,19 0-96 0 0,-19 0 64 0 0,18 16-64 0 0,-18-16-128 0 0,18 0-65 0 0,1 17 1 0 0,-1-17 32 0 0,-18 15-65 0 0,18-15-159 0 0,1 17-65 0 0,18-1-95 0 0,-18 1 63 0 0,-1 15-95 0 0,19-16-161 0 0,-19 1 64 0 0,19 15-128 0 0,-19-16-32 0 0,19 16 0 0 0,-18-15 0 0 0,18-1-64 0 0,-18 1 32 0 0,-1-2 1 0 0,0 2-33 0 0,1-1 0 0 0,-1 1-32 0 0,0-2-32 0 0,-18-15 32 0 0,0 17 32 0 0,0-17-32 0 0,0 0 0 0 0,19 0 0 0 0,-19 0 0 0 0,0 0 32 0 0,0 0-32 0 0,0 0 64 0 0,0 0 0 0 0,0 0-32 0 0,0 0 32 0 0,0 0 32 0 0,0 0-32 0 0,0 0-64 0 0,0 0 64 0 0,0 0 32 0 0,0 0-32 0 0,0 0-32 0 0,0 0 32 0 0,0 0 32 0 0,0 0-64 0 0,-19 0-64 0 0,19 0 64 0 0,0 0-32 0 0,-18 0 64 0 0,18 17-31 0 0,-18-17 31 0 0,-1 16-32 0 0,19 0 0 0 0,-18 0 32 0 0,-19 1 0 0 0,18 15-32 0 0,1-16 0 0 0,-19 33 32 0 0,0-16-32 0 0,0 15 0 0 0,-18 1 32 0 0,18 16 32 0 0,-19-15 160 0 0,-17 15 193 0 0,18 0-193 0 0,0-17-96 0 0,-1 1-32 0 0,0-1-32 0 0,2-15-32 0 0,18-1-64 0 0,-1 1 64 0 0,-1 0-31 0 0,1-17-1 0 0,19 17-32 0 0,0-17 0 0 0,18-16 32 0 0,-19 16-64 0 0,19-16 32 0 0,0 0 0 0 0,0 0 32 0 0,0 0 0 0 0,0 0-32 0 0,0 0 32 0 0,0 0-64 0 0,0 0-97 0 0,0 0-223 0 0,0 0-449 0 0,0 0-576 0 0,0-16-833 0 0,0 16-1602 0 0,0-16-4003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7:29.5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1,'5'0,"10"0,8 0,4 4,2 2,5 0,7-1,5-2,8-1,10-1,2 0,8-1,6 0,3-1,1 6,-4 1,-7-1,-7 0,-9-2,-16 4,-13 5,-13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9:42.52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7 381,'-5'0,"3"0,7 0,7 0,6 0,5 0,2 5,2 1,2 0,4-1,1-2,0-1,3-1,0-1,-2 0,-2 0,-3 0,-5 4,-13 2,-12 5,-6-1</inkml:trace>
  <inkml:trace contextRef="#ctx0" brushRef="#br0" timeOffset="515.376">790 138,'-4'0,"-3"5,-8 5,-1 12,-4 5,-2 3,2 6,0 1,-1 4,3-1,5 2,4-1,4 1,2-1,7-4,8-3,5-8,5-8,3-7,3-5,0-9,0-8,1-11,3-7,2-8,-1-6,-5-5,-4-4,-5-7,-7-2,-4-1,-4 7,-8 7,-7 8,-7 5,-9 10,-4 8,-3 7,-3 6,-1 3,-3 6,1 8,3 5,2 5,4-2,6 0,8 6,7 3,4 1,4-5</inkml:trace>
  <inkml:trace contextRef="#ctx0" brushRef="#br0" timeOffset="920.995">1277 543,'-5'0,"-1"5,-5 6,-4 5,0 5,2 4,4 2,3 0,3-3</inkml:trace>
  <inkml:trace contextRef="#ctx0" brushRef="#br0" timeOffset="1371.87">1493 57,'0'5,"-5"1,-6 9,-5 2,-5 2,1 3,-1 3,4 1,9-4,10-6,10-5,7-4,5-4,3-3,2 4,0 6,0 1,-5 3,-2 4,-5 3,-5 4,-5 1,-3 1,-3 0,-1 1,-5 0,-2-1,-5 1,-4-1,0 0,-1-4,-3-2,-3-5,4-9,-1-6,3-8,1-7,2-1</inkml:trace>
  <inkml:trace contextRef="#ctx0" brushRef="#br0" timeOffset="1572.017">1466 57,'0'-5,"4"-1,12-4,6-1,10 2,3 2,6 3,-1 1,-1 2,-4 1,-2 0,-3 1,-2-1,-1 5,-5 6,-6 6,-6-1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0:40:12.5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1 378,'6'0,"1"-6,6-1,5 0,7 1,3-4,4 0,1 2,0 2,2 2,-1 1,0 2,-1 1,1 0,-1 1,0-1,0 6,0 2,0-1,-12-1,-14-2,-8-1</inkml:trace>
  <inkml:trace contextRef="#ctx0" brushRef="#br0" timeOffset="1">265 15,'0'-6,"5"-1,3 6,5 8,0 9,-2 7,-3 6,-2 9,-3 3,-2 6,-6 1,-3-2,0 2,-4-1,0-4,2-3,3-2,-3-9,0-8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1287 224 0 0,'0'0'2338'0'0,"0"0"-768"0"0,0 0-385 0 0,0 0-96 0 0,0 0 64 0 0,0 0 321 0 0,0 0 127 0 0,0 0 1 0 0,0 0-449 0 0,0 0-256 0 0,0 0-33 0 0,0 0 225 0 0,0 0-32 0 0,0 0-160 0 0,0 0-64 0 0,0 0-32 0 0,0 0 64 0 0,33 0 63 0 0,0 0 1 0 0,-1-33-224 0 0,34-33-257 0 0,-33 0 1 0 0,33 33-97 0 0,0-33 97 0 0,0 0-129 0 0,0-33-64 0 0,33 33 0 0 0,-33-33-127 0 0,0 33-1 0 0,0-33 32 0 0,33 33-96 0 0,-33 0-32 0 0,0-33 32 0 0,0 66 64 0 0,-33-33-32 0 0,0 33-64 0 0,-33-33 64 0 0,33 66 32 0 0,-33-33 1 0 0,0 0-33 0 0,0 33 32 0 0,0-33 0 0 0,-33 33 32 0 0,0 0-128 0 0,0 0 64 0 0,0 0-32 0 0,0 0-32 0 0,0 0 32 0 0,0 0-32 0 0,0 33 0 0 0,0-33-32 0 0,-33 33 32 0 0,33 0 0 0 0,0 0-64 0 0,0 0 32 0 0,-33 0 32 0 0,33 0-32 0 0,0 33 32 0 0,-33-33-32 0 0,33 33 0 0 0,0 0 32 0 0,-33 0-32 0 0,33 33 0 0 0,0-33 32 0 0,0 33-32 0 0,33-33 33 0 0,-33 33-1 0 0,0 0-32 0 0,33 0 0 0 0,0 0 32 0 0,0-33-32 0 0,0 0 0 0 0,33-1 0 0 0,0-32-32 0 0,0 33-65 0 0,0-33 33 0 0,33-33 32 0 0,-33 0-64 0 0,0 0 64 0 0,0 0 0 0 0,-33 0 32 0 0,33 0 0 0 0,-33-33 32 0 0,33 0 32 0 0,-33 0-64 0 0,0 0 0 0 0,0 0 32 0 0,0 1 0 0 0,0-34-32 0 0,-33 33 32 0 0,0 0-32 0 0,0 33 0 0 0,0-33 0 0 0,0 33-64 0 0,-33 0 0 0 0,33 0 0 0 0,-33 0-64 0 0,33 33-673 0 0,-33 0-800 0 0,33 0-673 0 0,1 0-1410 0 0,-1 0-6630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34 256 0 0,'0'0'353'0'0,"0"0"-1"0"0,0 0 192 0 0,0 0 65 0 0,0-33 64 0 0,0 33-161 0 0,0 0 225 0 0,0 0-33 0 0,0 0-127 0 0,0 0 0 0 0,0 0 63 0 0,0 0 129 0 0,0 0-32 0 0,0 0-65 0 0,0 0-63 0 0,0 0 31 0 0,0 0-95 0 0,0 0 96 0 0,0 0-161 0 0,0 0-64 0 0,0 0 65 0 0,0 0-161 0 0,0 0-32 0 0,0 0-31 0 0,0 0 31 0 0,0 0 224 0 0,0 33-127 0 0,33-33-33 0 0,-33 33-32 0 0,0 0 1 0 0,0-33-33 0 0,0 66-32 0 0,0-33-64 0 0,0 0-31 0 0,0 0-161 0 0,0 0 96 0 0,0 0 0 0 0,0-33-64 0 0,0 33 32 0 0,0 0 0 0 0,0-33-32 0 0,0 0 32 0 0,0 33-128 0 0,0-33-224 0 0,0 0-641 0 0,0 0-705 0 0,0 0-1024 0 0,0 0-3012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4:56.11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76 75,'-5'0,"-1"-5,-5-1,-4 0,0 6,2 7,4 8,8 10,4 5,6 2,6 1,5-1,4-2,7-5,3-3,5-5,4-5,1-5,1-3,-3-8,-3-2,-4-6,-3-4,-3-5,-6-3,-7-7,-1-2,-4-1,-3 1,-4 2,-6 1,-4 2,-4 4,-6 8,0 10,-2 11,2 10,4 6,4 9,3 9,-2 2,1 7,0 6,2 7,2 7,0 5,-3 10,-1 3,0-3,2-6,1-8,1-11,1-10,1-9,0-6,4-10,3-12,-1-13,-1-7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5:22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84,'0'-5,"0"-6,5-1,5-3,7 1,4 3,4 3,1 3,2 3,0 5,-4 8,-7 6,-6 9,-9 6,-10 1,-8 4,-6 1,-4 3,-6-1,-3 2,0-2,2-3,1-3,2-2,6-3,3-6,9-7,11-6,11-5,7-3,7-2,3-1,6-5,2-2,5 2,4 0,4 2,3 2,-2 1,-1 0,-4 1,-4-4,-5-2,-4 1,-2 0,-2 2,0 6,-6 6,-5 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5:43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13 224,'-5'0,"-1"-5,5-1,2-5,6-4,2-5,4 1,-1 0,3-2,-2-2,3-2,-3-1,2 4,-2 10,-3 12,-4 10,-2 9,-2 5,-1 8,-2 3,1 4,-1 10,1 6,-1 2,1 2,0-2,0-4,0-3,0-5,-5-6,-1-5,0-3,6-7,3-8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17 641 0 0,'0'0'192'0'0,"0"0"1089"0"0,0 0-96 0 0,0 0-64 0 0,0-17-256 0 0,0 17-32 0 0,0 0 96 0 0,0 0 64 0 0,0 0-97 0 0,0 0 1 0 0,0 0-128 0 0,0 0-160 0 0,0 0 31 0 0,0 0-127 0 0,19 0-129 0 0,-19 0-64 0 0,0 0-127 0 0,0 0-33 0 0,0 0 64 0 0,0 17 256 0 0,0-17 1 0 0,0 16-129 0 0,-19 0 0 0 0,19 0-63 0 0,0 1-33 0 0,0-1 32 0 0,0 16 33 0 0,0 1-161 0 0,-18-1-32 0 0,18-15 32 0 0,0 16-96 0 0,0-1 32 0 0,-18-16-32 0 0,18 16 0 0 0,0-15 0 0 0,-20-1-32 0 0,20 17-32 0 0,0-17 32 0 0,0 0 0 0 0,-18 1 0 0 0,18-17 0 0 0,0 16 1 0 0,0 0-1 0 0,0-16 0 0 0,0 0-32 0 0,0 16 32 0 0,0-16-32 0 0,-18 0 0 0 0,18 0 0 0 0,0 0-64 0 0,0 0-129 0 0,0 0-415 0 0,0 0-417 0 0,0 0-1025 0 0,-19 0-1762 0 0,1 0-704 0 0</inkml:trace>
  <inkml:trace contextRef="#ctx0" brushRef="#br0" timeOffset="1">185 49 480 0 0,'0'0'769'0'0,"0"-16"705"0"0,0 16 31 0 0,0 0 32 0 0,0 0-223 0 0,0 0-225 0 0,0 0-224 0 0,0 0 160 0 0,0 0 64 0 0,0 0-353 0 0,0 0-223 0 0,0 0-193 0 0,0 0 0 0 0,0 0 129 0 0,0 16 63 0 0,0-16-31 0 0,0 16-33 0 0,0 1-31 0 0,0 15-161 0 0,19-16 0 0 0,-19 17-64 0 0,0-17-96 0 0,18 17 32 0 0,-18-17-64 0 0,0 16 33 0 0,19-15-97 0 0,-19-17 32 0 0,0 16 32 0 0,18 1-32 0 0,-18-17 32 0 0,19 0-32 0 0,-19 0 0 0 0,0 0 192 0 0,18 0-32 0 0,-18-17-96 0 0,0 1-32 0 0,17-1 0 0 0,-17 2-64 0 0,0-2 96 0 0,0 1-63 0 0,0-1 31 0 0,0 1-64 0 0,18-16 0 0 0,-18 15 0 0 0,0 1 0 0 0,0 0 0 0 0,19 0 0 0 0,-19-1 32 0 0,0 1-64 0 0,0 0 64 0 0,0 16-32 0 0,0-16 0 0 0,0 16 0 0 0,0 0 0 0 0,0-17 32 0 0,0 17-32 0 0,0 0 32 0 0,18 0-32 0 0,-18 0-32 0 0,0 0-32 0 0,0 17 96 0 0,19-17 0 0 0,-19 16 32 0 0,18-16-64 0 0,-18 16 64 0 0,18 17-64 0 0,1-17 96 0 0,-19 0-32 0 0,18 17 32 0 0,1-1-96 0 0,-19-16 32 0 0,19 17 0 0 0,-19-16 32 0 0,18 15-32 0 0,-18-16 32 0 0,18 16-96 0 0,-18-15 64 0 0,0-1 0 0 0,19 1-32 0 0,-19-1 32 0 0,0-16 0 0 0,18 16 0 0 0,-18-16-32 0 0,0 16-64 0 0,0-16-64 0 0,0 17-448 0 0,0-17-449 0 0,19 0-705 0 0,-19 0-1601 0 0,0 0-801 0 0,0 0-3203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10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6 376,'-4'0,"2"0,7 5,7 1,6 0,4-2,4 0,1-2,1-6,1-1,-5-1</inkml:trace>
  <inkml:trace contextRef="#ctx0" brushRef="#br0" timeOffset="672.732">331 295,'0'-5,"4"-5,2-7,5-4,4-4,1-1,-4-2,2 4,-2 2,-3 0,-3-1,-3-1,-1-1,-1 8,-2 12,1 11,-1 9,5 7,2 9,-1 3,0 1,-2 4,-1 4,-1-1,0 2,-1 3,0-2,0 0,-1-3,1-3,0-5,4-3,3-2,-2-2,0 0,-2-5</inkml:trace>
  <inkml:trace contextRef="#ctx0" brushRef="#br0" timeOffset="1024.185">304 808,'0'-4,"4"-2,7-5,6 0,4 2,3 3,3 1,1 3,0 0,0 2,0 0,0 1,-1-5,1-2,-1 1,0 0,0 2,-5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15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270 220,'-5'0,"-1"5,-4 1,-1 4,2 6,2 3,2 5,-2 1,0 2,1 1,2 0,1 0,1 0,1-1,1 1,0-1,5-5,2-1,3-4,6-5,4-5,-1-8,0-4,3-6,1 0,-3-4,-1 1,2-1,-3-4,0-2,1-3,-2-1,-4-2,-4-5,-4-1,-3-1,-1 2,-2 1,-4 2,-7 1,-5 0,-9 6,-5 6,-2 1,0 3,-3 4,0 3,1 3,2 1,2 5,2 8,1 5,1 5,5 3,1 2,5 6,5 1,4-5</inkml:trace>
  <inkml:trace contextRef="#ctx0" brushRef="#br0" timeOffset="499.944">621 490,'-5'5,"-1"6,0 5,2 1</inkml:trace>
  <inkml:trace contextRef="#ctx0" brushRef="#br0" timeOffset="1019.012">621 85,'5'0,"5"-5,16-5,12-7,4 0,0 4,-3 2,-3 5,-3 2,-3 3,-7 5,-6 7,-12 6,-11 5,-8 4,-8 1,-3 1,-3 0,-1-4,-1-2,6 0,2-4,9-5,11-5,11-3,9-3,5-2,4 0,1-1,2 0,-1 0,0 1,-1 4,0 2,-5 4,-2 1,-5 3,-4 3,-5 4,-4 3,-6 2,-3 0,-5 2,-6 0,-3-5,-9-2,-3 1,-2 1,-3-4,0 0,-4-4,2 1,2-3,2-3,9-4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18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78,'0'-5,"4"-6,7-1,5 2,1-3,2 2,1 2,3 2,-2 8,-1 3,1 2,-3 3,0 5,-3 6,-4 2,-4 4,-8 5,-4 3,-5 5,-6 4,-4 0,-4 2,2 2,0 3,0-3,-1-1,3-2,0-1,4-2,0-4,3-3,3-4,8-6,9-7,8-7,6-5,4-3,3-3,0 0,1 0,0-1,-1 6,0 1,4 1,1-2,0-1,-1-1,-2 0,-1-2,-1 0,0 0,-1 0,0 0,-5 4,-6 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21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379 57,'-5'0,"-5"0,-2 4,-3 3,1 3,-2 1,2 2,3 5,-1 3,2 3,2 1,3 7,-3 1,0 1,2-2,2-1,1-1,1-2,1 5,1 0,5-1,2 0,-1-2,3-6,1-2,3 0,3-5,5-4,2-5,2-3,2-4,1 0,-1-2,1 0,0-4,-5-7,-2 0,-4-4,-1-3,-3-3,1-2,-1-2,-4-1,-3-1,-3 0,-1-4,-2-2,0-3,-1-6,1 1,-6-3,-5 3,-5-1,-6 2,-7 8,-4 5,-5 7,-1 8,-3 5,1 10,-1 8,-4 7,3 5,-2 4,3 7,4 2,3 4,4 5,7-5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26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1 485,'0'-5,"4"-1,2-4,5-1,4 2,5 2,3 3,3 1,1 2,1 5,0 3,-5-1</inkml:trace>
  <inkml:trace contextRef="#ctx0" brushRef="#br0" timeOffset="640.339">433 404,'5'-5,"5"-6,2-5,3-5,-1-4,-2-1,0-2,-1 0,-2-1,-4 1,-2 1,-1-1,-1 1,-2 0,1 0,-1 0,1 9,-1 12,-3 12,-3 10,1 6,2 4,0 3,2 0,1 5,1 1,0 4,0 4,0 0,1 2,3 2,3 2,-1 2,3-2,0-6,4-6,-1-3,2-4,-1-7</inkml:trace>
  <inkml:trace contextRef="#ctx0" brushRef="#br0" timeOffset="1008.863">433 890,'0'-4,"5"-3,5 2,2-5,3 1,4 1,3 2,2 2,3 2,0 1,0 1,1 0,0 1,-1-1,1-4,-1-2,0 1,-5 5,-5 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32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141 246,'-5'0,"-1"5,-5 14,-4 10,0 4,2 6,4 0,3-1,3 1,2 0,0-3,7-3,5-2,6-2,5-6,3-7,2-6,1-5,0-7,0-9,0-7,-5-4,-1-9,-6-2,-4-2,-5-3,-3 0,-3 2,-1-2,-5 1,-7 2,-5 2,-5 7,-3 4,-7 4,-2 2,0 3,1 4,2 4,1 2,6 6,2 8,6 6,4 5,5 3,4 2,2 2,1-1,1-4</inkml:trace>
  <inkml:trace contextRef="#ctx0" brushRef="#br0" timeOffset="361.287">708 624,'0'5,"0"6,0 5,5 1,1 1,0-2</inkml:trace>
  <inkml:trace contextRef="#ctx0" brushRef="#br0" timeOffset="848.444">573 57,'-5'0,"-1"-5,0-6,6 0,8 0,6 3,6 3,4 1,3 3,1 0,0 6,1 2,-1 4,-5 5,-1-1,-5 3,-5 2,-5 2,-4 3,-1 5,-2 3,-1 0,0 4,-5 0,-1-2,-4 3,0-1,2-2,2-2,3-3,6-5,7-8,8-7,4-5,4-3,2-2,2-1,-1 0,-4 4,-7 7,-5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6:45.5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244 54 384 0 0,'0'0'2114'0'0,"0"0"-448"0"0,-27 0-161 0 0,27 0-127 0 0,0-27 191 0 0,0 27-127 0 0,0 0-289 0 0,0 0-64 0 0,-27 0-128 0 0,27 0 31 0 0,0 0 65 0 0,0-27-128 0 0,0 27-160 0 0,0 0 0 0 0,0 0-97 0 0,0 0-95 0 0,0 0-65 0 0,0 0-191 0 0,0 0-65 0 0,0 0-96 0 0,27 0 32 0 0,0 0 33 0 0,-27 27-161 0 0,27-27 32 0 0,-27 0-32 0 0,27 27-32 0 0,-27 0 0 0 0,27-27 0 0 0,-27 27 0 0 0,0 0 64 0 0,0 27-64 0 0,-27-27-32 0 0,0 1 96 0 0,0-1-64 0 0,0 27 32 0 0,0-27-32 0 0,0 0 0 0 0,0 0 0 0 0,0 0 0 0 0,0 27-32 0 0,0-27 32 0 0,0 0-32 0 0,27 0 32 0 0,-27-27-32 0 0,27 27 32 0 0,0-27-64 0 0,0 0 32 0 0,0 27 0 0 0,0-27 32 0 0,0 0-64 0 0,27 0 64 0 0,-27 0 97 0 0,27 0 31 0 0,0 27 64 0 0,27-27-32 0 0,-27 0-96 0 0,0 0 96 0 0,27 0-128 0 0,-27 0 33 0 0,27 0-65 0 0,-27 0 0 0 0,0 0 0 0 0,0 0-64 0 0,0 0 64 0 0,0 0 0 0 0,-27 0-32 0 0,0 27 32 0 0,0-27-32 0 0,0 0 0 0 0,0 0-64 0 0,0 0-129 0 0,0 0-255 0 0,0 0-193 0 0,0 0-191 0 0,0 0-482 0 0,-27 0-896 0 0,27 27-1121 0 0,-27-27-3011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6:57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298 109 2883 0 0,'0'0'1633'0'0,"-27"0"-512"0"0,27 0 96 0 0,0 0 33 0 0,0 0-193 0 0,-27 0-32 0 0,27 0-64 0 0,0 0-257 0 0,-27 0-159 0 0,27 0-97 0 0,0 27 129 0 0,-27 0-129 0 0,27-27-160 0 0,-27 27-159 0 0,27 0 63 0 0,0 0 128 0 0,0 0-192 0 0,0 27 32 0 0,0-27-96 0 0,0 27 64 0 0,0-27-31 0 0,0 27-33 0 0,0 0 64 0 0,0-27-96 0 0,0 0 64 0 0,27 27 0 0 0,-27-27 0 0 0,27-27 0 0 0,0 27-32 0 0,0-27 96 0 0,0 0-32 0 0,0 0-31 0 0,0 0 31 0 0,0 0 224 0 0,0-27-160 0 0,0 0 32 0 0,0 0-31 0 0,0 0-65 0 0,0 0-64 0 0,-27 0 96 0 0,27 27-64 0 0,-27-54-32 0 0,0 54 64 0 0,27-54-32 0 0,-27 27 64 0 0,0 0 33 0 0,0 0-1 0 0,0 0-128 0 0,0 0 32 0 0,-27-27-32 0 0,27 27 64 0 0,-27 0-64 0 0,0-27 0 0 0,27 27 128 0 0,-54 0 1 0 0,27 0-97 0 0,0 0-32 0 0,0 0-32 0 0,0 27 0 0 0,0 0-32 0 0,0 0-32 0 0,0 0 32 0 0,0 27 0 0 0,-27-27 0 0 0,27 54-385 0 0,-27-27-511 0 0,27 27-738 0 0,0 0-1249 0 0,0-27-3138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6T04:57:02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27 378 3972 0 0,'-27'0'3331'0'0,"27"0"-1698"0"0,0 0-447 0 0,0-27 383 0 0,0 27-352 0 0,0 0-288 0 0,0 0-160 0 0,27-27-225 0 0,-27 27 33 0 0,0-27-65 0 0,27 0-95 0 0,-27 0-129 0 0,27 0-32 0 0,-27 27-96 0 0,0-54-63 0 0,27 54-33 0 0,-27-54 0 0 0,27 54-32 0 0,-27-27 0 0 0,0 0 32 0 0,27 27-64 0 0,-27-27 96 0 0,0 27-96 0 0,0 0 64 0 0,0-27-32 0 0,0 27 32 0 0,0 0-64 0 0,0 0 0 0 0,0 0 0 0 0,0 0 0 0 0,0 0-64 0 0,0 0-32 0 0,0 0 96 0 0,0 27 64 0 0,0-27 32 0 0,0 0-96 0 0,0 27 32 0 0,0 0 32 0 0,0-27 0 0 0,0 27 0 0 0,0 0-32 0 0,0 0 64 0 0,-27 27-32 0 0,27-27 32 0 0,0 27-31 0 0,0 0-1 0 0,0 0-64 0 0,0 0 32 0 0,0-27 0 0 0,0 27 0 0 0,0 0 0 0 0,0-27 0 0 0,0 1 0 0 0,0-1-32 0 0,0-27 0 0 0,27 27 0 0 0,-27-27 32 0 0,0 0-32 0 0,0 0 0 0 0,0 0-32 0 0,0 0 32 0 0,0 0-64 0 0,27 0-257 0 0,-27 0-383 0 0,0 0-545 0 0,0 0-769 0 0,0-27-1730 0 0,0 27-2530 0 0</inkml:trace>
  <inkml:trace contextRef="#ctx0" brushRef="#br0" timeOffset="372.207">54 730 1217 0 0,'0'0'2499'0'0,"0"0"-706"0"0,0 0-319 0 0,0 0 255 0 0,0 0 33 0 0,0 0-321 0 0,0 0-416 0 0,0 0-128 0 0,27 0 64 0 0,-27 0-160 0 0,0 0-97 0 0,0 0 1 0 0,27-27 0 0 0,-27 27-65 0 0,27 0-127 0 0,-27 0-1 0 0,0 0-95 0 0,27 0-65 0 0,0 0-64 0 0,-27 0 33 0 0,27 0-129 0 0,0 0 32 0 0,0 0-128 0 0,0 0 0 0 0,-27 0-32 0 0,27 0 32 0 0,0 0-96 0 0,0 0 32 0 0,-27 0 0 0 0,27 0-32 0 0,-27 0-128 0 0,27 0-352 0 0,-27 27-513 0 0,0-27-833 0 0,0 27-2017 0 0,0 0-4742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4:56:29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93,'-5'0,"-6"0,-5 0,-6 5,2 6,5 5,-1 6,3 2,3 3,4 5,3 2,1 5,2 0,1 2,-1 0,6 1,5-2,1-2,4-4,7-8,5-3,3-6,-1-5,5-10,1-10,3-8,0-10,-2-10,-3-9,-7-5,-9-3,-6-3,-6 0,-9 0,-12 1,-9 4,-5 7,-2 10,0 12,-4 9,-1 12,1 5,3 7,1 7,6 9,3 4,1 6,3 2,5 3,5 0,4-9</inkml:trace>
  <inkml:trace contextRef="#ctx0" brushRef="#br0" timeOffset="301.414">598 580,'0'4,"4"3,7-2,1 5,-1 4,-3 4,-3 5,-2 2,-1 1,-2-3</inkml:trace>
  <inkml:trace contextRef="#ctx0" brushRef="#br0" timeOffset="-206296.614">787 12,'0'-4,"-5"-2,-1 4,0 8,2 8,0 5,2 4,1 3,1 2,0 5,0 2,0-1,5-1,1-3,5-5,0-2,3-6,3-6,4-4,3-8,2-4,0-6,-3-5,-1-5,-5-3,-4-3,-6 0,-3-2,-2 1,-2 0,-1 1,-5 4,-1 11,1 12,0 10,3 9,0 6,2 7,1 3,0 0,0-1,0 2,1 1,3-3,3-1,-1-2,-2-3,4-4,-4-8,-3-6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82 961 0 0,'0'-16'2018'0'0,"0"16"32"0"0,0 0-321 0 0,0 0-191 0 0,0 0-161 0 0,0 0 129 0 0,-19 0-225 0 0,19 0-641 0 0,-19 0-127 0 0,0 0 31 0 0,1 16 33 0 0,1-16-161 0 0,17 16 97 0 0,-19 1-161 0 0,1 1-96 0 0,18-2-63 0 0,-19 0-1 0 0,19 1 64 0 0,0-2-160 0 0,0 2 32 0 0,0-1-32 0 0,0 0-32 0 0,19 0 32 0 0,-1-16 33 0 0,1 0-33 0 0,-2 0 64 0 0,20 0 128 0 0,-18 0 32 0 0,18-16 129 0 0,-19 0 31 0 0,0-17-95 0 0,18 18-1 0 0,-36-2 32 0 0,19-15 1 0 0,-19 14-193 0 0,0 1 32 0 0,0-15-96 0 0,0 15-96 0 0,-19 1 1 0 0,1 16-1 0 0,0-16-64 0 0,0 16 0 0 0,0-16 0 0 0,-19 16-32 0 0,18 0 32 0 0,0 0-129 0 0,1 0-127 0 0,18 16-320 0 0,-17 0-321 0 0,17-16-801 0 0,-19 16-864 0 0,19 1-2051 0 0,0-1-672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5:00:37.1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28 120,'0'-5,"0"4,0 6,0 6,0 7,0 5,0 7,0 8,0 7,0 0,0 6,0 4,0 1,0 6,-5 1,-1 3,0 1,2-3,0-3,2-7,1-8,1-8,0-5,0-8</inkml:trace>
  <inkml:trace contextRef="#ctx0" brushRef="#br0" timeOffset="673">623 931,'-4'0,"-7"0,-1 5,-3 1,1 5,2 4,9 0,9-2,-1-4,-6-3,-3-3</inkml:trace>
  <inkml:trace contextRef="#ctx0" brushRef="#br0" timeOffset="1273">892 12,'0'-5,"-4"-1,-2 5,0 7,1 7,-3 6,0 9,1 4,2 2,2 4,5 0,8 2,7 0,4-3,9-2,3-4,1-6,-1-8,-2-7,4-4,-5-9,-2-8,-2-7,0-4,-1-4,-3-2,-3-5,-3-2,-4 1,-5 1,-4 2,-1 2,-2 0,-1 2,0 9,-4 12,-2 13,1 9,1 6,1 4,2 8,1 6,0 6,1 4,5 3,2 6,-1 7,-1 6,-2 0,-1-3,0 0,-2-2,0-8,0-5,0-6,-1-8,1-6,0-3,0-8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59:06.8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1402 9518 11 0,'-3'1'49'0,"3"-1"-13"16,0 0-3-16,0 0 4 0,0 0 0 16,0 0-2-16,0 0-2 0,3 0-3 15,-1 0 4-15,0 0-1 0,6-3-5 0,11-1-1 16,5 2 0-16,5 1-4 0,8 0 3 16,5 1-3-16,5 0-1 0,3 0-2 15,0 0-4-15,-1 0-2 16,7 0 0-16,0 0-6 0,2 1-3 15,2-1-1-15,2 2-2 0,-4-1 0 0,1-1 0 16,-7 3-1-16,-13-2-1 0,-1 1-5 16,-9 0-10-16,-5 0-15 0,-1 0-24 15,-13 2-49-15,-3-2-79 0</inkml:trace>
  <inkml:trace contextRef="#ctx0" brushRef="#br0" timeOffset="771.564">3237 9614 12 0,'0'0'147'16,"0"-2"-98"-16,0-2-1 0,0 2-2 16,0-1 2-16,0 1-7 0,2-2-6 15,4 2-3-15,9 0-2 0,1 1 1 16,5-1-6-16,8 0-3 0,4 2-3 0,4 0 0 15,11 0-2-15,-3 0-6 0,5 2-4 16,4 1-3-16,-3 1-1 0,-3 0-2 16,-1-1 0-16,-3 1 1 0,-1-1-1 15,-1 0-3-15,1 1-13 0,-8-1-20 16,-4 1-30-16,-6 3-42 0,-13-1-102 16</inkml:trace>
  <inkml:trace contextRef="#ctx0" brushRef="#br0" timeOffset="1750.923">5895 9657 61 0,'-6'0'97'16,"2"0"-51"-16,4 0 4 0,0 0-6 15,0-2-7-15,12 2-9 0,9 0-7 16,8-1-6-16,10 1-1 0,7 0-3 15,8 0-2-15,1 0-1 0,9 1-3 16,3 1-2-16,9 2-2 0,5 1 0 0,-3-1-3 16,3 1-18-16,-11 1-25 0,-10-3-42 15,-4 1-44-15</inkml:trace>
  <inkml:trace contextRef="#ctx0" brushRef="#br0" timeOffset="2212.859">8632 9595 130 0,'-8'0'86'0,"0"0"-41"0,2-2-8 15,-1 2 0-15,3-2 4 0,0 2-7 0,4 0-5 16,0-1-3-16,0 1-4 0,0 0 0 16,0-4-3-16,8 4-7 15,9 0 1-15,-1-2-3 0,9 2-4 16,2 0 1-16,2 0 1 0,4 2 4 0,2 4-2 16,7-3-4-16,-5-1-4 0,0 0 0 15,-2 0 1-15,4-1-2 0,-5 0 0 16,-1 0-4-16,-4 0-7 0,-3 2-16 15,-7-1-20-15,0 2-38 0,-13-1-44 16,-2 2-97-16</inkml:trace>
  <inkml:trace contextRef="#ctx0" brushRef="#br0" timeOffset="8369.977">14557 8322 1 0,'0'7'13'0,"0"0"0"16,0 0 1-16,0 2-3 0,0 1 3 16,0-1-4-16,0 4-1 0,0-1-2 15,0 1-5-15,0 3 1 0,0-2-1 0,0 2-1 16,4 0-1-16,2 0 2 0,4-1-2 15,-1 2 1-15,-3-3-1 0,0 4 1 16,0 1-1-16,-6 1 0 0,0 0-1 16,0 4-2-16,0-2-4 0,-2 1-5 15,-6 1-3-15,0-2-15 0</inkml:trace>
  <inkml:trace contextRef="#ctx0" brushRef="#br0" timeOffset="8705.367">14526 9893 0 0,'-4'18'6'0,"-1"3"-2"15,1-1 0-15,-2 1-1 0,4 0 2 0,-2-2-6 16,2-1 0-16,2 2 0 0,0-1-1 15,0 1 1-15,0 1-9 0</inkml:trace>
  <inkml:trace contextRef="#ctx0" brushRef="#br0" timeOffset="9771.383">15923 8797 23 0,'2'0'77'0,"-2"0"-40"16,0 1-16-16,0 4-13 0,-2 1 0 15,-2 5-2-15,0 3 3 0,-5 1-5 0,3 3 3 16,4 3-1-16,2 0-2 16,0 4-1-16,0 1-1 0,6 3-1 0,3-3-1 15,-1 1 0-15,0-1-2 16,7 1-4-16,-5 3-21 0,2 0-49 0,-1 2-28 16</inkml:trace>
  <inkml:trace contextRef="#ctx0" brushRef="#br0" timeOffset="9961.608">15952 9827 0 0,'0'27'3'0,"0"-2"3"16,0-2 4-16,0 0-5 16,0-1 0-16,0-2 0 0,0 2-1 0,0-3-3 15,-4 1-2-15,-2-1 2 0,-5-1-1 16,5 1 0-16,2 1-1 0,-2-1 1 15,0-1 0-15,1 2 1 0,-1-2-5 16,4 1-9-16</inkml:trace>
  <inkml:trace contextRef="#ctx0" brushRef="#br0" timeOffset="10199.387">15855 10756 7 0,'0'25'7'0,"-4"1"4"16,2-1-2-16,0 1-4 0,-5 1 8 16,5-1 2-16,2 0-14 15,0-1 1-15,0-2-1 0,0-2-1 0,0-2 1 16,9-1 1-16,-7 0-1 0,0 1 0 16,2 0-1-16,2 1 0 0,-2-1 0 15,2 0 1-15,5 3-1 0,-7-1-1 16,2 0-5-16,2 4-11 0,1-1-3 15,-3 5-13-15</inkml:trace>
  <inkml:trace contextRef="#ctx0" brushRef="#br0" timeOffset="10467.021">16204 12526 13 0,'4'47'6'0,"2"-4"2"15,-1-1 0-15,-1-1 0 0,-2-2 48 16,-2-1-50-16,2 1 0 0,4-5-4 15,-2 0-3-15,0-4-1 0,-2-4-3 16,1-4-13-16,-3-5-36 0</inkml:trace>
  <inkml:trace contextRef="#ctx0" brushRef="#br0" timeOffset="17762.879">25124 4621 123 0,'-2'2'71'16,"-4"-2"-17"-16,-1 0-4 0,3 0 2 0,4 0 2 15,-4-3-7-15,4 0-12 0,0-6-6 16,0 0-8-16,6 0-4 0,5-2-3 15,-5-1 0-15,0 1-6 16,-2-1 3-16,0 0-6 0,-2-1-1 0,5-1 0 16,-3 2-3-16,2-1 0 0,0-1 0 15,2 1 0-15,5-1-1 0,-5-1 0 16,6 1-1-16,-3 0 2 0,-5 4-1 16,0 3 0-16,0 4 0 0,-4 2 0 15,1 1 0-15,-1 0-2 0,-2 0 0 0,4 0-3 16,-2 7 1-16,4 4 5 0,8 7 1 15,-5 4 4-15,-1 6-4 0,6 4 4 16,-5 7-5-16,-9-1 2 0,4 8-1 16,-4-4-1-16,-4 2 1 0,-5-2-3 15,-5-2-7-15,6-4-10 0,8-3-21 16,0-2-37-16,0-4-78 0</inkml:trace>
  <inkml:trace contextRef="#ctx0" brushRef="#br0" timeOffset="19315.487">23559 9990 66 0,'-8'-6'53'0,"8"-3"-14"0,0 3 3 15,0-1-2-15,0 2-7 0,0 0-11 16,0 1-4-16,2 4-4 0,6 0-6 0,11 0-2 16,-1 4 1-16,9 2-1 15,4 5-1-15,8 1-1 0,-1 3 2 16,-3 1-1-16,0 1-2 0,-4 1-1 0,-6 3 1 16,2 1 0-16,-11 0-1 0,-3 3-1 15,-3 1 0-15,-4 0 0 0,-6 2-1 16,0-1 1-16,-14-1-2 0,-7 1 2 15,0-3 0-15,-8-2 1 0,2 0 1 16,-2-2 8-16,7-1 6 0,1-1-3 0,11-6-7 16,8-2 2-16,2-2-1 15,0-4 0-15,2-2 1 0,10 0 4 0,9-2 12 16,6 0-9-16,8 0-6 16,6 0-4-16,-2-2-3 0,1 0-3 0,1 1 3 15,-8 1-6-15,-2 0-15 0,-8 0-41 16,-9 7-75-16,-10 2-163 0</inkml:trace>
  <inkml:trace contextRef="#ctx0" brushRef="#br0" timeOffset="23100.152">14108 8481 203 0,'-4'-3'75'0,"-2"0"-10"16,6-1-11-16,0 4 9 0,0-1 2 15,4 1-22-15,8 0-16 0,15 0-1 16,8 0 2-16,17 0 1 0,8 0-2 16,4 0-6-16,4 1-5 0,5-1-1 15,-3 0 1-15,2 0-5 0,-2 0-3 16,-1-1 1-16,-3 0-4 0,-12-2 0 16,-7 3-3-16,-1-2 1 0,-13 0-1 0,-4 2-2 15,-11-2 2-15,-1 2-2 0,-9 0 1 16,-8 0-2-16,0-2-3 0,0 2-11 15,-2 0-9-15,-17 2-12 16,-3 6-16-16,-7-1-40 0,-4 3-46 0,-5 1-168 16</inkml:trace>
  <inkml:trace contextRef="#ctx0" brushRef="#br0" timeOffset="24230.426">1548 9574 24 0,'31'-1'63'0,"6"-1"-18"0,9-1-1 16,4-1-13-16,10 3-9 0,6-1-7 15,4 2-10-15,0 0-3 0,5 0-2 0,-7 0-1 16,-2 2-28-16,-8 3-31 0,-2 0-33 16</inkml:trace>
  <inkml:trace contextRef="#ctx0" brushRef="#br0" timeOffset="25639.933">14474 10522 153 0,'12'-4'120'16,"-1"3"-53"-16,1-3-13 0,9 2 3 0,2-1-1 16,3 1-8-16,7 1-14 0,1-3-7 15,3 2-5-15,4 1 0 0,-2-1-7 16,1 1-3-16,9 1-3 0,-1 0-3 15,1 2-1-15,5 2-1 0,0 1-2 16,-4 0-3-16,-5 0 2 0,-8-1 0 16,-2 0-3-16,-6 0-3 0,-8-3-7 15,0-1-10-15,-3 2-20 0,-7-2-33 16,-5 1-50-16,-4 2-143 0</inkml:trace>
  <inkml:trace contextRef="#ctx0" brushRef="#br0" timeOffset="28392.009">14623 12811 33 0,'51'-1'59'0,"-1"1"-44"0,-4 0-16 15,-1 1-6-15,-8 6-9 0,-6 0 7 0,-6-1 1 16,-4 0-11-16,-5-2-19 16</inkml:trace>
  <inkml:trace contextRef="#ctx0" brushRef="#br0" timeOffset="29107.756">6371 9466 41 0,'2'0'17'15,"4"0"8"-15,0 0-6 0,13 0-11 16,2 1-5-16,12 1-1 0,6-2-2 16,4 4-13-16,5-1-76 0</inkml:trace>
  <inkml:trace contextRef="#ctx0" brushRef="#br0" timeOffset="29764.522">14286 14397 30 0,'-8'-6'8'16,"-7"-2"0"-16,1-1-28 0</inkml:trace>
  <inkml:trace contextRef="#ctx0" brushRef="#br0" timeOffset="32564.518">19786 10281 130 0,'42'-5'76'0,"7"-3"-28"16,9 0-7-16,0 0 3 0,-4 0-4 15,2 2-15-15,-3-1-6 0,1 1-5 16,0 0-4-16,-11 3-1 0,1-3-5 0,-5 2 8 16,-6 0-4-16,-4 0-5 15,-4 0 1-15,-15 1-1 0,-6-3 7 16,-4 5 7-16,0-2 2 0,-8-1-9 15,-8 4-7-15,-22-1 0 0,-3 1-2 0,-13 0 5 16,-4 0-1-16,-4 0-2 16,2 3 24-16,-4 0-27 0,0 1 1 0,4 2 0 15,7-1 0-15,9-1 0 0,19 0 0 16,7-1-1-16,12-1 0 0,6 2-2 16,0-4 0-16,0 2 2 0,10 1 0 0,21-3 4 15,14 4 2-15,15-2 1 16,6 0 1-16,5-1-4 0,3-1-1 15,-6 0-1-15,-6 0-1 0,-6 0 0 16,-6-1 1-16,-7-3-2 0,-1 0 1 0,-9-1 0 16,-15-1-1-16,-5 2 1 0,-13 0 1 15,0 0 0-15,-23 0-3 0,-14-3-1 16,-15 2 1-16,-8 1 0 0,-4 1 1 16,-2 3-2-16,-4 0 1 0,8 2-1 15,2 5-4-15,16 2-17 0,13 0-20 0,19 6-43 16,12-2-75-16</inkml:trace>
  <inkml:trace contextRef="#ctx0" brushRef="#br0" timeOffset="41735.05">15493 8621 8 0,'-10'0'25'15,"4"-1"-3"-15,3 0 25 0,3 1-19 0,0 0 8 16,0-1 1-16,3 1-14 0,17 0-18 16,9 0 1-16,6 0 4 0,13 0-2 15,6 0 1-15,10 0-3 0,0 0-4 16,0 0 0-16,-4 0-1 0,-2 0-1 15,-5 0-3-15,-7 0-15 0,-3-3-9 0,-3 1 0 16,-9-1-6-16,-5-1-11 0,-3 2-5 16,-12 0 2-16,-5 0 20 15</inkml:trace>
  <inkml:trace contextRef="#ctx0" brushRef="#br0" timeOffset="43663.75">11973 4931 257 0,'-17'-11'70'15,"7"1"-5"-15,0 3-12 16,-5 1 1-16,5 3-13 0,-5 3-7 15,1 0-12-15,-7 3-10 0,0 8-2 0,1 5-1 16,-1 5 1-16,-2 4 0 0,9 4-4 16,2 4-2-16,7 4-1 0,5 0-2 15,2 2 2-15,17-1 0 0,4 1-1 16,6-7 1-16,8-1-1 0,4-9-2 16,17-6-1-16,4-12 1 0,8-4 0 0,3-13 2 15,-3-7 1-15,-6-4-2 0,-14-3 0 16,-11-1 1-16,-22-4 1 0,-11 1 0 15,-6-2 0-15,-8-2-1 0,-21 4 0 16,-9 1-2-16,-11 2 1 0,3 7-1 16,-3 4 0-16,3 5 0 0,9 6 0 15,4 4 0-15,4 2-2 0,4 6 1 16,7 6-2-16,-1 5-7 0,11 2-15 16,6 1-15-16,2 3-14 0,16 0-42 15,13-2-95-15</inkml:trace>
  <inkml:trace contextRef="#ctx0" brushRef="#br0" timeOffset="43884.199">12669 5254 149 0,'13'1'176'0,"-3"-1"-115"0,7 0-8 16,-7 0-12-16,0 1-21 0,1 1-13 16,-5 0-4-16,-2 0-1 0,2 1 0 15,-4-2-11-15,0 2-30 0,5-1-37 16,-7 0-80-16</inkml:trace>
  <inkml:trace contextRef="#ctx0" brushRef="#br0" timeOffset="44314.49">12618 4930 193 0,'0'-13'82'0,"8"-1"-23"0,4 4-4 16,5 1-5-16,-7 3-3 0,-1 1-7 15,3 5-17-15,-2 0-9 0,1 5-4 0,1 6-1 16,-4 0 3-16,3 5-4 0,1 1 0 15,-6 3-1-15,11 0-3 0,-3 0 2 16,5-2-5-16,-1-4 1 16,1-2 1-16,2-4-3 0,-1-5 2 0,-1-2 1 15,2-1 0-15,-7-3 3 0,7-5-4 16,-3-5 2-16,-5 0-3 0,-1-2 0 16,-8 0 1-16,0-1-1 0,-4 2 1 15,0-3-2-15,0 2 0 0,0 3 1 16,0 0-1-16,0 5-1 0,0 0 1 0,-2 5 1 15,2 1 0-15,-2 1-2 0,2 0 0 16,0 7-6-16,0 4 8 0,9 2 3 16,-1 5 1-16,6 2 0 15,-3 2 0-15,5 3-2 0,-3 4 1 0,3 2-1 16,-6 1-1-16,-5 0-1 0,1-4 2 16,-4-3-2-16,4-8-1 0,-6-1-3 15,0-6-11-15,2-1-13 0,0-3-15 16,2-2-23-16,0 0-49 0,-4-2-132 15</inkml:trace>
  <inkml:trace contextRef="#ctx0" brushRef="#br0" timeOffset="44629.145">13409 5073 264 0,'0'-6'80'0,"2"2"-21"0,9 0-9 16,-7 2 7-16,0 2-19 0,-2 0-6 0,0 0-17 15,2 0-3-15,5 2 5 0,-5 3-5 16,0 1 0-16,0-1-4 0,-2-2-2 16,2 1 0-16,-2-1-1 0,0-3 0 15,0 2-1-15,5-2 0 0,-5 1 0 16,0-1 3-16,-2 0 4 0,0 0 7 0,0 0-2 15,2 0-5-15,0 0-7 0,-2-1-1 16,0-1 0-16,0 1-1 16,0 1-7-16,0-1-29 0,-4 1-31 15,-9 0-21-15,1 0-62 0,-7 0-271 0</inkml:trace>
  <inkml:trace contextRef="#ctx0" brushRef="#br0" timeOffset="45000.176">13903 4880 243 0,'-8'-1'81'0,"4"0"-29"15,-4 1-3-15,2 0 0 0,-1 4-22 16,-7 7-3-16,4-2-3 0,-1 4-2 15,-3 3-4-15,5-1-1 0,3 2-4 16,4 4-1-16,0-1-1 0,2-1-2 0,0 3-1 16,13-4-1-16,7 2 0 0,1-4 0 15,2-2-1-15,6-4-3 0,-3-5 3 16,1-4 1-16,2-1 0 16,-4-4 3-16,0-8 6 0,-2-3-5 0,-3-5-1 15,-3-1 0-15,-5-2-6 0,-6-3 2 16,-6 0-1-16,0 3-2 0,-10 1 0 15,-17 1 0-15,-8 4 0 0,-2 5 0 16,-4 1-1-16,10 8-2 0,2 3-6 16,6 0-15-16,13 8-20 0,-1 4-17 15,9 3-41-15,2-1-146 0</inkml:trace>
  <inkml:trace contextRef="#ctx0" brushRef="#br0" timeOffset="45415.358">14486 5117 218 0,'-2'-4'141'0,"-4"1"-70"0,2 1-12 15,-2 0-3-15,-5 2-21 0,-5 0-13 16,-1 0-5-16,1 6-5 15,-5 1-4-15,7 2 0 0,-1 0-4 0,11-3-2 16,2 0-1-16,2-2-1 0,0 1 1 0,0-4 0 16,6 0 3-16,5-1-3 15,-3 0 2-15,4-1 1 0,3-5 0 16,-5 0-2-16,9-1-3 0,-9-2 3 0,7 3-1 16,-5-1-1-16,0 2 1 0,-1 0-1 15,-3 3 0-15,2 2-1 0,-4 0-1 16,3 0 1-16,-3 6 0 0,6 1 0 15,-1 5 1-15,-7 2 0 0,0 0 1 16,0 1 1-16,0 0-3 0,-4 1 5 16,0 1-3-16,-6-3 0 0,-4 3 0 0,1-3-1 15,-3-5 1-15,6-1-4 0,2-6-15 16,0-2-15-16,1 0-2 0,-1-4-44 16,-4-7-80-16,6-1-195 15</inkml:trace>
  <inkml:trace contextRef="#ctx0" brushRef="#br0" timeOffset="45896.126">14604 4835 53 0,'0'-8'72'0,"6"0"-32"16,-1 0 11-16,-3 2 16 0,4-1-2 15,2 4-10-15,-4-3-13 0,0 4-5 16,-2 1-5-16,3 1-5 0,-1 0-7 16,-2 0-13-16,0 6 3 0,0 4 1 0,-2 1 1 15,0 2-2-15,-4 2-3 0,-9 2-4 16,-3 0 0-16,3 1 0 0,-3-1-3 15,6 1 0-15,5-4 4 0,3-1-3 16,2-3-1-16,4-1 1 0,9-1-1 16,8-3-3-16,1 1 0 0,-3-4-1 15,6-2 2-15,2 0-3 0,-1 0 2 0,-3 0-1 16,2 0 2-16,-4 0 3 16,1 2-1-16,5 2-1 0,-6 0 1 15,4 3-1-15,-5 2 1 0,3 0-1 0,-2 0 1 16,-7 3 0-16,-1-2-1 0,-5 2 2 15,-2 0-2-15,-6-1 2 0,0-3 0 16,0 2-2-16,0-3 2 0,-4-1-1 16,-6-3 1-16,-9-2-2 0,-2-1-11 15,1 0-9-15,-7-4-13 0,-2-2-23 0,-2 1-32 16,2-3-73-16</inkml:trace>
  <inkml:trace contextRef="#ctx0" brushRef="#br0" timeOffset="46068.941">14480 4809 33 0,'17'-17'251'15,"10"1"-191"-15,12 4-7 0,2 0-5 16,5 5-2-16,7 5-15 0,3 2-8 0,0 0-7 16,-2 2-12-16,-9 4-1 0,1 1-3 15,-5 0 2-15,-8 1-5 0,-2 3-27 16,-4-1-49-16,-4-1-124 0</inkml:trace>
  <inkml:trace contextRef="#ctx0" brushRef="#br0" timeOffset="46515.44">15460 4999 211 0,'0'0'81'15,"0"0"-15"-15,8 0-20 16,11 0 10-16,14 0-13 0,2 0-7 15,11 0-9-15,5 0-6 0,7 0-4 0,0 0-3 16,0 0-5-16,-2 0-5 0,-3 0-2 16,-7-2 0-16,-3 0 1 0,-10 1-6 15,-8 0-18-15,-14 1-23 0,-7-1-23 16,-4 1-45-16,0 0-97 0</inkml:trace>
  <inkml:trace contextRef="#ctx0" brushRef="#br0" timeOffset="46719.695">15842 4899 138 0,'0'1'111'0,"0"5"-51"0,0 1 6 0,0 4-2 16,0 2-10-16,0 3-12 0,0 4-13 15,0 0-13-15,-8 5-4 0,-4 2-8 16,-5 1 1-16,7 2-3 0,-3-1 1 0,7-1-10 15,6-3-29-15,0-5-37 0,2-2-69 16,13-2-206-16</inkml:trace>
  <inkml:trace contextRef="#ctx0" brushRef="#br0" timeOffset="47211.169">16783 4908 145 0,'-19'-4'180'0,"-3"0"-127"0,1 3-6 15,-6 1 12-15,-2 0-13 0,2 2-10 16,-6 7-10-16,-2 1-4 0,2 5-5 16,-4 5-1-16,-3 1-9 0,9 4-1 15,3-1 1-15,11 3-5 0,3 0 1 0,11 0-2 16,3-2-1-16,19-3 1 0,8-3 1 15,8-4 0-15,6-3-1 0,7-6 0 16,6-5 2-16,2-1 0 16,-9-6 0-16,7-7 1 0,-5-5-3 0,-7-4 2 15,-5-4-1-15,0 1-2 0,-18-3 1 16,-5 1 2-16,-10 1-2 0,-4 1 0 16,-18 0-1-16,-13 3 0 0,-6 3 0 15,-3 6-1-15,-5 4 0 0,6 6-2 16,3 3-12-16,10 7-16 0,5 5-18 0,15 5-33 15,6 3-78-15</inkml:trace>
  <inkml:trace contextRef="#ctx0" brushRef="#br0" timeOffset="47460.028">17409 5152 371 0,'-4'-7'87'0,"4"-1"-28"0,0 1 2 16,0 5-3-16,2-1-14 0,-2 3-13 16,2 0-15-16,7 0-7 0,-3 0-6 15,2 6 0-15,4 0-1 0,-1 0-1 16,-7 0 0-16,4-2-7 0,-4 1-25 0,3-3-22 15,-5-1-26-15,0 1-61 16,-2-2-206-16</inkml:trace>
  <inkml:trace contextRef="#ctx0" brushRef="#br0" timeOffset="47778.446">17401 4878 179 0,'8'-7'184'0,"13"-1"-128"15,6 2-16-15,4 3 6 0,4 1-9 16,2 2-9-16,5 0-4 16,-5 0-8-16,2 4-1 0,0 4-1 15,-8 1-4-15,-4 3-4 0,-12 2-1 0,-1-1-3 16,-6 6 1-16,-8-1-1 0,0 3 2 16,-2 1-1-16,-18 1-3 0,-5 1 3 15,-6 5-1-15,-6 2-1 0,-1 1 1 16,1-2 0-16,8-4 0 0,13-6-1 15,12-3-1-15,4-5-1 0,4-3 2 0,16-3 0 16,5-3 2-16,0-3-1 0,12 0 4 16,-2-3 1-16,3-5-3 0,-3 1-1 15,-2-2-4-15,2 0 1 0,-14 0-14 16,3 1-30-16,-3-1-34 0,-9 2-94 16</inkml:trace>
  <inkml:trace contextRef="#ctx0" brushRef="#br0" timeOffset="48192.923">18120 5014 292 0,'0'-3'106'15,"0"0"-44"-15,0 0 0 0,0 3-4 16,0 0-9-16,0 0-14 0,0 0-13 16,-4 3-9-16,-2 2 2 0,-2 1 0 15,-3 1 0-15,1 1-7 0,4 0 1 0,2 1-5 16,-5-1 2-16,9 3-4 0,0-2 0 16,0 0 0-16,9 0 0 0,1-3-2 15,-4-3 2-15,9-1 1 0,-7-2-1 16,4 0 4-16,5-4-2 0,0-3-1 15,-9-3 1-15,-2 0-3 0,-4 1 1 0,-2-2-1 16,0 5 1-16,0 1 1 16,-2-1 3-16,-2 3 2 0,-2 1-4 15,-7-1-3-15,7 3-1 0,-2 0 0 16,-7 0-6-16,5 0-24 0,0 4-22 0,1 4-31 16,7 3-48-16,2-3-215 31</inkml:trace>
  <inkml:trace contextRef="#ctx0" brushRef="#br0" timeOffset="48591.347">18829 4949 281 0,'0'-8'112'0,"0"0"-59"0,2-3 1 15,11 3 10-15,-3 0-21 0,3-4-4 0,-1 0-11 16,0 1-4-16,1-2-4 16,-3 1-5-16,-4-4-2 0,1-1-4 0,-1 2-2 15,-6-1 1-15,0-2-5 16,2 1-1-16,0 1-2 0,0 3 1 0,0 2 0 15,0 6 0-15,-2 0-1 0,2 4 0 16,-2 1-1-16,0 0-3 0,2 3-1 16,2 4 5-16,0 5 0 0,1 3 0 15,-3 3 1-15,-2 4 0 0,4 3-1 16,0 2 1-16,-4 1-1 0,6 6 1 0,-4-1 0 16,7 2-1-16,-7 2 1 0,-2-4-1 15,0 3 1-15,0-3-2 0,0-2-1 16,0-4-9-16,-2-3-4 15,-5-5-9-15,7-3-12 0,0-3-10 0,0-3-13 16,0 1-49-16,0-2-111 0</inkml:trace>
  <inkml:trace contextRef="#ctx0" brushRef="#br0" timeOffset="48802.309">18728 5273 179 0,'0'-3'233'0,"10"-2"-172"0,15 0 1 0,8 1-1 16,2 1-14-16,9 1-14 0,-1 0-8 15,3 0-6-15,-3 0-7 0,9 1-4 16,-11 0-4-16,7-1-2 0,-11 0-1 0,0-1-2 16,-6 1-18-16,-8 2-22 15,-2 0-29-15,1 0-49 0,3 0-191 0</inkml:trace>
  <inkml:trace contextRef="#ctx0" brushRef="#br0" timeOffset="49104.188">19582 5090 146 0,'18'-4'182'0,"11"0"-122"16,0-1-9-16,4 0 9 0,5 1-19 0,-5-1-13 15,0 1-9-15,0 2-7 0,-4-1-7 16,-2-3-1-16,-5 4-4 0,-7 1 1 15,-1-2-2-15,-7 1-10 0,-5 1-16 16,-2 0-17-16,0-1-36 0,0 2-80 16,-5-1-100-16</inkml:trace>
  <inkml:trace contextRef="#ctx0" brushRef="#br0" timeOffset="49279.048">19815 4968 132 0,'-14'-5'153'16,"6"1"-95"-16,-5 1-17 0,5 2 0 15,2 1-4-15,0 0-6 16,1 3-11-16,-3 4-5 0,8 5-4 16,0 4 1-16,0 4 0 0,15 2-7 0,-1 4-1 15,3 1-2-15,-5 3 0 0,3-3-3 16,-5-2-12-16,6-2-26 0,-3-3-27 16,5-1-61-16,-3-4-98 0</inkml:trace>
  <inkml:trace contextRef="#ctx0" brushRef="#br0" timeOffset="49659.45">20450 4955 122 0,'-4'-3'218'0,"2"1"-150"0,-2 2-16 16,-7 0 5-16,5 2-19 0,-4 5-6 16,-5 2-5-16,5 5-7 0,-4 1-3 15,1 4-5-15,5 1-2 0,-5 1-5 16,9 3-3-16,4 1 1 0,0-1-1 16,17-1 0-16,8-2-3 0,-1-6 3 0,10-2-1 15,1-4 0-15,-2-7-2 0,2-2 1 16,2 0-2-16,2-10 2 0,-6-4 2 15,-2-5-1-15,-8-4 0 16,-6-3 1-16,-1 1-2 0,-12-3 0 16,-2 2 0-16,-2 2 1 0,-16-1-2 0,-5 4 2 15,-16-1-2-15,0 3 1 0,-2 6 0 16,-1 6-4-16,7 4-9 0,11 3-16 16,3 3-24-16,15 10-44 0,4 2-103 15</inkml:trace>
  <inkml:trace contextRef="#ctx0" brushRef="#br0" timeOffset="50352.467">21200 5103 66 0,'-4'-1'150'0,"4"0"-71"0,0 0-10 16,0 0-3-16,0 0-15 0,0 1-12 16,-2 0-9-16,2 0-10 0,-2 0-5 15,-2 2-4-15,2 2 0 0,0 0 2 16,0 2-3-16,2-1 0 0,0 1-2 15,0-2-2-15,8 3 0 0,-6-3-4 0,4 0 3 16,5-1-1-16,-5-3-1 0,-2 0 4 16,6 0 1-16,1 0 1 0,-5-2-2 15,2-2 1-15,-4-2-1 16,-4 0 1-16,0 0 3 0,0 2 0 0,0-2 0 16,-2 1 1-16,-4 1-3 0,-2 1 1 15,-3 2-5-15,1 1-2 0,0 0-2 16,-3 0-3-16,1 0 2 0,-5 0 0 15,7 3-2-15,-2 2-15 0,3 0-21 16,9 1-20-16,0 0-20 0,0 3-65 0,11-1-200 16</inkml:trace>
  <inkml:trace contextRef="#ctx0" brushRef="#br0" timeOffset="51578.848">21732 4897 58 0,'2'-4'88'0,"-2"0"-39"0,0-3 1 16,0 4 12-16,0-1-6 0,0 2-7 15,0 0-8-15,-2 1-8 0,0 0 0 16,0 1-4-16,-3 0-8 0,-1 0-6 16,-8 4-4-16,3 4 1 0,-7 4 5 15,5 4-4-15,-3 3 0 0,1 4-3 0,3 4-6 16,2 1 2-16,5 2-2 0,3 1-3 16,2 0 1-16,0-2 0 0,13-3-1 15,7-5 0-15,7-2 2 16,2-7 0-16,4-4-4 0,3-3 5 0,7-5-1 15,-4 0 1-15,0-6-2 0,3-3 2 16,-7-7-1-16,-2-1-1 0,-6-6 1 16,-4-1-2-16,-11-2 0 0,-6-2-1 15,-6 1 1-15,0 0 0 0,-16-2-1 16,-15 0 1-16,-9 2-1 0,-3 0 0 0,-9 5 0 16,1 6-1-16,1 2 1 0,3 9-1 15,5 5 0-15,9 0-1 0,4 6-1 16,11 10-18-16,3-2-27 0,9 6-13 15,6 6-61-15,18-5-210 0</inkml:trace>
  <inkml:trace contextRef="#ctx0" brushRef="#br0" timeOffset="52388.184">22443 5045 97 0,'0'-2'116'15,"0"1"-60"-15,10 0 3 0,0 1-5 16,1 0-13-16,11 0-5 0,5 0-3 0,2 3-10 15,6-1-4-15,-1 0-3 0,3 2-3 16,-2-2-6-16,-6-1-2 0,0 1-3 16,-9-2 1-16,-3 0-3 0,-11 0 0 15,0 0-10-15,-6 0-21 0,0 0-29 16,0 0-34-16,-6 0-82 0</inkml:trace>
  <inkml:trace contextRef="#ctx0" brushRef="#br0" timeOffset="52598.038">22581 4955 99 0,'0'0'80'0,"0"1"-28"0,2 6 9 16,-2 4 0-16,2 2-13 0,0 5-9 15,0 0-10-15,7 1-11 0,-5 2-9 0,0-2-3 16,0 1-1-16,0-1-5 0,0 1 2 15,7-3-5-15,-1-1-33 16,3-5-36-16,7-2-71 0,5-1-112 16</inkml:trace>
  <inkml:trace contextRef="#ctx0" brushRef="#br0" timeOffset="53928.653">23065 4944 242 0,'16'0'47'0,"5"0"-9"0,0 1 13 16,6 1 2-16,2 2-15 0,0-2-7 0,2 0-3 15,-2-1-10-15,-1 0-3 16,-1 0-9-16,-2-1 0 0,-4 0-5 0,-7 0 2 16,1 0-2-16,-7 0-2 0,-6 0-17 15,2 0-32-15,-4 0-44 0,0 1-100 16</inkml:trace>
  <inkml:trace contextRef="#ctx0" brushRef="#br0" timeOffset="54307.315">23586 4871 151 0,'0'-4'131'0,"0"-3"-72"0,0-1-4 15,2 2 1-15,4 1-9 0,-2-2-14 0,9-1-4 16,-5-1-9-16,0-3 0 0,7 1-4 16,-3 1-5-16,3-4-2 15,-5 1-1-15,0 1-5 0,3-3 0 16,-7 0-1-16,4 3-1 0,-4-4-1 0,1 3 1 16,-1 4 0-16,-6 0 0 0,2 2 0 15,0 2-2-15,-2 2 2 0,2 2 1 16,-2 1-2-16,0-1 0 0,2 1-3 15,0 0 0-15,-2 2 3 0,0 6 4 16,0 4-2-16,0 1 4 0,0 4-1 16,0 5 0-16,2 1-1 0,4 7-1 15,-6 2-1-15,0 1-1 0,0 4 0 16,0-3 1-16,-12 1-1 0,6 0 0 16,0-3-3-16,-5-4-8 0,9-3-8 15,-2-5-11-15,4-5-6 0,0-3-22 0,0 0-49 16,2-7-118-16</inkml:trace>
  <inkml:trace contextRef="#ctx0" brushRef="#br0" timeOffset="55228.213">22643 5034 118 0,'9'-2'133'0,"13"0"-84"0,7 0 7 15,2 0 2-15,11 1-10 0,-1 1-13 0,0 0-6 16,9 0-10-16,2 0-3 0,-9 0-3 16,2 0-5-16,-3-2-1 0,-9 0-1 15,-6 1-3-15,-9 0 0 0,-12 0-1 16,-6 1 2-16,0 0-2 0,-2 0 2 16,-20 0-3-16,-11 0-1 0,-17 0 0 0,-2 3 0 15,-8 2 1-15,-4-1 1 0,8 2-1 16,1 0 0-16,5 0 0 0,13 1 0 15,6-1-1-15,6-2 0 16,6 1 1-16,9-1 0 0,4-2 0 0,4-1 2 16,2-1-3-16,0 0 3 0,16 0 2 15,13 0 6-15,2 0-5 0,7-4-1 16,-1-1-2-16,-4 0-1 0,-2 1 0 16,-2 2 0-16,-2-3-1 0,-9 1-1 15,-1 2 1-15,-11-1 0 0,-4 2 1 0,-2 0 0 16,-6 0-1-16,-17 1-4 0,-4 0 1 15,-2 0-7-15,2 1-13 0,9 3-16 16,3-1-28-16,11 6-56 16,4-5-140-16</inkml:trace>
  <inkml:trace contextRef="#ctx0" brushRef="#br0" timeOffset="55948.526">24175 4906 289 0,'-12'-3'89'0,"3"-1"-36"0,1 2 3 0,0 1-5 16,-5 0-15-16,5 1-11 0,0 0-3 16,-7 1-6-16,7 3-6 0,-2 4-1 15,1-1-2-15,5 2-3 0,4-1 1 16,0-1-4-16,0 3 1 0,0-3 0 15,11-1 0-15,3 2 0 0,-1-4 0 0,3-1 1 16,-4-2-2-16,3-1 2 0,-5 0 0 16,1-3 2-16,-1 0-3 0,-8-7 2 15,-2 4-2-15,0 1 2 0,0-1-3 16,-6 1 3-16,-9 2 5 0,3 1-3 16,-9 0-3-16,9 2-2 0,-7-1-1 0,9 1 0 15,0 0-1-15,1 0-6 0,9 1-24 16,0 3-19-16,0 1-28 15,17 1-88-15</inkml:trace>
  <inkml:trace contextRef="#ctx0" brushRef="#br0" timeOffset="56318.38">24578 4722 275 0,'-10'-2'106'16,"4"-3"-55"-16,3 5 3 0,-1 0-6 15,-4 0-18-15,2 1-2 0,-2 5-8 0,-1 0-2 16,-5 6 0-16,4-1 0 0,-3 3-4 16,5 3-6-16,-2-1 1 0,-1 3-2 15,7 2-2-15,2-1-1 0,2 0-3 16,2 1 1-16,13-1 1 0,-3-2-3 15,4 1 2-15,-1-5-1 0,6-4 0 0,-1 0 0 16,-1-7 1-16,6-3 2 16,-1 0 1-16,3-7 0 0,-2-3 0 0,-6-2-3 15,3-3 1-15,-5-4 0 16,-7-2-4-16,-8-2 1 0,-2 0 1 0,-6-1-1 16,-19 2 0-16,-6 3 0 0,-8 3 0 15,-8 3 0-15,-7 6-8 0,6 3-21 16,-3 4-15-16,-1 0-28 0,11 9-72 15,-1 2-284-15</inkml:trace>
  <inkml:trace contextRef="#ctx0" brushRef="#br0" timeOffset="58404.25">25938 4743 241 0,'-2'0'60'15,"2"0"-6"-15,0 0-13 0,0 0 8 16,17 0-3-16,5 2-6 0,12 2-9 15,3 1-8-15,2-1-5 0,6 1-4 0,-1-1-4 16,1-3-1-16,-3 2-2 0,-1-1-2 16,-4-2-4-16,-6 0 2 0,-4 0-1 15,-10-2 0-15,1-1-3 0,-12-1-13 16,-3-1-10-16,-3 2-20 0,0-2-43 16,-3 1-73-16,-13 0-166 0</inkml:trace>
  <inkml:trace contextRef="#ctx0" brushRef="#br0" timeOffset="58593.192">26122 4676 236 0,'-6'7'49'0,"4"5"8"16,-2 2 0-16,2 1-16 0,0 4-4 15,2 2-2-15,0-1-13 0,2 0-9 0,12 1-8 16,3 0-4-16,3 1 3 0,-1-3-5 15,2-3-22-15,3 1-43 16,1-4-62-16,-2-4-108 0</inkml:trace>
  <inkml:trace contextRef="#ctx0" brushRef="#br0" timeOffset="58978.911">27017 4707 366 0,'0'-7'43'0,"0"-2"-11"16,9-1 14-16,1-3-5 0,6 1-8 16,3-3-11-16,-5-3-4 0,9-1-6 15,-6-2 2-15,5-1-9 0,3 1 1 16,-2-1-1-16,-4-1-3 0,1 3 1 15,-3-1-4-15,-7 2 1 0,-2 2 0 16,1 2 1-16,-5 6 0 0,0 2 0 0,-4 2-1 16,2 5 1-16,-2 0 3 0,0 0 2 15,0 0-3-15,0 6 0 0,0 5 10 16,4 6 5-16,-4 4-4 0,4 3 2 16,3 7-2-16,3 0-3 0,-2 2-5 15,0 0-5-15,3 3 6 0,-7-5-5 16,0 0 0-16,-2 0 0 0,-2-4-1 15,0-1 0-15,0-3-7 0,0-4-25 16,0 1-19-16,0-3-20 0,0 0-65 16,0-3-212-16</inkml:trace>
  <inkml:trace contextRef="#ctx0" brushRef="#br0" timeOffset="60158.281">19890 11687 238 0,'0'0'98'0,"0"0"-48"16,2 0-17-16,14-1 7 0,1 1 0 0,12 0-11 15,10 0-11-15,0 0-3 16,5 4-4-16,3 0-2 0,5 1-6 16,-6-1 0-16,1 1-1 0,-6-1 1 0,1-3-1 15,-9 0-2-15,-6-1 2 0,-9 0 1 16,-1 0-2-16,-11-2-2 0,-6-2 1 15,0 2 0-15,-2 0-3 0,-12-1-1 16,-9 1-2-16,-8 0 5 0,-2 2 0 16,-4 0 1-16,-3 0 0 0,-1 0 1 0,-7 0 0 15,-5 0 2-15,5 5 2 0,1-2-3 16,13 0 4-16,10 0-1 0,13 0 0 16,1-2-2-16,8 1-3 0,2-2 1 15,0 0 0-15,0 3 2 0,21 0 8 16,5 2-2-16,12-1 0 0,5 1-2 15,0-4-3-15,3 0 0 0,-7-1-1 16,-2 0-1-16,-1 0 0 0,1-1-1 16,-8-2 0-16,-11 0-1 0,-1-2 2 15,-13 1-3-15,-4 2 0 0,0 1-2 16,-23-2-7-16,-6 3 1 0,-12-2-2 0,-15 1 4 16,-8 1 2-16,-8-2 4 0,4 1-3 15,14 1 3-15,19 0 0 16,14 0 1-16,21 0 1 0,0 0-1 0,25 0 3 15,12 0 6-15,11-3 5 0,9 1-7 16,5 2-2-16,-4 0-3 0,-2 0 0 16,-6 0-1-16,-7 0 0 0,-4 0 0 15,-1 2-3-15,-16 1-16 0,-1 1-31 32,-13 2-80-32,-8 3-146 15</inkml:trace>
  <inkml:trace contextRef="#ctx0" brushRef="#br0" timeOffset="66249.812">12043 8917 80 0,'110'17'-56'0</inkml:trace>
  <inkml:trace contextRef="#ctx0" brushRef="#br0" timeOffset="69966.864">14211 18189 78 0,'-22'-8'120'16,"-7"2"-67"-16,-2 0 13 0,0 1-11 0,2 1 5 15,0 1-10-15,4 0-4 0,2 2-15 16,1-2-3-16,9 2 0 0,3 1-3 16,4-1-1-16,6 0-3 0,0 1-3 15,0-5-1-15,20 0-6 0,13-1-1 16,15-3 9-16,18 0 1 0,19 3-1 15,12-5-3-15,21 8-3 0,16 1-3 0,7 2-1 16,12 0-1-16,6 3-4 0,-6 3 0 16,-11 1 0-16,-15 0-1 0,-10-3-2 15,-9 0 1-15,-1-4-2 16,7-6 2-16,4-5 0 0,0-8-1 0,-7-2-1 16,-13 3-2-16,-16 0-3 0,-22 3-3 0,-19 6-6 15,-16 5-7-15,-8 2-2 16,-11 1-8-16,-6 1-3 0,0 0-13 15,0 0-7-15,0 0-23 0,0 0-46 16,0 5-90-16</inkml:trace>
  <inkml:trace contextRef="#ctx0" brushRef="#br0" timeOffset="71548.07">19836 14876 120 0,'-8'-2'111'0,"0"0"-67"0,5 0 9 16,-3-1-7-16,6-2-1 0,0-1-6 15,19-3-5-15,12 1 2 0,19-6-3 16,12-5 4-16,18-2-2 0,17-1-4 0,19-3-8 15,18 2-1-15,28 1-5 16,9 2-4-16,9 3-2 0,-4 1-2 16,-15 4-5-16,-16 3-2 0,-23 1 2 15,-17 5-3-15,-24 3 1 0,-19-2-2 0,-13 2-1 16,-9-1-1-16,-11-2-6 0,-7 1-10 16,-5 2-16-16,-11-1-23 0,-6 1-24 15,0 0-51-15,-8 7-109 0</inkml:trace>
  <inkml:trace contextRef="#ctx0" brushRef="#br0" timeOffset="77748.776">24282 12183 8 0,'0'-2'16'0,"0"-2"15"16,0 2-6-16,0 0 1 0,7-1-2 0,5 3-4 15,11 0-4-15,8 0 5 0,18 0-2 16,16 0-4-16,7 0 4 0,13 0-9 15,10 2-3-15,10-1-4 0,3 1-1 16,9-1 0-16,7 0-1 0,-4 3-2 16,-10 1-25-16,-5 0-22 0,-14 0-41 0,-12 1-12 15</inkml:trace>
  <inkml:trace contextRef="#ctx0" brushRef="#br0" timeOffset="78874.388">25076 8300 28 0,'-12'-2'39'0,"2"0"-10"0,5 2 8 16,3-2-5-16,2 2-3 0,0 0 4 15,0-1-10-15,19-2-6 0,16 0 4 16,23-3 5-16,25-3 1 0,20 0-5 15,27-4-3-15,15 2-5 0,6 0-6 0,-4 2-2 16,-11 0-5-16,-6 6 2 0,-14-2-2 16,-13 3-3-16,-14 2-12 0,-8 0-29 15,-15 0-44-15,-10 7-102 16</inkml:trace>
  <inkml:trace contextRef="#ctx0" brushRef="#br0" timeOffset="99390.848">20094 15876 23 0,'-2'0'125'0,"-2"-2"-79"0,2 1-2 16,2 1 4-16,-2 0 1 0,2 0-8 15,0 0-12-15,0 0-14 0,0 0-4 16,0 0-1-16,0 0 1 0,4 3 8 16,2 2 3-16,1 1-2 0,3 0-5 15,-4 4 0-15,0 0 0 0,3 3-5 16,1 2-1-16,-4 2 0 0,0 0 0 15,-4 2-1-15,3 0-1 0,-3-1-3 16,0 2 0-16,-2-1-1 0,6-2-2 0,-4-1 2 16,0-4-3-16,0 1 2 0,0-4-2 15,-2-4 2-15,0-3-1 0,0 2 0 16,0-4 2-16,0 0 1 0,0 0 5 16,0-6-2-16,-2-1-1 0,-4-2-4 15,-4-5 3-15,8-2 0 0,2-3-3 0,0-2 2 16,0-1-3-16,6 1 0 0,6-2 1 15,-2 2-1-15,5 1 0 0,-5-1 0 16,1 4-1-16,1 4 1 16,-4 2 0-16,-1 3-1 0,3 5-1 15,-8 0 3-15,0 3 1 0,-2 0-1 0,0 0-5 16,0 7 2-16,0 3 3 16,0 3 1-16,0 2 0 0,-4 1-1 0,-6 1-2 15,5 1 2-15,3-2-1 0,2-2 0 16,0-4-1-16,0-3 0 0,0-3 0 15,0-2 0-15,0-2-1 0,7 0 2 0,3 0 2 16,0-7 2-16,3-3-3 16,5-2-3-16,3-2 3 0,-7-2-1 0,7 2 0 15,-11 1 0-15,5 0 0 16,-5 1-1-16,5 4 0 0,-3 1 0 0,-4 1-1 16,7 3 1-16,-7 3-2 0,-2 0 0 15,7 0 1-15,-3 5-1 0,0 5 2 16,3 4 1-16,-5 2-1 0,-2 4 1 15,-2 0 0-15,5 2-2 0,-5 0 2 16,0-2-1-16,0-2-3 0,2-1-6 0,5-3-3 16,-3-3-4-16,2-2-9 0,5-6-10 15,-5-2-10-15,4-1-30 0,-1-1-47 16,3-8-110-16</inkml:trace>
  <inkml:trace contextRef="#ctx0" brushRef="#br0" timeOffset="99868.296">20874 15885 101 0,'-6'-4'128'16,"1"-1"-71"-16,3 2 5 0,0 0-9 0,0 3-3 15,2 0-8-15,0 0-15 0,-2 0-11 16,2 4-9-16,0 2 1 16,0 2 2-16,0 5 0 0,0 1-1 15,0-1-5-15,4 4 0 0,3 1 2 0,7 0-5 16,0 2-1-16,3-1 1 0,-3 1 1 16,9-4-1-16,-8-1 0 0,5-4 0 15,1-5 1-15,-7-6-1 0,5 0 1 16,-4 0 0-16,-1-4 1 0,-4-5 1 15,3-2-1-15,-7-3 0 0,-2-2-2 16,-2 2 0-16,-2-3 0 0,0 1-1 0,0 2 1 16,0 2 1-16,0 0-2 0,0 4 0 15,0-1 2-15,0 6 2 0,0 0-2 16,0 3 3-16,0 0-5 0,0 1-7 16,0 6 6-16,6 3 3 0,11 4 1 15,-7-1 0-15,9 3 1 0,-7 0-3 16,7 1 1-16,-3 0-2 0,3 2 1 15,2-2-1-15,-3 4 3 0,1-4-5 16,-5-2-8-16,3-4-4 0,-7-6-14 16,5-3-19-16,-5-2-17 0,-4 0-40 0,5-11-102 15</inkml:trace>
  <inkml:trace contextRef="#ctx0" brushRef="#br0" timeOffset="100191.62">21444 15603 219 0,'-4'-5'57'16,"4"5"13"-16,0 0-9 0,0 0-2 16,0 0-15-16,0 0-23 0,6 7-5 15,5 2 6-15,7 6-2 0,-7 2 0 16,-1 5-2-16,4 4-5 0,-5 3-1 15,1 3-4-15,2 0 1 0,-3 2-3 0,-5 2-1 16,6 3-2-16,-6-1 0 16,-2 5-2-16,3 0 2 0,-3-5-3 15,6-3 3-15,8-4-2 0,1-11 0 16,8-4 0-16,4-5 0 0,0-7-1 0,2-3 1 16,-2-1-2-16,-3-1-3 0,1-7-5 15,0-6-12-15,-4-4-15 0,-2 0-32 16,-5-4-70-16,1-3-208 0</inkml:trace>
  <inkml:trace contextRef="#ctx0" brushRef="#br0" timeOffset="100567.744">22102 15544 219 0,'-15'-2'65'0,"7"1"-14"0,8 1 10 15,0 0-8-15,0 0-25 0,0 3-10 16,2 6 7-16,2 8-1 0,-2 3 0 16,6 5-5-16,1 6-3 0,3 4-5 15,3 2-5-15,-5 2-1 0,6 4-2 16,-7-2-1-16,-3 0 0 0,-2 0-1 0,-4-1 0 16,2 0-1-16,8-6-2 0,-3-4-10 15,3-8-4-15,2-5-7 0,-5-6-17 16,-3-3-27-16,-4-5-34 15,0-3-50-15</inkml:trace>
  <inkml:trace contextRef="#ctx0" brushRef="#br0" timeOffset="100727.957">21961 15862 114 0,'-23'-4'164'0,"23"0"-100"0,2 1-8 15,23 1-4-15,4 2-13 0,2 0 0 16,2 0-15-16,7 0-9 0,1 0-11 15,0 0 0-15,7 0-2 0,-3 4-1 16,-8-2-5-16,-3 2-26 0,-8-1-41 16,-11 0-90-16</inkml:trace>
  <inkml:trace contextRef="#ctx0" brushRef="#br0" timeOffset="100976.022">22660 15900 148 0,'-11'-2'172'0,"7"2"-108"15,0 3-18-15,4 1-8 0,0 2-11 16,8 1 12-16,13 6-14 0,2 3-5 0,2 1-2 16,-7 3-4-16,7-1-7 0,-8 1-4 15,-7 1 1-15,-2 3-2 16,-4-2 1-16,-4-1-2 0,0-1-1 15,0-2-4-15,2-6-13 0,3 3-6 0,-5-7-27 16,0-1-28-16,-9-4-72 0,-5-3-124 16</inkml:trace>
  <inkml:trace contextRef="#ctx0" brushRef="#br0" timeOffset="101127.742">22606 15811 261 0,'-14'-9'81'0,"14"7"-31"16,0 2-13-16,18 0-6 0,-5 0-6 16,3 0-21-16,-6 0-2 0,9 0-1 15,2 2-8-15,8 4-44 0,4 1-102 16</inkml:trace>
  <inkml:trace contextRef="#ctx0" brushRef="#br0" timeOffset="101664.013">23361 15982 15 0,'-9'0'161'0,"5"0"-73"15,4 0-31-15,6 1 13 0,3-1-5 16,3 0-19-16,2 0-11 16,3-1-6-16,6 0-8 0,2 0-4 0,-1-1-7 15,5 1-4-15,2-1-1 0,0 0-3 16,0 0-2-16,0 1-2 0,-8-2-16 16,0 3-23-16,-3-2-28 0,-9 0-83 15,5 0-170-15</inkml:trace>
  <inkml:trace contextRef="#ctx0" brushRef="#br0" timeOffset="101960.194">24187 15826 193 0,'-6'-5'100'0,"-4"2"-39"0,-11 2-1 16,0 1 8-16,9 0-14 0,4 0-25 16,2 4-9-16,4 3 2 0,-5 2-1 15,-3 3 0-15,-7 6-4 0,1 4-4 16,-1 2-1-16,15 3-3 0,2-4-3 16,2 2-1-16,19 0-3 0,4-2-2 15,10-3 1-15,4 0 0 0,5-5-3 16,-3-3-10-16,-2-6-9 0,-1-6-11 0,-7 0-19 15,-13-2-18-15,1-12-36 16,-9-1-82-16</inkml:trace>
  <inkml:trace contextRef="#ctx0" brushRef="#br0" timeOffset="102258.131">24502 15547 184 0,'-23'-8'136'0,"8"8"-79"0,9 0 3 15,6 4-4-15,0 0-3 0,19-1-23 0,-11 1-10 16,-6 5 4-16,-2 3-1 0,0 5 1 16,-2 6-5-16,0 5-2 0,-2 3-6 15,4 3 1-15,0-1-5 0,0 2 0 16,0 1-1-16,2-2-2 0,0 1-1 15,8 2-3-15,3-4 1 0,9 1 1 0,3 1-1 16,4-3-1-16,-4 0-1 0,0-5-6 16,0-5-7-16,-5-4-9 0,-5-8-15 15,3-4-24-15,-7-6-22 16,-1-1-85-16</inkml:trace>
  <inkml:trace contextRef="#ctx0" brushRef="#br0" timeOffset="102687.476">25209 15870 149 0,'-27'-4'204'0,"0"2"-144"0,8 2-10 15,13 4 13-15,-2 4-13 0,-5-2-15 16,-1 3-12-16,-11 1-8 0,-4 6-4 15,-2 3-3-15,0 1-2 0,4 4-6 16,4-1 1-16,13-1 0 0,8 0-1 16,2 1 0-16,8-2 0 0,17-3 1 0,-2-1-2 15,-5-10 0-15,5 0 0 0,4-3 0 16,-2-4 1-16,6-4 0 0,2-4 2 16,-2-5 0-16,2-3-1 15,-2-2 0-15,-4-2-1 0,0-1 0 16,-4-1-1-16,-11 1 0 0,2 2 1 0,-12 1 0 15,-2 3 1-15,0 3 0 0,-4 0 0 16,-12 2-1-16,3 3 2 0,-3 2 1 16,6 5-1-16,5 0-2 0,3 10-1 15,-2 5 2-15,4 4 3 0,0 4-1 16,0 0 3-16,0 2-5 0,0 0 1 0,0-3 0 16,8 2-2-16,-1-2-2 0,1-3-8 15,8 1-18-15,-3-8-26 0,8-4-42 16,-1-3-65-16</inkml:trace>
  <inkml:trace contextRef="#ctx0" brushRef="#br0" timeOffset="103078.019">25804 15818 106 0,'-23'-10'250'0,"2"5"-154"0,11 3-33 16,4 2 6-16,6 0-6 0,-2 1-22 16,-6 2-15-16,-3 3-8 0,-11 0-1 0,-12 4-5 15,-5 1-1-15,-6-1-3 0,12-1-5 16,16-2-2-16,9 3-1 0,8-1 0 16,0 1-1-16,14 0-2 0,7-2 2 15,4 1-2-15,2-3-3 0,-1-1-1 16,3-2 1 15,-4-1 3-31,0-2 2 0,4 0 1 0,-4 0 0 0,2 0 0 0,2 0-1 0,-7 0 1 0,7 0 0 16,0 0 1-16,0 0-1 0,-2 4 0 15,0 0 0-15,-2 4 0 0,-3 3 0 0,-5 1-1 16,-7 4 1-16,-3 2 2 0,-7 2 0 16,0 0-1-16,-15 1 1 0,-4 0-2 15,-3-3 0-15,-3 2 0 0,-4-3-7 16,-2-5-18-16,6-2-15 0,0-7-34 15,7-3-23-15,1 0-113 0</inkml:trace>
  <inkml:trace contextRef="#ctx0" brushRef="#br0" timeOffset="103473.03">26509 15725 287 0,'-31'-6'129'16,"10"6"-59"-16,13 0-17 0,2 3-6 16,4 7-19-16,-7-5-9 0,-3 4-4 0,-9 1-7 15,-4 0-3-15,1 4-5 16,9-1 2-16,3 0-2 0,12 4 0 16,0-1-1-16,20 1 0 0,3 2 1 15,0-4 0-15,0 0-3 0,1-2-2 0,5-5-1 16,2-2 0-16,4 0 5 0,5-4-1 15,-7-1 3-15,0-1 0 0,0 0 2 16,-4 0-1-16,0 0 0 0,-2 0 5 16,-2 0 3-16,1 0-1 0,-5 0 1 15,0 0 5-15,-1 0-2 0,-9 2-5 0,3 2 0 16,-8 3 11-16,-3 0 2 16,-3 2 0-16,0 3-3 0,-19-1 2 0,-6 3-3 15,-4 2-2-15,-8-2-9 16,-4 4 0-16,-9 0-5 0,-6-2 0 0,2 0-3 15,5-6-10-15,-1-2-18 0,9-2-25 16,0-3-69-16,10-2-133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2:33:33.865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66CC00"/>
    </inkml:brush>
    <inkml:brush xml:id="br2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744 856,'0'5,"0"8,5 2,3 3,5 5,5-2,1-10,-3-12,-5-12,-10-9,-10-1,-10 3,-6 6,0 10,5 12,5 9,12 3,11-2,10-5,8-4,4-9,-2-11,-6-8,-7-8,-11 2,-12 5,-5 11,-6 7,0 10,-1 4,1 4,5 6,5 0</inkml:trace>
  <inkml:trace contextRef="#ctx0" brushRef="#br0" timeOffset="1.004">2789 922,'-6'0,"-1"5,-6 3,0 4,2 7,3 5,2 5,3 2,7-3,9-8,2-11,4-8,-1-10,-4-9,-4-7,-9-4,-11 2,-9 5,-1 13,-4 8,4 9,9 4,14-1,11-1,8-9,2-10,-10-3,-13 0,-6 8,-2 10,-1 9,2 3</inkml:trace>
  <inkml:trace contextRef="#ctx0" brushRef="#br0" timeOffset="2.004">216 2637,'0'5,"-6"9,-1 6,0 6,7-2,9-5,3-10,5-14,0-11,-4-8,-8 0,-12 3,-10 12,-8 7,1 9,-1 4,3 6,5 5,7 4,9-1,11-12,4-12,0-13,2-5,-1-4,-8 1,-12 4,-5 11,-5 5,-2 9,3 8,4 2</inkml:trace>
  <inkml:trace contextRef="#ctx0" brushRef="#br0" timeOffset="3.004">1602 3264,'-6'0,"-2"-6,-4-1,-7-1,0 8,10 4,10 0,7-5,1-8,-7-4,-8 2,-4 8,-6 4,0 8,-3 8,2 6,3 6,11-3,5 0,8-4,8-7,6-5,5-4,3-9,-4-10,-6-8,-8-6,-11 2,-12 4,-10 7,-7 11,-6 5,-2 4,5 5,1 1,6 5,6 4,12-1,6-4</inkml:trace>
  <inkml:trace contextRef="#ctx0" brushRef="#br0" timeOffset="4.003">4372 2538,'-5'0,"-8"0,-2 6,-3 1,-5 6,2 6,10-1,12-2,6-11,-3-5,-9 2,-8 2,-3 4,-3 3,0 3,5 6,9-1,12-3,4-10,6-7,1-8,2-2,-2-6,-4-5,-11 1,-10 4,-10 11,3 6,10 3,16 2,19-1,2-1</inkml:trace>
  <inkml:trace contextRef="#ctx0" brushRef="#br0" timeOffset="5.004">7440 1713,'6'0,"-4"0,-8 0,-3 6,-5 1,4 0,11-1,10-2,9-1,7-7,-2-9,-10-2,-13 8,-13 4,-10 9,-2 9,4 7,10 0,12-3,12-6,8-4,1-10,-4-10,-11-4,-13 2,-5 8,-2 10,2 5</inkml:trace>
  <inkml:trace contextRef="#ctx0" brushRef="#br0" timeOffset="6.004">18 6925,'0'6,"0"7,6 1,7-1,7-3,0-9,3-4,-3-8,-5-8,-11 1,-5-4,-9 3,-8 4,-7 5,2 9,3 12,1 2,3 6,10 5,11-2,11-5,8-10,6-7,3-3,-4-7,-7-7,-7-7,-11 2,-13 3,-10 12,-2 12,3 10,4 10,5 4,3 5,9-5,10-7,7-7,7-11,4-13,-3-10,-7-8,-12 2,-8 9,-3 15,-8 11,-2 11,1 1</inkml:trace>
  <inkml:trace contextRef="#ctx0" brushRef="#br1" timeOffset="7.004">4999 8509,'-5'0,"-8"0,-2 5,2 8,3 7,4 6,7-1,11-6,7-5,7-6,-1-9,1-10,-4-9,-6-7,-6-4,-9 3,-6 0,-8 6,-6 6,-6 6,-5 10,-2 11,-2 3,0 6,5 4,8 4,7 2,12-3,12-6,9-7,8-6,4-4,4-9,0-9,0-7,-6-6,-7-4,-14 3,-13 6,-12 8,-9 5,-4 10,-5 11,6 9,6 6,8 4,12-3,11-6,11-7,8-12,4-11,3-6,1-4,1-6,-7-5,-13 4,-15 5,-13 12,-11 13,-1 11,4 9,4 5,12-2,6-11,2-15,-4-7,-9-3,-2 5,1 4</inkml:trace>
  <inkml:trace contextRef="#ctx0" brushRef="#br1" timeOffset="8.004">7737 9861,'-5'0,"-3"6,-5 1,0 6,2 6,8-6,5-11,-3-5,-2 2,-6 3,-2 6,8 1,9-6,3-9,1-9,-7-2,-10 7,-4 11,-5 6,0 6,8 2,11-2,11-8,3-12,-2-9,-8-3,-12 8,-4 12,-2 11,2 8,8 2,4-9,7-12,2-12,-1-9,-2-8,-9 2,-10 4,-8 7,-7 11,0 12,0 11,3 6,6 6,11-3,6 0,10-5,7-13,7-12,-2-13,-3-9,-6-5,-11 1,-12 6,-3 12,-7 8,1 4</inkml:trace>
  <inkml:trace contextRef="#ctx0" brushRef="#br1" timeOffset="9.004">8958 7981,'-6'0,"-7"0,-7 0,-6 5,-4 8,3 8,1-1,4 2,6 4,12-9,12-13,4-12,1-11,-9-2,-9 2,-10 11,-2 11,1 12,9-3,12-3,5-9,0-10,5-4,-1-4,-8 0,-11 4,-4 9,-1 12,-4 4,0 6,3 6,2 4,10-2,9-5,9-7,1-10,3-6,-3-9,-4-7,-5-6,-5-5,-3 9,-2 13,4 9,2-3,5-5,-6-3,-8 2,-5 6,-1 5</inkml:trace>
  <inkml:trace contextRef="#ctx0" brushRef="#br1" timeOffset="10.004">8133 5540,'0'-6,"0"-7,-6-2,-7 3,-1 7,-5 6,-4 8,2 8,-1 7,3 4,4 4,12-4,10-6,11-8,7-5,6-5,2-9,2-3,0-6,-5-6,-14 0,-15 4,-14 4,-9 5,-8 3,2 8,6 8,12 4,8-8,9-5,4-9,1-8,-9-2,-9 1,-10 4,-2 9,-4 5,3 7,-2 3,3 4,10-1,6-9,10-10,2-11,1 2,-8 4,-4 8,-8 5,-2 7,1 1</inkml:trace>
  <inkml:trace contextRef="#ctx0" brushRef="#br1" timeOffset="11.004">2558 5276,'0'5,"0"9,6 0,1-7,6-4,6-9,-1-9,-2-8,-11 1,-11-2,-10 3,-8 11,-6 7,3 10,5 8,7 9,11-1,13-4,9-5,8-10,5-7,-2-8,-7-7,-7-7,-12 1,-5-1,-10 4,-7 5,-6 12,-5 5,3 9,1 3,-2 4,5 6,6 3,5 4,12 2,10-4,10-13,6-9,5-10,-3-11,0-3,-6-4,-11 2,-14 5,-12 4,-8 4,-2 9,0 5,2 6,1 1,-2 3,3 0</inkml:trace>
  <inkml:trace contextRef="#ctx0" brushRef="#br1" timeOffset="12.004">2657 8179,'-5'0,"-3"5,-5 8,0 8,2 4,3 5,8-3,10-11,9-15,1-13,-3-10,-4-6,-5-5,-8 3,-11 8,-3 12,-5 8,1 11,3 8,-1 8,2 4,9-2,11-5,10-13,8-13,0-12,-4-8,-6 5,-5 11,-9 8,-5 9,-2 8,0 8,2 4,2 3,0-3</inkml:trace>
  <inkml:trace contextRef="#ctx0" brushRef="#br2" timeOffset="13.004">8067 3528,'-6'0,"-1"5,-6 3,6-1,3-7,3-9,1-9,1-6,-5 0,-8 10,-2 13,2 12,2 11,9 0,10-3,10-10,6-12,0-12,-5-8,-12-1,-12-2,-11 4,-9 11,-6 13,-3 12,3 9,8 6,7 4,12-3,11-2,11-6,8-11,4-9,3-9,1-4,-5-6,-2 1,-7-4,-5-3,-13 2,-5-1,-9 3,-8 6,-6 3,1 11,-2 4,5 7,5 7,12-5,5 1,4-3</inkml:trace>
  <inkml:trace contextRef="#ctx0" brushRef="#br2" timeOffset="14.004">6945 4055,'0'-5,"-5"-3,-8 1,-2 7,8 3,5-4,8-7,3-9,0-6,-7 0,-9 4,-4 11,-5 7,-1 10,4 8,3 7,9-1,11-4,3-10,5-8,0-9,-4-9,-4-7,-9 1,-5 9,-7 8,-2 9,-4 6,0 6,-2 6,2-1</inkml:trace>
  <inkml:trace contextRef="#ctx0" brushRef="#br2" timeOffset="15.004">10310 4946,'-6'-6,"-7"-7,-1 4,1 10,9 3,10-3,5-8,0-9,-7-1,-11 3,-8 8,-9 6,1 8,4 9,10 1,13-2,12-5,8-3,0-9,1-4,-2-7,-7-7,-10-1,-13 4,-10 4,-9 10,-4 11,2 9,6 8,12-1,14-5,12-5,2-12,-6-11,-12-4,-11-1,-9 2,-1 4</inkml:trace>
  <inkml:trace contextRef="#ctx0" brushRef="#br2" timeOffset="16.004">11399 2076,'-6'6,"-1"7,-6 7,0 6,2 4,2 2,9-3,5-14,1-13,-7-9,-7-2,-4 6,1 9,2 9,9 2,9-2,9-3,2-10,2-5,-2-7,-10-3,-12 2,-12 2,-3 8,-5 5,8 1,11 1,7-8,7-2,3-7,-2-7,-8 0,-10 2,-10 5,-8 9,-5 6,-4 7,4 1</inkml:trace>
  <inkml:trace contextRef="#ctx0" brushRef="#br2" timeOffset="17.004">9650 97,'-5'0,"-3"5,7 3,8-1,9-7,8-3,-1-7,1-2,-3-4,1 0,-4-3,-11 3,-11 3,-12 10,4 5,8 2,6-4,2-9,-5 3,-3 8,-6 4,5 1,2-6,8-4,-2-1,-8 6,-9 8,-1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2:35:42.5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22T02:32:34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130 352 96 0 0,'-7'6'7182'0'0,"-17"20"-2016"0"0,23-25-4933 0 0,1 0-1 0 0,0 0 1 0 0,0 1 0 0 0,0-1 0 0 0,0 0-1 0 0,0 0 1 0 0,0 0 0 0 0,0 1 0 0 0,0-1 0 0 0,1 0-1 0 0,-1 0 1 0 0,0 0 0 0 0,1 1 0 0 0,-1-1 0 0 0,1 0-1 0 0,-1 0 1 0 0,1 0 0 0 0,0 0 0 0 0,-1 0-1 0 0,1 0 1 0 0,0 0 0 0 0,0 0 0 0 0,-1-1 0 0 0,1 1-1 0 0,0 0 1 0 0,0 0 0 0 0,0-1 0 0 0,0 1-1 0 0,0 0 1 0 0,0-1 0 0 0,0 1 0 0 0,1-1-233 0 0,0 0 98 0 0,0 0 1 0 0,0 0-1 0 0,0 0 0 0 0,0-1 1 0 0,-1 1-1 0 0,1-1 1 0 0,0 1-1 0 0,0-1 0 0 0,0 0 1 0 0,-1 1-1 0 0,1-1 1 0 0,0 0-1 0 0,-1 0 0 0 0,1 0 1 0 0,-1-1-1 0 0,1 1 1 0 0,-1 0-1 0 0,0-1 0 0 0,1 1 1 0 0,0-2-99 0 0,11-14 132 0 0,0-1 0 0 0,-1-1-1 0 0,-1 1 1 0 0,0-2 0 0 0,0-4-132 0 0,1 0 33 0 0,0 2 0 0 0,1-1 0 0 0,9-10-33 0 0,1 2 19 0 0,-2-2 1 0 0,-1 0-1 0 0,7-19-19 0 0,-23 42 10 0 0,-4 9-10 0 0,0 0 0 0 0,0 0 1 0 0,0 0-1 0 0,0 0 1 0 0,1 0-1 0 0,-1 0 1 0 0,0 1-1 0 0,0-1 1 0 0,1 0-1 0 0,-1 0 1 0 0,1 0-1 0 0,-1 1 1 0 0,1-1-1 0 0,-1 0 1 0 0,1 0-1 0 0,-1 1 1 0 0,1-1-1 0 0,0 0 1 0 0,-1 1-1 0 0,1-1 1 0 0,0 1-1 0 0,0-1 0 0 0,0 1 1 0 0,-1-1-1 0 0,1 1 1 0 0,0 0-1 0 0,0-1 1 0 0,0 1-1 0 0,0 0 1 0 0,-1 0-1 0 0,1 0 1 0 0,0-1-1 0 0,0 1 1 0 0,0 0-1 0 0,0 0 1 0 0,0 0-1 0 0,0 1 0 0 0,0-1-53 0 0,-1 0-1 0 0,0 0-47 0 0,-1 66 108 0 0,-3 1 0 0 0,-3-1 0 0 0,-3 0-7 0 0,5-24 0 0 0,3 1 0 0 0,1 0 0 0 0,3 22 0 0 0,-1 12-5 0 0,17 18-80 0 0,-18-92 49 0 0,0 0 0 0 0,1-1 0 0 0,-1 1 0 0 0,1 0 0 0 0,0 0 1 0 0,0-1-1 0 0,0 1 0 0 0,0-1 0 0 0,0 1 0 0 0,1-1 0 0 0,-1 1 0 0 0,1-1 1 0 0,0 0-1 0 0,-1 0 0 0 0,1 1 0 0 0,1 0 36 0 0,3 3-393 0 0,-5-5-92 0 0,-1-1-263 0 0,0 0-448 0 0,0 0-565 0 0,-4 2-4672 0 0,-15 0 208 0 0</inkml:trace>
  <inkml:trace contextRef="#ctx0" brushRef="#br0" timeOffset="370.649">1 758 545 0 0,'2'-2'5049'0'0,"16"-6"-2908"0"0,26-4 441 0 0,1 3-1 0 0,32-4-2581 0 0,181-5 3280 0 0,-30 4-1660 0 0,-208 11-1587 0 0,114-7-295 0 0,-132 10 94 0 0,-2 0 73 0 0,0 0-1 0 0,1 0 0 0 0,-1 0 1 0 0,0 0-1 0 0,0 0 1 0 0,0 0-1 0 0,1 0 0 0 0,-1 0 1 0 0,0 0-1 0 0,0 0 1 0 0,1 0-1 0 0,-1 0 0 0 0,0 0 1 0 0,0 0-1 0 0,1 0 1 0 0,-1 0-1 0 0,0 0 0 0 0,0 0 1 0 0,0 0-1 0 0,1 0 0 0 0,-1 0 1 0 0,0 1-1 0 0,0-1 1 0 0,0 0-1 0 0,1 0 0 0 0,-1 0 1 0 0,0 0-1 0 0,0 1 1 0 0,0-1-1 0 0,0 0 0 0 0,1 0 1 0 0,-1 0-1 0 0,0 1 1 0 0,0-1-1 0 0,0 0 0 0 0,0 0 1 0 0,0 0-1 0 0,0 1 1 0 0,0-1-1 0 0,0 0 0 0 0,0 0 1 0 0,0 1-1 0 0,0-1 1 0 0,0 0-1 0 0,0 0 0 0 0,0 1 1 0 0,0-1-1 0 0,0 0 96 0 0,0 9-6278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22T02:32:53.3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39 64 0 0,'-28'-7'4827'0'0,"27"8"-4627"0"0,-1-1 1 0 0,1 1-1 0 0,0 0 1 0 0,0-1-1 0 0,0 1 1 0 0,0 0 0 0 0,0 0-1 0 0,0 0 1 0 0,0 0-1 0 0,1 0 1 0 0,-1 0 0 0 0,0 0-1 0 0,0 0 1 0 0,1 0-1 0 0,-1 0 1 0 0,1 0-1 0 0,-1 0 1 0 0,1 0 0 0 0,-1 1-201 0 0,-25 32 1323 0 0,22-30-1179 0 0,0 1 0 0 0,0 0 0 0 0,0 0 1 0 0,0 1-1 0 0,1-1 0 0 0,0 1 0 0 0,-2 3-144 0 0,-1 7 154 0 0,1 1-1 0 0,1 0 0 0 0,0 1 0 0 0,1-1 0 0 0,1 1 0 0 0,1 6-153 0 0,2 112 103 0 0,1-55-25 0 0,-2-71-71 0 0,0 1-1 0 0,0-1 1 0 0,1 1-1 0 0,1-1 1 0 0,-1 0-1 0 0,2 0 1 0 0,0 1-1 0 0,0-2 1 0 0,0 1 0 0 0,3 3-7 0 0,-3-7 3 0 0,2 0 1 0 0,-1-1 0 0 0,0 1 0 0 0,1-1 0 0 0,0 1-1 0 0,0-1 1 0 0,1-1 0 0 0,-1 1 0 0 0,1-1 0 0 0,0 0 0 0 0,1 0-1 0 0,-1-1 1 0 0,0 0 0 0 0,1 0 0 0 0,1 0-4 0 0,0 0 17 0 0,-1-1-1 0 0,1 0 1 0 0,0 0 0 0 0,-1-1 0 0 0,1 0-1 0 0,0-1 1 0 0,0 1 0 0 0,0-1-1 0 0,0-1 1 0 0,-1 0 0 0 0,1 0 0 0 0,0 0-1 0 0,0-1 1 0 0,-1 0 0 0 0,1-1-1 0 0,-1 1 1 0 0,0-2 0 0 0,0 1 0 0 0,0-1-1 0 0,0 0 1 0 0,4-3-17 0 0,11-9 72 0 0,-1 0 0 0 0,0-2-1 0 0,-1 0 1 0 0,-1-2 0 0 0,11-13-72 0 0,-20 20 4 0 0,-1 0 0 0 0,0-1-1 0 0,-1 0 1 0 0,0 0 0 0 0,-1 0 0 0 0,-1-1 0 0 0,0 0 0 0 0,-1-1 0 0 0,-1 1-1 0 0,0-1 1 0 0,-1 0 0 0 0,-1 0 0 0 0,0 0 0 0 0,-1 0 0 0 0,-1 0 0 0 0,0 0-1 0 0,-1 0 1 0 0,-3-12-4 0 0,2 19-2 0 0,-1 0-1 0 0,1 0 1 0 0,-2 0-1 0 0,1 1 0 0 0,-1-1 1 0 0,0 1-1 0 0,-1 0 1 0 0,0 0-1 0 0,0 1 1 0 0,-1-1-1 0 0,0 1 0 0 0,0 0 1 0 0,-1 1-1 0 0,0-1 1 0 0,-1 0 2 0 0,-6-4-5 0 0,0 0 1 0 0,0 1 0 0 0,-1 0-1 0 0,0 1 1 0 0,0 1-1 0 0,-1 1 1 0 0,-12-5 4 0 0,19 9-38 0 0,0 0 0 0 0,-1 1 0 0 0,1 0-1 0 0,-1 0 1 0 0,0 1 0 0 0,1 0 0 0 0,-1 1 0 0 0,0 0 0 0 0,0 1 0 0 0,-5 0 38 0 0,10 0-340 0 0,-1 1 0 0 0,0 0 0 0 0,0 0 0 0 0,1 0 0 0 0,-1 0 1 0 0,1 1-1 0 0,0 0 0 0 0,0 0 0 0 0,0 0 0 0 0,-4 4 340 0 0,-8 12-3293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22T02:33:07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76 0 0 0,'-1'0'229'0'0,"-1"0"0"0"0,1-1 1 0 0,0 1-1 0 0,-1-1 0 0 0,1 1 0 0 0,0-1 1 0 0,-1 0-1 0 0,1 1 0 0 0,0-1 0 0 0,0 0 0 0 0,0 0 1 0 0,0 0-1 0 0,0 0 0 0 0,0 0 0 0 0,0 0 0 0 0,0 0 1 0 0,0 0-1 0 0,0-1 0 0 0,0 1 0 0 0,1 0 1 0 0,-1 0-1 0 0,1-1 0 0 0,-1 1 0 0 0,1-1 0 0 0,-1 1 1 0 0,1 0-1 0 0,0-1 0 0 0,-1 1 0 0 0,1-1 1 0 0,0 1-1 0 0,0 0 0 0 0,0-2-229 0 0,45-12 2346 0 0,-30 10-1681 0 0,9-1-377 0 0,0 1 1 0 0,0 1 0 0 0,1 1 0 0 0,0 1-1 0 0,0 1 1 0 0,0 1 0 0 0,-1 2-1 0 0,1 0 1 0 0,0 1 0 0 0,-1 2-1 0 0,0 1 1 0 0,0 0 0 0 0,11 6-289 0 0,-33-11 17 0 0,1 0 0 0 0,-1 0 0 0 0,0 0 0 0 0,0 0 0 0 0,1 0 1 0 0,-1 0-1 0 0,0 1 0 0 0,0-1 0 0 0,0 1 0 0 0,-1 0 0 0 0,1-1 1 0 0,0 1-1 0 0,-1 0 0 0 0,1 0 0 0 0,-1 0 0 0 0,1 0 0 0 0,-1 0 1 0 0,0 1-1 0 0,0-1 0 0 0,0 0 0 0 0,0 1 0 0 0,0-1 0 0 0,-1 0 1 0 0,1 1-1 0 0,-1-1 0 0 0,1 1 0 0 0,-1-1 0 0 0,0 1 0 0 0,0 0-17 0 0,-1 1 33 0 0,0 0 0 0 0,0 1 0 0 0,0-1 0 0 0,0 0 0 0 0,-1 0 0 0 0,1 0 0 0 0,-1 0 0 0 0,0-1 0 0 0,0 1 0 0 0,-1 0 0 0 0,1-1 0 0 0,-1 1 0 0 0,0-1 0 0 0,0 0 0 0 0,0 0 0 0 0,-3 2-33 0 0,-54 42 196 0 0,-3-2 1 0 0,-1-4-1 0 0,-33 15-196 0 0,83-48 19 0 0,-3 2-9 0 0,1 2 1 0 0,0 0-1 0 0,1 1 0 0 0,0 0 0 0 0,-8 12-10 0 0,16-19 3 0 0,4-2 0 0 0,1-1 0 0 0,0 1 0 0 0,0-1 0 0 0,0 1 0 0 0,0 0 0 0 0,0 0 0 0 0,1 0 0 0 0,0 0 0 0 0,-1 3-3 0 0,1-6 5 0 0,1 1 0 0 0,-1-1 1 0 0,1 0-1 0 0,0 1 0 0 0,-1-1 1 0 0,1 0-1 0 0,0 1 0 0 0,0-1 1 0 0,0 1-1 0 0,0-1 0 0 0,0 0 1 0 0,0 1-1 0 0,1-1 0 0 0,-1 0 1 0 0,0 1-1 0 0,1-1 0 0 0,-1 0 1 0 0,1 1-1 0 0,-1-1 0 0 0,1 0 0 0 0,0 0 1 0 0,-1 0-1 0 0,1 1 0 0 0,0-1 1 0 0,0 0-1 0 0,0 0 0 0 0,0 0 1 0 0,0 0-1 0 0,0 0 0 0 0,0-1 1 0 0,1 2-6 0 0,23 7 40 0 0,1-1 0 0 0,0-1 0 0 0,0-1 1 0 0,1-1-1 0 0,0-2 0 0 0,11 0-40 0 0,55 0-1412 0 0,22-5 1412 0 0,-9 0-3655 0 0,-58 2-162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01:11.4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13697 8999 60 0,'-2'-2'93'0,"-5"-2"-48"16,5 2 8-16,2 0 3 0,-2 1 0 15,-2 0-11-15,4 1-8 16,0 0-3-16,-2 0-6 0,2 0-3 15,0 0-4-15,0 0-5 0,0 0-5 0,0 2-4 16,0 4-2-16,0 0 0 0,0 3 1 16,0 0 0-16,0 0 0 0,8-2-1 15,1 0-3-15,-3 0 0 0,0-3 1 16,4 0-3-16,-3-2 2 0,-3 0-1 16,2-2 1-16,6 0 2 0,-3-2 4 15,-1-4-4-15,4-3-4 0,-10 0 2 0,-2 2 0 16,0-1 1-16,0 1-2 0,-4 2 0 15,-8 0-1-15,1 1-5 0,-5 2-27 16,-3 2-32-16,-5 0-45 16,-3 0-107-16</inkml:trace>
  <inkml:trace contextRef="#ctx0" brushRef="#br0" timeOffset="619.288">12490 8420 72 0,'-3'0'95'0,"3"3"-41"0,0-2-19 15,0 0-13-15,0 1 1 0,0 0 0 16,0 1-1-16,0 2-10 0,0-4-7 15,0 1 0-15,0 0-3 0,0-2 1 0,3 0-4 16,9-2-33-16,0-6-80 0</inkml:trace>
  <inkml:trace contextRef="#ctx0" brushRef="#br0" timeOffset="3126.918">12938 3083 13 0,'-4'-8'282'0,"4"0"-235"0,2 0-17 16,19 0-6-16,1 2 5 0,5 0-8 16,0 4 5-16,4 1-10 0,0 1-4 15,2 0-4-15,0 2-1 0,0 4-2 16,-4 4-4-16,0 0 6 0,-6 4-7 16,-8 1 3-16,3 2 0 0,-10-3 2 15,-1 5-4-15,1 1-4 0,-8 2 15 16,0 4-8-16,0-1 2 0,-13-1-3 0,1-2 2 15,-7-5 0-15,1-1 3 0,1 0-3 16,-1 1 2-16,5-5-2 0,-1 1 3 16,6-2 0-16,3-4-3 0,3-1-3 15,2-3 1-15,0 0-2 0,0-1 2 16,0-1-2-16,0-1019 3 0,0 2036 0 16,0-1018 4-16,-2 0-2 0,2 0 2 0,0 0-1 15,0 0 2-15,4-4-8 16,-4-1 1-16,2 1-2 0,1 2 1 15,-3 0 1-15,2 0-2 0,0 1 0 16,-2-1 0-16,0-1 0 0,2 1-5 0,6-2 0 16,-2 2-4-16,3 0 2 0,5-1 0 15,-4 2-3-15,7 0 4 0,-5 1 2 16,-1 0 2-16,5 0 1 0,-6 0 0 16,7 0 1-16,-3 0 0 0,5 0-1 15,-2 0-1-15,-1 1 2 0,1 1 1 0,-5 2-2 16,-2 1 1-16,-1-1-1 0,-3 2 1 15,-4 0 0-15,0-1 1 16,0 2-1-16,-2 0 3 0,0-1 1 16,0 0-1-16,0 3 0 0,-2-3-1 0,-2 4 1 15,0-1-1-15,0 4-2 0,4-1 1 16,0 3-1-16,0 1 2 0,0 1-1 16,0-1 0-16,-11 1 2 0,5-1-2 15,-4-1 1-15,-9-4 0 0,1 1-1 16,-1-1 1-16,-6-2-1 0,-2-1-1 0,-2-4-5 15,2-3-9-15,5-1-11 0,5 0-27 16,1-7-28-16,9-1-63 0,5-6-181 16</inkml:trace>
  <inkml:trace contextRef="#ctx0" brushRef="#br0" timeOffset="3533.781">13994 3220 137 0,'-10'-11'134'0,"0"5"-98"16,-1-1-1-16,1-1 12 0,-4 5 8 15,-3 3-13-15,-6 0-15 0,1 4-11 16,-9 7-2-16,2 4-1 0,-2 6-2 16,0 1-5-16,4 4 0 0,4-2-4 0,13-1 6 15,6-1-3-15,4-2-3 0,2-1 0 16,18-1-1-16,11-1 1 0,6-7 0 16,13-3 1-16,0-5-1 0,8-2 3 15,-1-9-1-15,-3-7 0 0,-12-3-2 16,-11-1 2-16,-11-2-3 0,-14 1 1 0,-6 2-1 15,0 0 0-15,-18 2 0 0,-15 2-1 16,-11 1 0-16,-1 3-3 16,-1 3-4-16,5 6-6 0,2 2-3 15,20 0-11-15,7 7-27 0,12 3-34 0,16 3-82 16</inkml:trace>
  <inkml:trace contextRef="#ctx0" brushRef="#br0" timeOffset="3887.136">14491 3151 151 0,'-19'-7'177'0,"15"-1"-141"15,4 1-13-15,0 1 6 0,0-2 17 16,10-2-7-16,9-1-12 0,3-3-12 15,9-1 1-15,-4 0-3 0,2-1 1 16,0 2-2-16,-8 0-6 0,0 2-2 0,-3 0 0 16,-10 3-3-16,-3 0 2 0,-5 6 1 15,0-1-1-15,0 4 1 0,0 0 2 16,0 0-5-16,-5 6-8 16,5 7 7-16,0 6 1 0,0 5 4 0,0 5-3 15,0 5 4-15,2 4-2 0,13 5-1 16,-5 1-3-16,3-1 3 0,5-1-1 15,-7-5-2-15,7-4-4 0,-5-2-18 16,1-8-15-16,-6-4-5 0,-6-4-33 16,-2-7-21-16,0-3-32 0,-4-1-82 0</inkml:trace>
  <inkml:trace contextRef="#ctx0" brushRef="#br0" timeOffset="4043.19">14371 3286 231 0,'0'-6'74'0,"12"-1"-37"0,13 1 7 16,10 2 4-16,13-3-2 0,7 3-11 0,5 1-10 16,4 0-14-16,0 1-5 15,-2-1-4-15,0-4 0 0,-4-1-15 16,-6 0-42-16,-2-2-63 0,-13-2-111 0</inkml:trace>
  <inkml:trace contextRef="#ctx0" brushRef="#br0" timeOffset="4353.043">15003 3025 117 0,'0'-6'222'0,"0"0"-164"16,6-1-11-16,15 4 8 15,0-1-6-15,4 2-17 0,8 2-4 16,0 0-4-16,4 0-7 0,4 7 1 0,3 4-2 16,-7 1-5-16,-4 6 0 0,-6-2-4 15,-7 6-2-15,-9 3 2 0,-7 1-2 16,-4 5 1-16,0 4-1 0,-15-3 0 15,-9 1 0-15,-7-3 0 0,2-5-1 16,-4 1 1-16,6-5-2 0,10-7 2 16,9-1-1-16,8-7-2 0,12-2 0 0,11-2 3 15,18-2 10-15,3-3 8 16,5-5-6-16,3-1-7 0,-4-2-2 16,5 1-2-16,1-2-2 0,4 3-3 0,-2-2 1 15,-4 4-2-15,-1-1-5 0,-5 4-17 16,-7 3-22-16,-4 1-38 0,-4 5-42 15,-10 6-185-15</inkml:trace>
  <inkml:trace contextRef="#ctx0" brushRef="#br0" timeOffset="11520.364">1544 9741 88 0,'0'-2'138'0,"-8"-3"-76"16,4 0 5-16,-5 2-10 0,5 2-3 15,2-1-8-15,2 2-10 0,0 0-11 16,0 0-6-16,-2 5-9 0,-6 5 2 0,0 4-1 16,-1 8 5-16,3 2-1 15,-2 3-6-15,2 5-2 0,6 0-5 16,0 4-2-16,0-3 2 0,4-4 2 15,10-5 2-15,-3-7-10 0,1-8 2 0,0-5 2 16,1-3 4-16,8-1 1 0,7-7 3 16,3-4-3-16,5-7 0 0,-5-1-1 15,-2-4-3-15,-7-3 1 0,-5 5-5 16,-7-2 11-16,-6 5-1 0,-4 3-6 16,0 1 2-16,0 7 1 0,-6 1 7 0,2 4 4 15,4 1 4-15,0 1-9 16,0 0-9-16,0 0-5 0,0 3-5 15,0 8-7-15,0 5 9 0,0 7 15 16,6 0-7-16,19 5-1 0,8-1 1 0,17-2 0 16,3-3 7-16,14 0-14 0,-1-3 3 15,0-2-5-15,0-4-2 0,-2-4-1 16,-10-6 6-16,-2-3 5 0,-5-5 1 16,-1-8 2-16,-3-4 1 0,-6-5-2 15,-6-3 3-15,-10-5 3 0,-11-2-1 0,-2-2 0 16,-8 4-10-16,0-1 16 0,-6 4-10 15,-6 4 3-15,-3 3-6 0,5 7-1 16,-4 4-5-16,3 4-11 16,-1 3-19-16,-7 2-25 0,-1 6-32 0,3 6-66 15,-4 3-254-15</inkml:trace>
  <inkml:trace contextRef="#ctx0" brushRef="#br0" timeOffset="12332.018">3471 10070 113 0,'0'0'118'0,"0"0"-64"0,0 0-20 16,0 4 2-16,0 8 2 0,0 4-1 0,-13 5-12 15,5 2-8-15,-6 6 1 0,-5-1-9 16,-2 0-3-16,5 1 0 16,-3-6-4-16,7-2 2 0,1-5-3 0,7-7-9 15,4-4-30-15,0-5-15 0,6 0-52 16,13-4-35-16</inkml:trace>
  <inkml:trace contextRef="#ctx0" brushRef="#br0" timeOffset="12789.93">3741 9920 342 0,'-6'-7'30'0,"6"-6"-9"0,9-3 7 16,9-3 7-16,5-3 2 0,10-1-5 16,2-6-16-16,-2-1-2 0,-2-2-2 15,-4 1-1-15,-6 0-4 0,1 0 2 16,-1-2-8-16,-6 0-1 0,3 3 1 0,-12 2 0 16,5 6 0-16,-11 5-1 0,0 6 3 15,0 3 0-15,-15 8-2 0,5 0-1 16,-9 0-1-16,1 11 2 0,-3 2 0 15,-2 6 0-15,1 10 1 0,-5 4 3 16,0 7 0-16,2 7-2 0,0 3 2 0,7 1-5 16,9 3 1-16,7-1 1 0,2 0 0 15,0-4 0-15,9-6-1 16,9-5 9-16,-1-8-18 0,10-5 5 16,-1-4 3-16,5-5-1 0,3-7-1 15,3-3-2-15,4-6 4 0,-2-2 1 0,5-8 3 16,-9-8-3-16,-6-4 3 0,-6-5-1 15,-15-1-2-15,-8-1 4 0,-4 0-3 16,-23 4-2-16,-6 6-3 0,-9 10 11 16,1 6-7-16,-6 3-5 0,1 11 1 0,-4 6-6 15,7 5-25-15,2 2-30 0,10 4-53 16,6-1-151-16</inkml:trace>
  <inkml:trace contextRef="#ctx0" brushRef="#br0" timeOffset="29391.736">21099 6487 13 0,'0'-5'42'0,"-2"1"-9"15,-2-1-11-15,0 3 8 0,0 1-5 16,2-1-12-16,-1 1-6 0,1 1-4 15,-2-3-1-15,-2 2-2 0,0 1 0 16,-11 0 0-16,5 0 0 0,-5 0 0 16,-3 0-1-16,3 3-6 0,-3 1-17 0,1-1-46 15</inkml:trace>
  <inkml:trace contextRef="#ctx0" brushRef="#br0" timeOffset="29650.436">20795 6460 85 0,'-20'-9'106'0,"-7"-3"-62"0,-4 2-5 15,-2-3-7-15,-5 3-2 0,-3-3-3 16,0 0 1-16,-7 2-6 0,3 0-8 15,-7 3-3-15,2 4-8 0,7 2-1 16,0 2-2-16,10 0 0 0,4 7-1 0,2 5-1 16,6 4-14-16,-4 2-19 0,-2 0-30 15,7 2-42-15,11-4-71 16</inkml:trace>
  <inkml:trace contextRef="#ctx0" brushRef="#br0" timeOffset="29902.802">20121 6337 54 0,'-6'-9'50'0,"-6"3"-14"0,1 1 7 15,1 2-5-15,0 3-3 0,4 0-14 16,-3 8-11-16,5 4 3 0,-2 1 4 16,6 3-6-16,0 1-4 0,0 2 0 15,10 0 0-15,5 2 0 0,7 0-2 16,7 0-2-16,7 0 3 0,7-2-3 15,2-6-1-15,5-3-1 0,-7-3 1 16,1-3 1-16,-7-2 0 0,-8 0-2 16,-2 0 0-16,-4 0 0 0,-7 3-8 15,-1-1-26-15,-5 1-42 0,-2 1-69 0</inkml:trace>
  <inkml:trace contextRef="#ctx0" brushRef="#br0" timeOffset="48996.812">18867 4807 205 0,'-21'-9'48'0,"-4"1"4"0,-4 2-6 15,2 2 0-15,-6 4-3 0,-2 0-2 16,2 0-11-16,-6 5-7 0,4 2-5 15,4 6 0-15,-2 0-3 0,4 3-1 16,0 4-2-16,2 4 2 0,2 4-4 0,6 3 3 16,-1 6-4-16,7 4 1 0,-1 7-1 15,3 5 1-15,5 1-3 0,-2 3 4 16,8 2-2-16,0 1-4 0,19 0 0 16,14-4-2-16,12-3 1 0,15-7-2 15,10-9 1-15,13-6 1 0,10-7-3 16,4-9 1-16,11-5 1 0,3-7-1 15,1-3 1-15,8 0-1 0,6-11 0 16,-4-3 14-16,-2-8-1 0,-9-4-8 16,-15-8-1-16,-12-5-2 0,-18-5-1 0,-14-7-2 15,-11-1 1-15,-10-4-1 0,-8-2-1 16,-15-4 1-16,-8-1 0 0,-14-4-1 16,-25 0-1-16,-23 3 1 0,-27 1-1 15,-29 4 0-15,-29 6 0 0,-16 10 0 16,-9 13 0-16,1 17 1 0,18 13-5 15,27 19-7-15,18 14-12 0,34 5-18 16,24 5-20-16,19 4-49 0,21-2-61 16</inkml:trace>
  <inkml:trace contextRef="#ctx0" brushRef="#br0" timeOffset="49448.785">19981 4094 315 0,'-2'-14'20'0,"2"2"26"15,16 0-1-15,11 1-1 0,8 2-1 16,0 0 0-16,7 3-12 16,1 4-7-16,3 0-4 0,5 2-3 0,7 1-3 15,0 6-2-15,2 3-4 0,0 3-1 16,-4 2-2-16,-2 3-1 0,-9 3-2 15,-14 2 1-15,-8 2 0 0,-13 4 0 16,-10-2-2-16,0 0 1 0,-21 1 0 16,-10-1 2-16,-8 3-1 0,-4 1 0 15,-5-1-1-15,11 1-2 0,6-6 2 0,6-3-1 16,15-2 1-16,8-3-2 0,2-3-1 16,12 1-11-16,13 0-23 0,4 1-30 15,2 2-36-15,0-1-63 0</inkml:trace>
  <inkml:trace contextRef="#ctx0" brushRef="#br0" timeOffset="49844.34">20599 5229 104 0,'0'3'191'0,"0"-1"-126"16,0 0 0-16,4-2 10 0,-4 2-22 0,4 0-4 16,-2-2-7-16,4 0-6 0,-4 0-4 15,3 0-5-15,-3-6-4 0,-2 2-5 16,0-2-5-16,0 0-1 0,0 0-2 15,0 1 0-15,0 0-4 0,-2 2 1 16,0 0 0-16,2 1-4 0,0 1 0 16,0-1-1-16,0-2 1 0,0 0-1 15,0-5-1-15,0 0 4 0,0 0 0 0,0-4-2 16,0 2 2-16,0 4-1 0,0 3-1 16,0 2-4-16,0 2 2 0,0 0-2 15,-7 4-5-15,1 3-13 16,0 4-27-16,2 0-37 0,0 4-82 0,0-1-261 15</inkml:trace>
  <inkml:trace contextRef="#ctx0" brushRef="#br0" timeOffset="129698.161">16473 8289 23 0,'0'0'23'15,"0"0"37"-15,0 0-14 0,0 2-11 16,0 1 1-16,0 1 1 0,0 0-4 16,0 0-6-16,-8 1 0 0,1 0-2 15,7 3 0-15,-4-1-1 0,4 2-4 16,0-2-4-16,0 1-3 0,0 0-1 0,2 0-3 15,2 0 0-15,9 0-6 0,-3-3 0 16,-4-1 0-16,9-2 0 0,-5-2 0 16,5 0 2-16,-1-2 3 0,1-6-2 15,-5-3 1-15,-4-1-1 0,-4 0 0 16,-2 0 2-16,-2 1 4 0,-8 3-3 16,-11-3-4-16,5 7 3 0,-5 0-5 15,-2 1 0-15,9 3 1 16,-5 0-1-16,1 0-3 0,7 2 0 0,3 3-1 15,-2 1-1-15,10 4 1 0,0 1 0 0,0 0 0 16,10 1 1-16,0-1 1 0,11-2 0 16,-2-1-2-16,-1-4 2 0,1-3 0 15,-7 0 0-15,3-1 0 0,-7 0 0 16,-2-3 2-16,-2-3 2 0,-2-1-1 16,-2 1-1-16,0 0 4 0,-2-1 2 0,-10 1-1 15,-9 1-6-15,3 2 0 0,1 2-1 16,-6 0-1-16,7 1-1 0,-1 0 1 15,5 1-2-15,-3 3 0 16,11 3 1-16,0-1-4 0,4 3 4 0,0 1 1 16,0-2-1-16,6 0 0 0,3 1 1 15,1-5-1-15,-2-1 0 0,0 1 1 16,5-4-1-16,-7 0 2 0,0 0 3 16,-2-5 1-16,0-5-3 0,-4 1 1 15,0-4 0-15,0 2 2 0,-8-1-2 0,-4 1 3 16,-3 3 0-16,3-1 1 15,-5 4 0-15,7 0-5 0,-6 2 0 0,9 2 0 16,-1 1-2-16,2 0 0 16,-4 3-7-16,5 7 6 0,3-1 1 0,2 2-1 15,0 2 0-15,9-1-1 0,7 1-2 16,7-3 3-16,-5 0-2 0,3-4 2 16,2-3-1-16,-9-3 1 0,1 0 3 15,-3-2 0-15,-4-4-1 0,-1-5 2 16,-5 3 0-16,-2-5 3 0,-2 3 1 15,-13-2 0-15,-5 3-1 0,3 0 0 0,-2 3 1 16,5 1-3-16,-1 1-1 0,5 3 0 16,-4 0-2-16,5 1-1 15,3 0-2-15,2 6-2 0,2 0 1 16,2 4 3-16,0-1-1 0,4 0 0 0,6 0-9 16,5-2-3-16,-1 0-6 0,9 1-15 15,2-2-17-15,4 1-28 0,-4 3-85 16</inkml:trace>
  <inkml:trace contextRef="#ctx0" brushRef="#br0" timeOffset="132332.386">15009 6780 66 0,'2'-3'100'0,"0"1"-43"0,-2-1-12 0,0 1-9 16,0 1 6-16,0 1-1 15,0 0-5-15,0 0-9 0,0 0-11 16,0 0-9-16,7 0-2 0,-7 1-1 15,4 2 2-15,0 1-1 0,-2-1-1 0,0 1 0 16,0-3-3-16,4-1 1 0,5 0 3 16,-1 0 2-16,5-2 3 0,-5-1-2 15,-6-2 8-15,-4 2 4 0,0 1-3 16,0 0-7-16,0 0-4 0,-4 2-3 16,-6 0-4-16,-7 1-3 0,-4 5-2 0,1 3-28 15,-9 0-22-15,0 3-40 16,-11 3-106-16</inkml:trace>
  <inkml:trace contextRef="#ctx0" brushRef="#br0" timeOffset="134170.102">14974 6780 80 0,'-4'-4'85'0,"-4"-2"-43"0,-3 0 9 0,5 4-3 16,2-2-3-16,0 4-5 0,4 0-11 16,0 0-4-16,0 0-6 0,0 0-3 15,0 0-6-15,0 0-1 16,0 0-6-16,0 0 0 0,0 0-2 0,0 2 2 15,2 1-1-15,0 2 1 0,2-1-3 16,-2 0 2-16,5 0-1 0,1-1 1 16,-4-2-1-16,0 0 0 0,-4-1 0 15,2 0 3-15,0 0-1 0,0 0 2 16,0-3-2-16,-2-2 0 0,0 1-2 0,0 1 2 16,0-1 0-16,0 2 2 0,0 0 0 15,-4 1 1-15,0 0-2 0,0 1 1 16,-2 0-5-16,-5 1-2 0,3 2 1 15,6 5 1-15,0-1 0 0,2-1 0 16,0 0 1-16,0-1-2 0,10-2 3 0,9 0-1 16,-7-3 1-16,7 0-1 15,-5 0 2-15,3-4 0 0,-5-3-2 16,-1 1 2-16,-5 0 0 0,-6-3 3 16,0 3-1-16,0-3 4 0,-2 1-1 0,-6 5-1 15,-9-2 1-15,-2 3-3 0,3 1-1 16,-5-1 0-16,-2 2-3 0,7 0-1 15,-1 5 0-15,7-1-1 0,8 2 0 16,2 0-1-16,0 3 1 0,6-1 1 16,2 0 0-16,9-1 1 0,-3-1-1 0,3-3 0 15,2 0-9-15,-5-1-15 16,-2-2-29-16,-1 0-29 0,-5 0-59 16,-6-5-152-16</inkml:trace>
  <inkml:trace contextRef="#ctx0" brushRef="#br0" timeOffset="135099.37">14970 6654 1 0,'-4'0'23'0,"2"0"-9"0,-2 0 28 15,2-1-20-15,2 1-8 0,0 0-6 16,-7 0-4-16,7 0-4 0,0 0-3 0,0-2-4 15,7 2-33-15</inkml:trace>
  <inkml:trace contextRef="#ctx0" brushRef="#br0" timeOffset="135552.688">14457 6035 27 0,'5'-2'76'16,"-5"-1"-27"-16,0-1 0 0,0 2 3 16,2 1-3-16,2 1-4 0,2 0-19 15,0 0-3-15,7 7 0 0,-1 2 0 16,9 7 7-16,1 6-6 0,7 3-5 0,-2 3 0 15,0 1-3-15,-4 1-15 0,2 2 3 16,-3 0-1-16,-1 0 0 16,-4-3-3-16,1-1 2 0,-1-1-3 15,1-3-6-15,3-2-7 0,-2-2-13 0,1-3-9 16,-3-6-22-16,-1-3-8 0,1-6-38 16,-7-2-41-16</inkml:trace>
  <inkml:trace contextRef="#ctx0" brushRef="#br0" timeOffset="135873.66">14309 6100 19 0,'-19'-6'31'0,"7"-1"13"0,-3 2 1 16,7 0-4-16,6 0 2 0,0 0 1 15,2 1-8-15,0 0-8 0,8-1-3 16,4-3-5-16,9 2 0 0,6-1-5 16,2-1-1-16,6 3-2 0,0 0-2 15,4 3-1-15,-1 0-5 0,-5 2 1 16,-2 0-3-16,0 0 0 0,-6 4-2 15,-1 3 1-15,1 3 1 0,-8-1-4 16,3 4-18-16,-5-1-33 0,-3 0-57 16,-8 1-110-16</inkml:trace>
  <inkml:trace contextRef="#ctx0" brushRef="#br0" timeOffset="136768.819">12824 4945 119 0,'-24'-10'61'0,"3"-1"-25"16,9 0 13-16,-5 1 6 0,9 2-5 16,2 3-9-16,-5-3-7 15,7 3-7-15,2 1 0 0,2 0-5 16,0 2-1-16,0 2-2 0,0-1-3 16,0 1-4-16,0 0-7 0,0 0-3 0,4 3 2 15,4 7 2-15,3 3-3 0,-3 4 2 16,-2 5-1-16,0 2-1 0,-1 7 0 15,-3 2 0-15,-2 5 0 0,0 1-1 16,-9 1-1-16,1-2 1 0,2-1 0 16,0-3-1-16,2 1-1 0,4-4-1 15,0 0-1-15,0-4 2 0,12 0-1 16,-2-5 0-16,5-5 1 0,-7 0 0 16,0-6 0-16,3-2 1 0,-3-4-2 15,0-2 1-15,7-3 1 0,-1 0 3 0,9 0 2 16,2-7-1-16,4 4 0 0,2-5-1 15,-2 1-1-15,2 0-1 0,-3-2-1 16,-3 1 0-16,0 2-1 0,-6 0-5 16,3 0-23-16,-1 2-33 0,-4-2-57 15,1 2-137-15</inkml:trace>
  <inkml:trace contextRef="#ctx0" brushRef="#br0" timeOffset="137520.806">15065 4844 270 0,'-27'-9'61'0,"19"0"-24"0,8-1 11 0,-2-1 7 15,2 1-10-15,6 1-9 0,15-1-11 16,2 1-6-16,-1 1-1 0,5 0-2 16,2 2 0-16,2 1-4 15,-2-1-3-15,0 5-1 0,4-1-1 0,2 1-2 16,0 1 1-16,-2 1-5 0,-2 4 1 0,-2 4-1 16,-4 3 0-16,0 1 0 15,-6 4 0-15,1 1-2 0,-7 0 1 0,1 3-1 16,-8-1-6-16,1 0-3 15,-1 2 1-15,-6-1-3 0,0-3-2 0,4-1 1 16,-2-3-1-16,4 0 0 0,-2-5-2 16,2 1 3-16,5-2 3 0,-7-2 2 15,2 1 3-15,-2-5 4 0,5 2 1 16,3-2 0-16,-4 0 1 0,9 3-1 16,-9-2 0-16,2 1 0 0,3 1 0 0,-7-1 2 15,-2 1 1-15,0 2 0 0,0-3 2 16,-2 1-1-16,-2 1 4 0,0 2 0 15,-10-1 0-15,-11 3 1 16,-3 0-4-16,-1-1-2 0,-10 2 0 0,-3-1-3 16,5 0 0-16,-6-3-13 0,-6 2-26 15,5-3-60-15,-11-2-100 0</inkml:trace>
  <inkml:trace contextRef="#ctx0" brushRef="#br0" timeOffset="138072.688">12808 4906 46 0,'-2'0'91'16,"2"-3"-50"-16,0-1 12 16,0 2-1-16,10 1-7 0,13-1-7 0,4 1-5 15,4 1-7 1,0-2-5-16,2 2-5 0,0 0-6 0,-2-3-4 0,0 1-2 16,6 0-1-16,-6 0-2 0,0 2-20 15,-4 0-51-15,-8 0-92 0</inkml:trace>
  <inkml:trace contextRef="#ctx0" brushRef="#br0" timeOffset="138746.289">13033 3887 22 0,'-25'4'20'0,"7"0"24"16,5-2-14-16,3 0-6 0,8 1-5 15,2-3-2-15,0 1-4 0,8 2 17 16,9-3 15-16,10 0-2 0,12 0-10 15,11 0-10-15,7-3-5 0,14-1 3 0,13-3 0 16,24 1-3-16,16-1 0 16,19-1-9-16,16 2-1 0,16-1-3 15,9-1-1-15,7 2-2 0,-14-1 2 16,-17-1-6-16,-20-1-7 0,-28 2-5 0,-19 1 7 16,-13 1 1-16,-3-3 5 0,-1 0 0 15,-9-1-5-15,-5 1-6 0,-23 3-2 16,-10 2 1-16,-13 0 3 0,-16 3 3 15,0 0-2-15,0 0-3 0,-8 0-16 16,0 0-26-16,2 3-40 0,-7-3-73 0</inkml:trace>
  <inkml:trace contextRef="#ctx0" brushRef="#br0" timeOffset="143597.581">23104 3574 189 0,'-8'0'54'15,"8"0"-14"-15,0-2-2 0,19-2 11 0,7-2-4 16,7 2-7-16,9-1-7 0,5 0-11 16,1 1-4-16,-5 2-2 0,-5 0-5 15,-7 2-1-15,-9 0-4 16,-9 5-1-16,-7 5 0 0,-6 0 2 0,0 4 0 15,-15 3 2-15,-1-3-4 0,-11 3 1 16,4 1-2-16,-4-3 1 0,1-3-1 16,7-1 0-16,-4-4-2 0,3-1 1 15,7 0 0-15,-1-3 1 0,7-2-1 16,5 1 0-16,0-2-1 0,2 0 0 16,0 0-2-16,4 0-1 0,13 0 5 0,4-2-1 15,1-1 0-15,7 1 0 0,2 1-1 16,4 0 1-16,5 1-1 0,-1 0 0 15,-4 4 0-15,0 2 0 16,3 3 0-16,-16-1 3 0,3 3 1 0,-4 3 0 16,-9 2 2-16,1 2 0 0,-7 2 3 15,-6 1 3-15,-2 1-4 0,-19 3 0 16,-8-1-2-16,-4 1 2 0,-6 2-3 16,-7-4-2-16,9-1-1 0,4-1 0 15,4-7-3-15,12-3 0 0,9-5-17 0,8-6-22 16,0 0-29-16,17-11-21 0,14-5-52 15,8-6-160-15</inkml:trace>
  <inkml:trace contextRef="#ctx0" brushRef="#br0" timeOffset="143908.6">23968 3566 231 0,'-14'0'68'0,"6"0"-32"15,-5 7-2-15,-1 3 8 0,3 7 9 16,-5 1-13-16,10 4-12 0,4 1-10 16,2-1 0-16,0 1-3 0,4-2-2 15,14-3-3-15,7-1-3 0,6-5-1 16,0-4-1-16,4-2 1 0,2-4-2 0,3-2 2 16,1-1 1-16,-8-8-2 0,-6-5 4 15,-6-1 6-15,-11-2 2 0,-8-4 2 16,-2 0-4-16,-2 0-5 15,-21 0-2-15,-8 4-3 0,-6 0-1 0,-15 1-1 16,-1 5-1-16,-5 5-1 0,0 6 0 16,8 2-1-16,5 9-1 0,12 1-15 15,10 3-22-15,17 1-25 0,6 1-52 16,16-2-114-16</inkml:trace>
  <inkml:trace contextRef="#ctx0" brushRef="#br0" timeOffset="144330.195">24448 3529 70 0,'0'-8'165'0,"10"0"-124"0,13-6 7 16,2 2 12-16,2-2 2 0,-1 0-16 16,-1-1-10-16,-4 2-9 0,0-3-2 15,-5 2-5-15,-3 0-5 0,-7 0-3 16,-2 1-1-16,-2 1-3 0,-2 1-2 0,0 1-3 16,0 0-2-16,-2 2 1 15,-4 2-2-15,-3 1 0 0,5 2 0 16,-4 1 2-16,4 1-2 0,4 1-2 15,-2 0-2-15,0 4-2 0,2 5 5 0,0 1 2 16,0 5 3-16,0 3 4 0,2 3-5 16,10 5 2-16,1 6-1 0,1 2-3 15,1 4 2-15,3 5 1 0,-5 2-4 16,1-2 3-16,-4 0-6 0,-8-2-10 16,-2-6-13-16,0-5 4 0,0-4-20 15,0-8-5-15,0-8-38 0,0-2-48 0,0-5-83 16</inkml:trace>
  <inkml:trace contextRef="#ctx0" brushRef="#br0" timeOffset="144479.648">24504 3677 36 0,'-7'-11'248'0,"7"7"-196"16,0 2-7-16,15-2 6 0,12 1 1 15,8 2-23-15,6-1-9 0,5 1-12 0,3-3-5 16,5-2 0-16,-4-1-3 0,6-2-24 15,1-4-59-15,-5 1-101 0</inkml:trace>
  <inkml:trace contextRef="#ctx0" brushRef="#br0" timeOffset="144830.379">24932 3306 168 0,'-7'-8'117'0,"7"-1"-60"0,0 2-9 0,7-2 4 16,13 4 1-16,3 0-15 0,6 2-8 16,8-1-10-16,0 4-2 0,7 0-3 15,-5 0-3-15,-4 6 3 16,-6 2-5-16,-4 4-3 0,-7-2 0 0,-7 4 3 16,3 3 0-16,-10 0 1 0,-4 5-2 15,0 4 0-15,-18 0-1 0,-7 6 0 16,-6 0-1-16,0 3 0 0,0 0-1 15,2-3-3-15,4-5 1 0,15-5-1 16,4-4 2-16,6-5-3 0,0-5 1 0,6-2 1 16,6-1 2-16,9-4 4 0,2-1 4 15,4 0-2-15,4-2-2 16,4-4-4-16,-2-2-2 0,6 2-2 0,2-1-1 16,-3 1-1-16,1 0 0 0,0 1-12 15,-6 0-25-15,-2 4-29 0,-4 1-42 0,-8 0-78 16</inkml:trace>
  <inkml:trace contextRef="#ctx0" brushRef="#br0" timeOffset="145227.848">25975 3465 309 0,'-10'0'65'0,"8"0"-8"15,2 0 2-15,0-2 2 16,6 0-12-16,13 0-13 0,8-1-8 16,2 2-8-16,6-2-6 0,2 1-6 0,8 0-2 15,-3 0-1-15,1 0-3 0,-3 2-2 16,-3-1-2-16,0 0-24 0,-6 0-32 15,-6 1-34-15,-5 0-86 0</inkml:trace>
  <inkml:trace contextRef="#ctx0" brushRef="#br0" timeOffset="145868.059">26823 3354 142 0,'0'0'69'16,"0"0"-8"-16,-4 2-26 0,2 4 8 15,-2 7 10-15,-3 3 2 0,-3 3-17 0,0 3-11 16,-11 4-3-16,-4 2-4 16,-6 1-9-16,-2 1-3 0,0 1 0 0,0-4-3 15,6 0-2-15,2-6 0 0,13-6-2 16,6-4 0-16,4-7-1 0,2-4-13 15,0 0-22-15,2-3-15 0,10-11-34 16,11 0-58-16,2-4-121 0</inkml:trace>
  <inkml:trace contextRef="#ctx0" brushRef="#br0" timeOffset="146480.016">26660 3434 189 0,'0'-6'49'0,"0"0"-4"0,4 0-3 0,4 3 5 15,7-2-9-15,-3 0-5 0,7 2-9 16,-7 0-4-16,2 1-1 0,-1 2-5 16,-5-1-2-16,4 1-4 0,-5 0-2 15,-3 0 0-15,-2 0 3 0,2 0-2 16,-2 0 7-16,6 0 2 0,1-1-7 16,-3-1-2-16,-2 2-1 0,6-2-3 0,-8-1 1 15,2 1 0-15,1 0-1 0,-1-2 0 16,-4 1 0-16,2 1 0 0,-2 0 2 15,0 0 2-15,0 1 2 0,0 1 0 16,0 0 1-16,0 0 0 0,0 0-2 16,0 0 0-16,0 0-5 0,0 0 1 0,0 0-2 15,0 0-2-15,0 0-1 0,0 0 1 16,0 0 1-16,2 5 0 16,4 3 1-16,2 2 1 0,3 0-1 15,-3 4 1-15,4 3 0 0,1-3-1 0,1 6 0 16,-1 0 0-16,3-1 0 0,-1-1-2 15,1-2 1-15,-3-4 0 0,3-2 1 16,-3-5-2-16,-3-3 1 0,4-2 0 16,-3 0 3-16,3-7-2 15,-6-1 3-15,-1-5-3 0,-3 0 1 0,2 1-1 16,-6-1-1-16,0 2-1 0,0-3 2 0,0 1 0 16,0 2-1-16,-8-2 0 0,6 2-1 15,-3-1 0-15,5 1 0 0,-2 0 1 16,2 3 0-16,0-1 0 15,0 2 3-15,0 3-3 0,0-3 3 0,0 6-1 16,5-1 0-16,-1 1 0 0,4-1-2 16,0 2 1-16,3 0-1 0,3 5 1 15,0 4 0-15,5 3 0 0,-4 3 0 16,7 3-1-16,-5 1-1 0,-5 2 1 16,-1 1 1-16,-1 0-1 0,-4-2 0 0,-2 1-1 15,-4-3-3-15,2-4-4 0,0 1-8 16,-2-4-15-16,2-3-17 15,7 3-26-15,-1-5-34 0,0 0-101 0</inkml:trace>
  <inkml:trace contextRef="#ctx0" brushRef="#br0" timeOffset="146817.951">27379 3501 204 0,'0'-2'141'0,"2"0"-98"0,15 0-13 16,1 0 29-16,9-1-5 0,0-4-13 15,2 1-10-15,-2-3-7 0,-2-2 3 16,-1 0-4-16,-3-3-1 0,-2 0-7 0,-1 1-2 16,-7-1-2-16,-7 1-4 15,-4 3 0-15,0-2-4 0,-21 2 1 16,0 2-1-16,-10 2-1 0,-6 1-3 0,2 4 1 15,2 1-1-15,0 1 0 16,6 9-1-16,0 3 2 0,13 4-2 0,3 3 1 16,9 3 1-16,2 1-1 0,13 3 1 15,5-2 0-15,7-3-3 0,8 2-21 16,0-5-11-16,4-2-14 0,1-2-13 0,-7-4-18 16,-2-4-20-16,-5-1-23 0,-9-6 37 15,6 0-35-15</inkml:trace>
  <inkml:trace contextRef="#ctx0" brushRef="#br0" timeOffset="147116.266">27712 3375 208 0,'0'0'51'0,"0"0"-4"16,0 5 8-16,4 3 3 0,8 3-3 15,-3 4-14-15,5 4-15 16,1 3-6-16,3 4-7 0,-1 4-2 16,8 5 2-16,-3 4-6 0,-5 1-3 0,6 5 2 15,-1-1 0-15,-1 0 0 0,-5 3 6 16,-1-1-1-16,-13 2-4 0,-2-3-3 16,-8-5-2-16,-9-9-1 0,-1-11-1 15,1-13-13-15,-2-7-17 0,5-4-5 16,-3-13-19-16,5-5-28 0,0-5-5 0,8-2-47 15,-5-3-76-15</inkml:trace>
  <inkml:trace contextRef="#ctx0" brushRef="#br0" timeOffset="147318.149">27679 3548 66 0,'0'-14'117'0,"0"1"-66"0,0 0-7 16,4 4 9-16,10 2 2 0,-3-1-14 15,9 2-10-15,-3 2-12 0,6-2-3 16,4 3 2-16,-1-1-4 0,1 1-5 15,2 2 0-15,2 1 1 0,-2 0-1 0,2 2-3 16,-2 4 1-16,-6 3-1 0,-7 3 5 16,-1 4-5-16,-13 3 4 0,-2 6 2 15,0 2-3-15,-19 1-4 0,-6 5 0 16,-6-3-3-16,-2-2 0 0,2 2-2 16,-2-8-9-16,9-5-27 0,13-5-24 0,11-6-47 15,0-6-95-15</inkml:trace>
  <inkml:trace contextRef="#ctx0" brushRef="#br0" timeOffset="148001.876">28160 3294 93 0,'-8'0'157'0,"8"0"-87"0,0 0-24 15,-2 0 3-15,2 4-19 0,0 4 5 0,0 1 2 16,0 6-4-16,4 3-7 0,0 2-1 16,7 2-6-16,-3 1-8 0,-4 2-4 15,0 3-1-15,0 2-3 0,-4-3 1 16,11-1-2-16,-5-1-1 0,0-5 0 16,9-4-1-16,-3-1 0 0,-2-3-1 15,5-5-3-15,-7-4-2 0,-2-3-1 16,7-5 6-16,-5-7 2 0,-2-5-2 15,6 0-1-15,-5-3 1 0,-5 0 1 16,0 1 1-16,-2 2-1 0,0 2 1 0,0 4 0 16,0 3 1-16,0 0 1 0,0 5 2 15,0 0 0-15,0 1 2 0,0 2-1 16,0 0-1-16,0 0-1 0,4 0-4 16,2 0 1-16,7-3 1 0,-1 1-1 15,2 0 0-15,-1-2 1 0,3 0-2 0,-5-2 2 16,-1-1 0-16,5-1 1 15,-7-2-4-15,0 0 2 0,4-1-1 16,-5 1 0-16,-1-1 0 0,4 2 1 16,-6-2-1-16,-2 3 1 0,3 2 0 0,-5-1 0 15,0 3 1-15,2 2-2 0,-2 2 6 16,0 0 0-16,0 0-3 0,2 4 1 16,2 6 3-16,8 1 0 0,-6 4-2 15,-1 1 4-15,3 3-5 0,-4 2-1 16,2 1-1-16,0 0-1 0,1 0 0 0,-3-2-6 15,10-3-18-15,-1-6-20 0,7-2-19 16,5-6-31-16,4-1-62 16,2 0-215-16</inkml:trace>
  <inkml:trace contextRef="#ctx0" brushRef="#br0" timeOffset="148356.685">28973 3410 240 0,'-21'-2'91'0,"9"2"-32"16,-5-2-3-16,3 2-3 0,-5 0-10 0,-2 0-12 16,3 5-10-16,-1 2-7 0,-1 4-2 15,7 0-4-15,3 4-2 16,2-2-4-16,5 0-1 0,3 1 0 16,0-3 0-16,17 0-1 0,2-3 1 15,3-1-3-15,3-5-4 0,-2-2-2 0,-5 0 4 16,5-5 4-16,4-4 0 0,-2-5 1 15,-2 2-1-15,-5-4 1 0,1 1-1 16,-9 1 1-16,5-2-1 0,-11 0 1 16,-2 2 0-16,-2 2 1 0,0-2-1 0,0 5 3 15,-2-1 2-15,-4 4 6 0,-3 5-1 16,3 1 1-16,0 0-8 0,-2 6-2 16,1 5 1-16,-3 2 2 0,8 5 1 15,2 1-5-15,0 0 1 0,0 3-1 16,4 0-1-16,7-2-10 0,-1 0-29 15,0-1-36-15,13-2-47 0,10-4-98 16</inkml:trace>
  <inkml:trace contextRef="#ctx0" brushRef="#br0" timeOffset="148781.844">29810 3225 215 0,'0'-8'108'0,"0"2"-43"0,-4 3-20 16,4 0 9-16,0 3 4 0,-2 0-15 16,2 0-18-16,0 3-11 15,0 3 2-15,0 6 1 0,0 6-3 0,0 1 0 16,6 2-3-16,-2 2-4 0,-2 0-4 15,6 1 0-15,-8 1-2 0,0-2 3 16,0 3-3-16,0-4-3 0,0 0-12 16,-4-2-12-16,2-4-16 0,2-1-22 15,0-2-26-15,0-7-41 0,11-2-89 0</inkml:trace>
  <inkml:trace contextRef="#ctx0" brushRef="#br0" timeOffset="149278.932">29810 3253 105 0,'-6'-7'91'0,"-3"-1"-25"0,-5 2-16 16,6 0 8-16,-7 5-4 0,3 1-7 0,-5 0-12 16,1 0-12-16,-7 5-5 0,0 5 2 15,3-1-6-15,-3 2-1 16,-2 2-4-16,2 0-4 0,7 1-1 16,-1 0-2-16,13 1-2 0,4 0 0 0,0 1 1 15,8-3 0-15,11 0 1 0,4-2-2 16,-5-5-1-16,7 1-4 0,-2-4-1 15,0-3 0-15,-3 0 1 0,3 0-2 16,-2 0 0-16,-5-5 3 0,3 0 2 16,-1-1 1-16,-5 0 1 0,-3-1 0 0,1 0 0 15,-7 1 1-15,2 2 0 16,-6-2 0-16,0 5 0 0,0 0 0 16,0 1 0-16,0 0 0 0,-4 1 0 15,-13 2 1-15,3 5 4 0,-7 1 2 16,-4 2 2-16,3 4-1 0,-16 3-2 0,1 2-2 15,-6 6 0-15,-5 0-3 0,7-1 1 16,-1 0-2-16,9-3 0 0,4-5 1 16,11-2-5-16,8-6-9 0,7-8-20 15,3-1-36-15,0 0-45 0,11-7-99 16</inkml:trace>
  <inkml:trace contextRef="#ctx0" brushRef="#br0" timeOffset="172023.043">18904 12571 126 0,'-17'2'-2'16,"5"0"8"-16,8 3-6 0,-5 0 0 16,5-1 0-16,4 2 0 0,0 0 0 15,13 3-5-15,1 0-37 0</inkml:trace>
  <inkml:trace contextRef="#ctx0" brushRef="#br0" timeOffset="198927.108">16926 9128 10 0,'6'0'3'0,"0"2"9"16,8 0-7-16,-5 2-2 0,7-1 2 15,-1 1 7-15,3 1-2 0,7 2-4 16,4-1-4-16,2 3 2 0,4 2-4 0,9 2-1 15,3 1 4-15,9 3-5 16,0 3-4-16,-2 3-7 0,-3 3-2 16,1 2 16-16,-2-3-1 0,-9-1-1 15,0-3-1-15,-8 0 0 0,0-2-3 0,-6-1-7 16,-6-2 3-16,2-3 1 0,-5-1 8 16</inkml:trace>
  <inkml:trace contextRef="#ctx0" brushRef="#br0" timeOffset="201235.69">18877 8710 9 0,'4'2'14'0,"11"-2"43"15,-3 0-22-15,11 0-13 0,4-2-4 16,2-4 3-16,8-1-1 0,-2-3-3 16,6-1-7-16,3-1-2 0,-5 0-5 15,2-4-3-15,1 0 2 0,3-3-1 16,-2 0-2-16,9-1 1 0,-11 0-8 15,5 0-12-15,-7 6-8 0,-4-1-20 16,-4 2-30-16</inkml:trace>
  <inkml:trace contextRef="#ctx0" brushRef="#br0" timeOffset="201570.676">19565 8506 1 0,'-4'0'10'0,"4"-4"-2"15,-4 3 7-15,0 0 17 0,0 0-10 16,-7-1-8-16,5 2-5 0,2 0-1 16,0-1-1-16,4 1-3 0,0 0-2 15,0 0 3-15,0 0-3 0,0 0 0 16,0-1 1-16,0-1-3 0,0 0 0 0,0-2-1 15,4 1 1-15,0-2 0 0,0 1 1 16,3 2-1-16,-1-1 0 0,0 2 0 16,0 1 0-16,-4 0-1 15,2 0 1-15,3 4 2 0,-3 3 2 0,-2 2 0 16,-2 3 1-16,0 1-5 0,0 4 1 16,-11-1-1-16,1 0-9 0,-4 0-36 15,1 2-60-15</inkml:trace>
  <inkml:trace contextRef="#ctx0" brushRef="#br0" timeOffset="208268.092">19774 5637 8 0,'10'6'8'0,"-1"-2"12"16,-1 1 27-16,2 1-14 0,3-3-13 16,-5 0-7-16,4 2-7 15,-1-2-3-15,-1 3-2 0,2-3 2 0,-1 1-2 16,-5 0-1-16,0 3 2 0,0-3-2 15,-4 2-7-15,-2-1 0 0,0-2-6 16,0 1 3-16,0-1-13 0,0-1-10 16,-4 0 3-16,0-1 21 0,2-1-2 15,-2 0-8-15</inkml:trace>
  <inkml:trace contextRef="#ctx0" brushRef="#br0" timeOffset="208402.381">19877 5726 10 0,'-10'0'20'0,"6"-2"6"16,-2 1 3-16,0 0-9 0,3 1-2 15,1-1-11-15,-4 1-7 16,6 0 0-16,0-1 2 0,0 1-4 0,0 0 2 15,0 0-2-15,0 0-4 0,0 0-2 16,0 0 1-16,-2 0 0 0,2 0 6 16,0 0 1-16,0 0 1 0,0 0-20 15,0 0-21-15,0 0 5 0</inkml:trace>
  <inkml:trace contextRef="#ctx0" brushRef="#br0" timeOffset="209329.939">19877 5726 10 0,'-60'-19'12'0,"60"18"4"0,0 1 17 16,-2-1-2-16,2 1-10 0,0 0-6 15,0 0-2-15,0 0-6 0,0 0-3 16,0 0-1-16,0 0-3 0,0 0-2 16,0-1 2-16,0 1 2 0,0 0-2 15,0 0 7-15,0 0 3 0,2 1 1 16,1 1 1-16,3 2 0 0,-4-2-2 0,4 0-2 16,0 3-5-16,2-2 2 15,1 0-3-15,-5 2 0 0,4 0 0 16,2 1 0-16,-3 1-2 0,-1-1 3 0,2 1-2 15,3 1-1-15,-7-2 1 0,2 2 0 16,6 0-1-16,-3 0 0 0,-1 1 1 16,0 0 0-16,4 0-2 0,-5-1 1 15,1-1 1-15,2 0-1 0,-1 0 1 16,-1 2-2-16,-2-3 2 0,4 0-1 0,-1 3 0 16,-3-2 0-16,6 1-1 0,-6 2 1 15,1-3 0-15,-1 3-1 0,4-3 0 16,-2 1-2-16,1 0-1 15,1-1 0-15,-2-1 0 0,-4 0 2 0,3-1-2 16,-1 0 4-16,0-1-1 0,0 2 1 16,-4-2-4-16,2 1 2 0,1 0-1 15,-1 0-2-15,4 1-2 0,-4 0 0 16,0 0 6-16,0 1-7 0,3 0 3 16,-3-2 4-16,4 2-8 0,-4-3 2 0,0 0 1 15,2 1 2-15,1-1-4 0,1 0 2 16,0-1 2-16,-4 1 2 0,0 0 1 15,3 0 2-15,-5 3-1 0,2-4 4 16,-2 2-3-16,0-1-1 0,2 2 2 16,0-1 0-16,0 1-4 0,1 0 1 0,5 0 1 15,-4 0-1-15,2-1 1 16,5 2 0-16,-5-2 0 0,-2 0 1 16,9 2 0-16,-5 2 5 0,2-1 11 15,5 2 9-15,-3 1-1 0,5 1 1 0,0 0-14 16,-3 1 4-16,5 1 3 0,0 0 2 15,-5 1-8-15,7 0-2 0,-3 2-2 16,-3-4-3-16,6 1-2 0,-3 0 2 16,-3 0-2-16,6-2-1 0,-3 1-1 15,-3 0 1-15,6 1 3 0,-1 0-4 16,-5 1 4-16,6 0-3 0,-5 3 1 16,1-1-2-16,2 0 1 0,-1 1 0 15,-3-4 2-15,3 3-3 0,3-3 3 16,-8 0-3-16,5 0 3 0,-1-2-3 15,-7 0 5-15,1 1-2 0,1-2 1 0,-4 0 1 16,3-1-5-16,-3 1 2 0,-4-2-1 16,5 0 0-16,-3 0 0 0,-6 0-3 15,2 0 2-15,-2-3 0 0,-2 0 0 16,0-1-1-16,2 0-1 0,-2-2 1 16,0 0-1-16,0 0-1 0,0-3-4 0,0 0-6 15,0 0-21-15,0 0-41 0,-6-1-75 16</inkml:trace>
  <inkml:trace contextRef="#ctx0" brushRef="#br0" timeOffset="210206.909">19848 5877 25 0,'0'0'101'0,"0"0"-22"0,0 0-17 16,0 0 2-16,0-2-1 0,0 2-13 16,0-2-5-16,-2-2-18 0,-4 2-2 15,2-3 2-15,-2-2-5 0,2-2-3 16,-2-2-4-16,-5 1 1 0,1-2-2 0,2-1-3 15,-5-1-3-15,5 1-3 0,0 1-2 16,1-2 1-16,-3-1-2 0,2 1 1 16,0-1 0-16,-3 1-3 15,3-1 1-15,0 1 1 0,-5 0-2 0,5 2 1 16,4-1 1-16,-2 2-1 0,-5 3 4 16,9 3-1-16,-2 0 0 0,2 0 3 15,2 4-1-15,-2-1-1 0,2 0-1 16,0 2 1-16,0-1-5 0,0 1 0 15,10 0-1-15,15 0 2 0,12 0-2 0,13 4 3 16,4 1-1-16,8 2 1 0,-2 1-2 16,2 3 0-16,0-2 1 0,-2 3 0 15,-7-2-1-15,-3 2 2 16,-13-1-1-16,-4 0-1 0,-2 1 1 0,-6-1-1 16,-4-2-1-16,-7 1-5 0,1 1-11 15,-5-1-16-15,-6 2-37 0,0 3-64 16,3-1-171-16</inkml:trace>
  <inkml:trace contextRef="#ctx0" brushRef="#br0" timeOffset="213714.037">18406 5526 19 0,'0'-3'28'0,"2"1"27"0,0-1-27 16,0-1-6-16,0 2 2 0,0-1 1 0,-2 1 3 15,6 2 1-15,-6-2-1 0,0 1 0 16,0 1 0-16,0 0-7 0,0 0-9 16,-6 0-7-16,-4 1-3 0,-3 3 1 15,-1 4 3-15,-5-1-1 0,1 3 0 16,-5 0-1-16,-2 3 1 0,-2-2-1 0,4 2 1 15,-6 0-3-15,3-3 2 0,1 5 0 16,-2-2-2-16,0 1 3 16,2 1-2-16,-2 1 0 0,3-1 0 15,1 2-3-15,-4 0 2 0,-2 2-1 0,0 6 0 16,-4-1 0-16,2 2-1 0,2 2 2 16,0-1-2-16,4-1 0 0,-2 4 0 15,1-2 1-15,1 2 1 0,-2 0-2 16,0-1-2-16,2 1 1 0,-8 0-2 15,2-3 2-15,6-2-7 0,-8-3 2 0,4-2 4 16,4 1-1-16,3-1 1 16,-5-1 1-16,6-1 0 0,3-2 1 0,-3 1-1 15,4-2 1-15,3-2 0 16,-5-2 0-16,9 1 0 0,0-1 0 0,-5-2 0 16,7 2 0-16,-4 0 0 0,1-4 0 15,3 2 0-15,-4 2 0 0,3-2 0 16,-3 2 0-16,-3 0 0 0,3 1 0 15,-3-1 1-15,5-1-1 0,-4 1 0 16,3-2 0-16,-1 0 0 0,-5 0 0 16,5 2 0-16,-2-2 0 0,1-3 0 0,-1 3 0 15,3-4 0-15,-5 1 0 0,8 0 0 16,-1 1 0-16,-5-4 1 0,8 4-1 16,-5-3-1-16,-1 2 1 0,4-1 0 15,-1 1 0-15,-3-1 0 0,4 2 1 16,-5-3-2-16,3 2 1 0,2 3 0 0,1-4 0 15,3 0 0-15,-4 1 0 16,2-3 0-16,2 0 0 0,4-2 1 16,-2-1 0-16,0 0 2 0,-1 0 3 15,1-1-3-15,2-7-3 0,0-3-1 0,0-3 1 16,13-4-1-16,12-3 1 0,6-6 1 16,0-1-2-16,14-5 1 0,1-5 0 15,11 0 0-15,10-5 0 0,9-1 0 16,3 0 0-16,-3 2-4 0,3 2 0 15,-13 4-12-15,-6 1 1 0,-9 0-4 0,-9 0 9 16,-3 2-3-16,-6 0 13 16,-6 4 2-16,2-4-2 0,-6 6 1 15,4 0 0-15,-1-2-1 0,1 3 0 16,-2 2 0-16,0 2 0 0,0 1-1 0,-3 2 1 16,5 1 0-16,-4 1-1 0,0 5 1 15,-7-2-1-15,3 3 1 0,0 1 0 16,-5 2-1-16,3-1 1 0,-3 2-1 15,1-2 0-15,-3 2-2 0,-4 2 1 16,3-1 1-16,-3 2 1 0,-2-1-1 0,0 1 0 16,5 2 0-16,-5 1 1 0,-2-5 0 15,0 4 1-15,0 0-2 16,-2-1 1-16,4 3-1 0,-4 0-1 16,-2 0 0-16,3 0-2 0,1 0 2 0,0 0 2 15,2 0 0-15,4 1-14 0,-1-1-44 16,-1 2-32-16,4-2-78 0</inkml:trace>
  <inkml:trace contextRef="#ctx0" brushRef="#br0" timeOffset="214118.693">18106 5521 48 0,'-4'0'41'15,"0"0"7"-15,0 0-11 0,4 0 4 16,0 0-3-16,4 0-13 0,8-2-4 15,7 1 0-15,1-2-5 0,7 0 1 16,4 0 0-16,6-1-1 0,3 0-5 0,-1 2-1 16,-4-2-5-16,4 4 1 15,-6 0-5-15,-8 0 1 0,-4 0-3 16,-5 0 0-16,-9 0 5 0,-1 6-2 16,0 5 0-16,-6-1 3 0,0 4 2 0,0 5 0 15,-12 0-3-15,-1 1 1 0,-5 3-1 16,-3-2-4-16,2 0 3 0,-1-1-3 15,5-1 1-15,3-3-4 0,8 0-44 16,4-1-57-16,0 1-98 0</inkml:trace>
  <inkml:trace contextRef="#ctx0" brushRef="#br0" timeOffset="-212464.796">18292 5681 36 0,'-6'-12'44'16,"-13"1"-8"-16,7 0-3 16,-5 5 1-16,5 2 5 0,-3 1-6 15,3 3-10-15,-9 0-3 0,5 6-7 16,-9 6-3-16,-2 4 4 0,-6 5-1 0,-4 8 2 16,-9 2-2-16,3 5-1 0,-5 6-4 15,-7 2 2-15,1 3-1 0,-8 5-3 16,0 0 0-16,-2 1-3 0,2-3-1 15,2-3 3-15,4-7-10 0,8-3 5 16,9-6-1-16,4-4 1 0,6-3-2 0,4-6 2 16,0-3 0-16,11-4-2 0,-3-5 1 15,9-1 0-15,4-4 0 16,4-1 1-16,0-3-1 0,2-6-11 16,15-8 4-16,18-4 6 0,6-5 0 0,9-3 1 15,8-2 1-15,6 0 0 0,2-2 0 16,6-3 0-16,5-2 0 0,1-3 0 15,-3-4-2-15,3 2 10 0,-3 0-6 16,1 4 0-16,-12 4-1 0,-6 2-1 16,-8 6 1-16,-13 5-1 0,-12 2 1 0,-11 8-1 15,-6 4 3-15,-8 5 7 0,-4 3 6 16,-14 2-11-16,-11 8-1 0,-6 6 2 16,-13 5 3-16,-10 5 0 15,-4 5-2-15,-16 7-1 0,1 4-1 0,-10 5-1 16,-8 5 1-16,-6 3-5 0,4-3 2 15,4-3 3-15,8-2-9 0,15-4 2 16,4-3 2-16,18-3-1 0,7-3 0 16,8-9 1-16,14-5-2 0,2-5 2 15,11-7-1-15,6-3 0 0,0-5-2 0,2-2-3 16,23-11 8-16,6-7-2 0,10-7 1 16,13-5-1-16,6-4 0 0,2-3 0 15,15-2 0-15,5-4 0 0,11-7 0 16,0-1 0-16,2-5 0 0,-8-1-2 15,-4 5 8-15,-9 3-2 0,-8 3-1 0,-8 6-3 16,-10 6 0-16,-15 5 1 0,-6 5-1 16,-19 6-1-16,-6 6 1 15,-2 4 2-15,-2 7 3 0,-14 3 2 16,-9 1-7-16,-10 9 1 0,-9 4 2 0,-10 9 0 16,-8 4 4-16,-8 4-7 0,-8 7 2 15,-7 4 0-15,-6 4-1 0,0 4 0 16,0-2 0-16,15 1-1 0,7-1 1 15,18-4-1-15,9-5 0 0,15-7 4 16,13-9-10-16,8-4 3 0,6-5 0 16,0-6-3-16,0-4 2 0,12-4 1 0,7-2 3 15,10-10 2-15,8-6-1 16,13-4-1-16,3-9 0 0,18-3 0 16,3-6 0-16,5-4 0 0,1 0-5 15,-5-1 13-15,3 1-1 0,-8 2-7 0,-3 4 0 16,-10 6 0-16,-7 5 1 0,-15 2 0 15,-10 8-1-15,-8 2 1 0,-11 5 0 16,-6 6 0-16,0 3 2 0,-21 1 3 16,-4 3-4-16,-12 9-1 0,-13 7 2 15,-7 4 1-15,-8 8-1 0,-5 6 3 0,-8 5-6 16,-1 7 1-16,-6 2 0 0,5 4 0 16,9-3 1-16,11-4-2 0,17-6 5 15,12-6-10-15,12-8 0 0,15-6 1 16,4-9 0-16,4-7 0 0,17-6-1 15,8-2 4-15,8-11 2 0,15-8 0 16,8-7 0-16,12-6-2 0,1-6 2 16,-1-7-2-16,4-4 2 0,1 2-7 15,-3-2 14-15,3 3-3 0,-7 4-3 16,-8 4-4-16,-8 4 0 0,-15 6 1 0,-10 5 1 16,-10 3 0-16,-15 9 1 0,-4 2-1 15,0 5 2-15,-21 6 4 0,-12 1-2 16,-12 13 0-16,-19 8-2 0,-17 7 2 15,-10 8 0-15,-12 10 0 0,-7 6-3 16,-6 7 1-16,3 4 0 0,5 0-1 16,19-2-1-16,21-6 1 0,14-5-1 15,23-7-31-15,11-1-19 0,13-4-64 16,5-2-69-16</inkml:trace>
  <inkml:trace contextRef="#ctx0" brushRef="#br0" timeOffset="-210790.311">18573 3997 74 0,'-10'-8'91'15,"10"-6"-43"-15,0 1 3 0,18 1-9 16,5-3 7-16,4 4-12 0,6 0-8 0,-2 2-11 15,2 2-4-15,4 3 1 0,-6 1-3 16,2 2-4-16,5 1 1 0,-3 0-4 16,-2 4-1-16,2 5-1 15,-6 2 1-15,-8 0-3 0,-11 5 1 0,-10 1 0 16,-2 2 1-16,-25 4 4 0,-8-2-6 16,-11 4 4-1,-1 0-3-15,-11 3-2 0,-4 2 5 0,0 2-4 0,4-5 3 16,8-1 7-16,21-5-7 0,11-6-2 15,18 0 0-15,8-4-2 0,15-4 2 0,18-1-1 16,11-2 4-16,12-4 4 0,10 0 12 16,13-7-4-16,0-5-3 15,0 2 0-15,-4-4-6 0,-15 2-2 16,4 1-1-16,-8-1-1 0,-4 1-2 0,0 1-1 16,-8 2 1-16,-5 2-1 0,-1 5-12 15,-11 1-21-15,-4 3-41 0,-8 10-81 16,-17 4-163-16</inkml:trace>
  <inkml:trace contextRef="#ctx0" brushRef="#br0" timeOffset="-205680.97">21639 12121 75 0,'-11'-2'105'16,"1"0"-54"-16,0-1-14 0,-1 2 4 16,5 0 13-16,-4 0-6 0,6 0-11 15,2 1-13-15,-3 0-6 0,3 0-7 16,-2 2-4-16,-4 1-2 0,4 3 1 16,0 1-3-16,4 0 3 15,0 0-6-15,0 2 2 0,0-1-1 0,4 0 0 16,8-1 1-16,-1-5-2 0,-1-1 2 0,6-1 2 15,-3 0 0-15,1-2 0 0,-3-3 0 16,1-2-3-16,-6-1 3 0,-2 1 0 16,-4-2-2-16,0 2 2 0,0 0 1 15,-4 1 1-15,-2 0 0 0,-2 3-2 16,-1-2 2-16,1 2-3 0,-2 2 1 16,0 0-2-16,1 1-1 0,3 0 0 0,-2 0-2 15,6 0-1-15,2 0 1 16,0 1-1-16,0 2 1 0,0-1 0 15,0 0 0-15,0 0 1 0,0-1 1 0,0-1-2 16,2 2 2-16,-2-2-1 0,2 0 0 16,-2 0 0-16,0 0 1 0,0 0-2 15,0 0-1-15,0 0-10 0,0 0-3 16,0 2-4-16,-4-2-2 0,0 1-14 16,2 0-10-16,-1 0-19 0,1 1-42 15,2 0-63-15</inkml:trace>
  <inkml:trace contextRef="#ctx0" brushRef="#br0" timeOffset="-203746.964">21659 12060 38 0,'0'-2'106'0,"0"-1"-30"0,-6 2-32 15,-4 1 6-15,4 0-6 0,-3 0 2 16,-1 0-9-16,0 1-12 0,-1 3-4 15,1 0-6-15,0 1-2 0,5 0-2 16,1 3-7-16,2 0 1 0,2 0-1 0,0 1-1 16,0-1-1-16,4 0-1 0,9 0 0 15,1-5-1-15,-3-1 1 0,7 0 1 16,-5-2 2-16,3 0 0 0,-3-6 0 16,-1-3 1-16,-4 0-3 0,-2 1 3 15,-6-2 1-15,0 2 2 0,0 0 3 16,-8 0-1-16,-2 3 0 0,-3 0 0 15,1 1-2-15,-5 2-1 0,1 0-3 16,-1 1 1-16,-1 1-3 0,3 2-1 16,-3 3-1-16,9 4-1 0,1-2 1 15,-2 3 0-15,8 0 0 0,2 0 0 0,0 0 0 16,0 2-1-16,14-4 1 0,-3 0 1 16,7-2-1-16,-3-2 0 0,3-4 0 15,-1 0 3-15,1-9 1 0,1 0-3 16,-5-3 1-16,-5 2 0 0,-3-3-1 15,-6 4 3-15,0-2 0 0,0 2 5 16,-10 4 0-16,1-3-2 0,-5 3-1 16,1 1 1-16,1 1-5 0,-4 1 0 15,1 2-1-15,-6 0-1 0,-1 5-2 16,7 3 1-16,-5 3 1 0,3 1-1 0,11 2 0 16,2 0 1-16,4 0 0 0,0 1 0 15,4-3-1-15,12-2 1 0,-1-3 1 16,3-3-1-16,-1-2 0 0,2-2-1 15,1-2 3-15,-1-7 0 0,1-1 0 16,-3-4-1-16,-7-1 0 0,-8 4 1 16,-2-5 2-16,0 6-2 0,0 0 6 15,-10 0 2-15,-4 4-3 0,1 1-1 16,-3 1-2-16,3 4-2 0,-3 0-2 16,1 0 0-16,-3 0 0 0,7 5 2 0,-3 1-4 15,8 3 0-15,2-1 1 0,4 2 0 16,0-1 1-16,0 2-1 0,6-2 1 15,10 2 0-15,-3-6-1 0,5 1 1 16,-1-1 0-16,6-5-2 0,-7 0 2 16,1 0 0-16,1-5 2 0,-5-3-2 0,1-3 1 15,-8 1 0-15,-2-3 0 0,-4 6 0 16,0-4 1-16,-4 3 0 16,-2 2-2-16,-6 1 4 0,3 2-3 15,1 3 0-15,-6 0 0 0,1 0-2 0,-3 4-1 16,3 6 0-16,-5 0 2 0,12 2 0 15,-5-2-2-15,5 0-9 0,6-2-25 16,0-1-31-16,17-2-60 0,7 0-157 16</inkml:trace>
  <inkml:trace contextRef="#ctx0" brushRef="#br0" timeOffset="-202793.659">21397 11046 17 0,'-2'-2'16'15,"2"2"-7"-15,-2-1 11 0,0 1 21 16,2 0-16-16,0 0-10 0,-3 0-9 0,1 0-5 15,-6 3 2-15,4 1 5 0,-2 2 3 16,0 1-1-16,-1 2 2 0,1 3-3 16,4 3-1-16,2 5-2 0,0 5-3 15,0 7-1-15,0 8-1 0,2 7 0 16,4 8 1-16,-6 2-1 0,0 4-1 0,0-1-5 16,0-2-9-16,0 0-4 15,2-6-7-15,1-1-16 0,5-7-7 16,-2-2 6-16</inkml:trace>
  <inkml:trace contextRef="#ctx0" brushRef="#br0" timeOffset="-202441.674">21388 11926 10 0,'-12'-15'41'15,"2"-2"-7"-15,1 1-7 16,-5-1 1-16,6 1-3 0,-1 5 3 0,-1 0-2 16,6 6 0-16,0-2-10 0,4 4-6 15,-4 2-3-15,2-1 4 0,0 2 2 16,0 0-6-16,-1 0-10 0,-1 6 3 16,2 3 1-16,2 0 1 0,0 3-1 15,6-2 0-15,5 2-1 0,3 0 1 0,5-2 0 16,-1 1-2-16,-1-4 3 0,4-3-2 15,-1-3 0-15,-3-1 2 0,-1-5 9 16,-1-8 18-16,-3-2 3 16,-5 0-8-16,-3-3-5 0,-4 4-5 15,0 1-9-15,0 2-3 0,0 6 1 0,-4 0-3 16,1 2-13-16,3 3-40 0,0 0-63 16,-2 5-91-16</inkml:trace>
  <inkml:trace contextRef="#ctx0" brushRef="#br0" timeOffset="-110142.561">18672 10603 80 0,'-4'0'146'16,"2"0"-93"-16,0-1-5 0,0 1 0 15,2 0-4-15,-2 0-10 16,2 0-14-16,0 0-11 0,-4 2-4 0,2 3 5 16,0 0 1-16,0 0 0 0,2 0-2 15,0-2-3-15,0-1-1 0,0 1-2 16,6-3 2-16,2 0 0 0,0 0 4 16,1 0 1-16,1-3-1 0,-2-2-3 15,-6 0 2-15,-2 0-5 0,0 1 1 0,0-2 0 16,-10 1-1-16,0 3-1 0,-1-2-1 15,3 4 0-15,-4-2 1 0,1 2-2 16,-5 0-1-16,7 0 0 0,-5 4 0 16,-1 3 1-16,9 3-1 0,0-2 1 15,6 2-2-15,0-2 1 0,10-2 2 16,11 2 0-16,4-3 0 0,-7-1 0 16,7-4 0-16,-6 2 1 0,-7-2-1 15,5 0 1-15,-9-2 0 0,-4-3 1 16,0 1 0-16,-4-2 0 0,0 0-1 15,0 1 0-15,-8 0 1 0,-13 0 2 0,3 3-2 16,-5 1-1-16,0 1 0 0,-1 0-1 16,5 0-1-16,-2 3 0 0,5 5-1 15,5-1 0-15,3 2 0 0,8-1 1 16,0 2-1-16,0-2 1 0,8-2 1 16,3-2 0-16,7-3-1 0,5 0 1 15,-2-1 0-15,1-2 3 0,1-4-2 16,-8-1 2-16,-3-2-1 0,-6 1 5 15,-6-1 3-15,0 1 0 0,0 2-3 16,-4 0-4-16,-10 2 1 0,3 2-2 0,1-1-2 16,-4 2-1-16,7 1 0 0,-1 0 0 15,2 0 1-15,0 0-3 0,4 0 1 16,0 0-1-16,2 0 1 0,0 0 1 16,0 0-1-16,0 1 1 0,0-1 1 15,0 0 0-15,0 0 0 0,0 0 0 16,0 2-2-16,0 2-8 0,-5 5-29 15,-7 5-37-15,-9 3-82 0</inkml:trace>
  <inkml:trace contextRef="#ctx0" brushRef="#br0" timeOffset="-107561.37">18730 10669 2 0,'0'-2'37'0,"-2"-1"35"0,0 2-31 16,0 1-6-16,0-2 5 0,2 2 3 15,0 0-10-15,0 0-8 0,0 0-5 16,0 0-8-16,0 0-9 0,-2 8 7 16,-6 2 2-16,-1 0 0 0,5 4-1 15,-2 0-4-15,-4 3-3 0,8-2 0 0,-3 2-2 16,3-2 0-16,0 0 0 0,0-5-2 15,2-3 1-15,0 0-1 0,0-4 0 16,0-3-1-16,0 3 2 0,0-3 1 16,0 0 4-16,0 0 6 0,0-8-5 15,0-2-6-15,0-2 0 0,0-2 5 16,0-2-1-16,0 3-1 0,0-1 7 16,0 2-3-16,0 2 0 0,0-1 1 15,0 2-4-15,-2 4 1 0,0-2 1 16,2 5-2-16,0 1 1 0,-2 0 0 0,0 1-5 15,-6 3-7-15,-1 5 6 0,5 4 1 16,-2 3-2-16,0 2 1 0,0 1 1 16,4 0-1-16,2-1 1 0,0 1-2 15,0-4 1-15,0-3 0 0,8-3-1 16,-4-5 0-16,-2-2 0 0,0-1 3 0,-2-1 5 16,0-8-5-16,0-2-1 15,0-5-1-15,0-1 2 0,0 1-1 16,0 0 1-16,-2-1-1 0,-2 4 0 15,-4 1 0-15,1-2 0 0,5 6 1 0,-6-2-2 16,-2 3 1-16,4 2-1 0,1 1 1 16,3 2-1-16,2 2 1 0,-2 0-4 15,0 2-3-15,2 7 3 0,0 3 3 16,0 2 1-16,0 2-2 0,4 0 1 16,5 0 0-16,5-1 1 0,-6-3-1 0,-1-7-1 15,1 1 1-15,-4-6 0 0,-4 0 4 16,2-4 3-16,-2-6-3 15,0-3-4-15,0 2 0 0,0-1 3 16,0 1 1-16,-4 4-3 0,-2 2 2 0,4 3 0 16,0 2-3-16,-3 0-4 0,3 5-2 15,-4 6 7-15,-2 1-1 0,4 2-8 16,4-2-24-16,0 3-27 0,0 2-80 16,10 0-156-16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93 309 1473 0 0,'0'0'1410'0'0,"-19"0"544"0"0,19 0-161 0 0,-18 16-704 0 0,-1-16-96 0 0,19 16 0 0 0,-18 0-192 0 0,0 1-192 0 0,18-1-225 0 0,0 1-64 0 0,0-2-64 0 0,0 2-31 0 0,0-1-1 0 0,0 1-128 0 0,18-17 160 0 0,0 0 129 0 0,1 0 191 0 0,-1 0 97 0 0,1 0 160 0 0,0-17-129 0 0,-19 1-95 0 0,18-1-65 0 0,-18 2-31 0 0,19-2-33 0 0,-19-16-224 0 0,18 17-127 0 0,-18-16-1 0 0,0 16-96 0 0,0-16 32 0 0,0 16-32 0 0,0-17 0 0 0,0 1-32 0 0,0-1 0 0 0,0 0 32 0 0,0 1 32 0 0,0-1-128 0 0,0 17 128 0 0,0 0-64 0 0,0 16 0 0 0,0 0 64 0 0,0-17-64 0 0,0 17-160 0 0,0 17 32 0 0,0-17 128 0 0,0 16 96 0 0,0 16 96 0 0,0-15-160 0 0,0 15 128 0 0,18 1-64 0 0,-18 0 32 0 0,0-1 1 0 0,0 1-65 0 0,19-1-32 0 0,-19 0 32 0 0,0 0 0 0 0,0 1-32 0 0,0 0 32 0 0,0-18-64 0 0,18 18 32 0 0,-18-16 0 0 0,0-2-64 0 0,0 2-32 0 0,19-1-257 0 0,-19-16-191 0 0,0 17-545 0 0,0-1-577 0 0,0 0-1056 0 0,0-16-1250 0 0,0 16-896 0 0</inkml:trace>
  <inkml:trace contextRef="#ctx0" brushRef="#br0" timeOffset="1">370 487 352 0 0,'18'0'1089'0'0,"-18"-15"993"0"0,19 15-544 0 0,-1 0 736 0 0,-18-17-833 0 0,19 17-63 0 0,-1-16 95 0 0,0 16-128 0 0,1-17-288 0 0,-19 2-256 0 0,18-2-192 0 0,0 17-193 0 0,-18-16-32 0 0,0-1-63 0 0,19 17 31 0 0,-19-16-160 0 0,0 0 64 0 0,-19 16 1 0 0,1-16-65 0 0,18 16-32 0 0,-37 0 0 0 0,19 0-96 0 0,0 0 96 0 0,-1 0-96 0 0,1 0 0 0 0,-1 16 33 0 0,1-16-65 0 0,0 16 32 0 0,-2 17 32 0 0,20-17 0 0 0,0 1 64 0 0,0 15-128 0 0,0 1 32 0 0,0-18 0 0 0,0 2 0 0 0,20 16 0 0 0,-2-33 0 0 0,19 16 0 0 0,0-16 32 0 0,-1 16 1 0 0,-17-16-97 0 0,17 0-32 0 0,-17-16-129 0 0,-1 16-191 0 0,2-16-128 0 0,16-1-321 0 0,-36 1-576 0 0,19-1-834 0 0,-1 2-831 0 0,-18-2 127 0 0,18 17-1826 0 0</inkml:trace>
  <inkml:trace contextRef="#ctx0" brushRef="#br0" timeOffset="2">738 49 545 0 0,'0'-16'1217'0'0,"0"0"961"0"0,0 16-224 0 0,0-17 288 0 0,0 17-545 0 0,0 0 417 0 0,0 0-640 0 0,0 0-289 0 0,0 0-481 0 0,0 0-319 0 0,0 0 31 0 0,0 17 193 0 0,0-1-33 0 0,0 0 33 0 0,0 17-97 0 0,0-1-31 0 0,0-16-129 0 0,0 34-31 0 0,19-18-65 0 0,-19 1 0 0 0,0-1-128 0 0,0 0-64 0 0,0 16 64 0 0,0-15-32 0 0,18-1 33 0 0,-18 1-65 0 0,19-1 0 0 0,-19-15-96 0 0,18-1 64 0 0,-18 1 0 0 0,19-1 32 0 0,0 0 0 0 0,-1 0 0 0 0,-18-16 32 0 0,18 0 0 0 0,1 0 96 0 0,-1 0 32 0 0,19 0-63 0 0,-19 0-33 0 0,1 0 0 0 0,-1-16-128 0 0,19 16 64 0 0,-18 0-32 0 0,-1-16-32 0 0,1 16 0 0 0,-1 0 0 0 0,1-16-224 0 0,-1 16-641 0 0,0 0-1089 0 0,-18 0-1665 0 0,19 16-1602 0 0,-19-16-2338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27 897 0 0,'0'0'3523'0'0,"-27"-27"-608"0"0,27 27-993 0 0,0 0-257 0 0,0 27-415 0 0,0-27-1 0 0,0 27 32 0 0,0 0-96 0 0,-27 0-160 0 0,27 0-416 0 0,0 27 31 0 0,0-26-191 0 0,0 26-97 0 0,0 0-160 0 0,0-27-32 0 0,0 27-32 0 0,-27-27 1 0 0,27 27-97 0 0,0-27 32 0 0,0 0-64 0 0,27 0 0 0 0,-27-27-32 0 0,0 27-193 0 0,0-27-543 0 0,27 0-578 0 0,-27 0-800 0 0,0 0-1825 0 0,27 0-2115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 1569 0 0,'0'0'5542'0'0,"0"0"-2724"0"0,0 0-1056 0 0,0 0-417 0 0,0 0-95 0 0,-27 27-1 0 0,27-27-192 0 0,-27 27-289 0 0,27 0-127 0 0,0 0-161 0 0,0 0-159 0 0,0 0 31 0 0,0 0-96 0 0,0 0-95 0 0,0 27-33 0 0,0-27-32 0 0,0 0 0 0 0,27 0-64 0 0,0 0 32 0 0,0 0 32 0 0,-27-27-96 0 0,27 27 32 0 0,0-27 64 0 0,0 0-32 0 0,0 0 128 0 0,0-27 97 0 0,0 27-97 0 0,-27-27 64 0 0,27 0 96 0 0,-27-27-63 0 0,27 27-1 0 0,-27-27-32 0 0,0 27 0 0 0,0-27 33 0 0,0 27-33 0 0,0 0-96 0 0,-27 0-32 0 0,0 0 32 0 0,27 27-128 0 0,-27 0-64 0 0,0 0-32 0 0,0 0 32 0 0,0 0-160 0 0,27 0-641 0 0,-27 27-800 0 0,0 0-1859 0 0,27 0-4996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0:40:12.5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1 378,'6'0,"1"-6,6-1,5 0,7 1,3-4,4 0,1 2,0 2,2 2,-1 1,0 2,-1 1,1 0,-1 1,0-1,0 6,0 2,0-1,-12-1,-14-2,-8-1</inkml:trace>
  <inkml:trace contextRef="#ctx0" brushRef="#br0" timeOffset="1">265 15,'0'-6,"5"-1,3 6,5 8,0 9,-2 7,-3 6,-2 9,-3 3,-2 6,-6 1,-3-2,0 2,-4-1,0-4,2-3,3-2,-3-9,0-8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1287 224 0 0,'0'0'2338'0'0,"0"0"-768"0"0,0 0-385 0 0,0 0-96 0 0,0 0 64 0 0,0 0 321 0 0,0 0 127 0 0,0 0 1 0 0,0 0-449 0 0,0 0-256 0 0,0 0-33 0 0,0 0 225 0 0,0 0-32 0 0,0 0-160 0 0,0 0-64 0 0,0 0-32 0 0,0 0 64 0 0,33 0 63 0 0,0 0 1 0 0,-1-33-224 0 0,34-33-257 0 0,-33 0 1 0 0,33 33-97 0 0,0-33 97 0 0,0 0-129 0 0,0-33-64 0 0,33 33 0 0 0,-33-33-127 0 0,0 33-1 0 0,0-33 32 0 0,33 33-96 0 0,-33 0-32 0 0,0-33 32 0 0,0 66 64 0 0,-33-33-32 0 0,0 33-64 0 0,-33-33 64 0 0,33 66 32 0 0,-33-33 1 0 0,0 0-33 0 0,0 33 32 0 0,0-33 0 0 0,-33 33 32 0 0,0 0-128 0 0,0 0 64 0 0,0 0-32 0 0,0 0-32 0 0,0 0 32 0 0,0 0-32 0 0,0 33 0 0 0,0-33-32 0 0,-33 33 32 0 0,33 0 0 0 0,0 0-64 0 0,0 0 32 0 0,-33 0 32 0 0,33 0-32 0 0,0 33 32 0 0,-33-33-32 0 0,33 33 0 0 0,0 0 32 0 0,-33 0-32 0 0,33 33 0 0 0,0-33 32 0 0,0 33-32 0 0,33-33 33 0 0,-33 33-1 0 0,0 0-32 0 0,33 0 0 0 0,0 0 32 0 0,0-33-32 0 0,0 0 0 0 0,33-1 0 0 0,0-32-32 0 0,0 33-65 0 0,0-33 33 0 0,33-33 32 0 0,-33 0-64 0 0,0 0 64 0 0,0 0 0 0 0,-33 0 32 0 0,33 0 0 0 0,-33-33 32 0 0,33 0 32 0 0,-33 0-64 0 0,0 0 0 0 0,0 0 32 0 0,0 1 0 0 0,0-34-32 0 0,-33 33 32 0 0,0 0-32 0 0,0 33 0 0 0,0-33 0 0 0,0 33-64 0 0,-33 0 0 0 0,33 0 0 0 0,-33 0-64 0 0,33 33-673 0 0,-33 0-800 0 0,33 0-673 0 0,1 0-1410 0 0,-1 0-6630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34 256 0 0,'0'0'353'0'0,"0"0"-1"0"0,0 0 192 0 0,0 0 65 0 0,0-33 64 0 0,0 33-161 0 0,0 0 225 0 0,0 0-33 0 0,0 0-127 0 0,0 0 0 0 0,0 0 63 0 0,0 0 129 0 0,0 0-32 0 0,0 0-65 0 0,0 0-63 0 0,0 0 31 0 0,0 0-95 0 0,0 0 96 0 0,0 0-161 0 0,0 0-64 0 0,0 0 65 0 0,0 0-161 0 0,0 0-32 0 0,0 0-31 0 0,0 0 31 0 0,0 0 224 0 0,0 33-127 0 0,33-33-33 0 0,-33 33-32 0 0,0 0 1 0 0,0-33-33 0 0,0 66-32 0 0,0-33-64 0 0,0 0-31 0 0,0 0-161 0 0,0 0 96 0 0,0 0 0 0 0,0-33-64 0 0,0 33 32 0 0,0 0 0 0 0,0-33-32 0 0,0 0 32 0 0,0 33-128 0 0,0-33-224 0 0,0 0-641 0 0,0 0-705 0 0,0 0-1024 0 0,0 0-3012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1:21.2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 0 0 0,'0'0'2979'0'0,"0"0"-1506"0"0,0 0-320 0 0,0 0-224 0 0,0 33-128 0 0,0-33 320 0 0,0 33-192 0 0,0-33-256 0 0,0 33-161 0 0,-33 0-64 0 0,33 0-31 0 0,0 0-1 0 0,0 33-63 0 0,0-33-97 0 0,0 0-160 0 0,0 33 32 0 0,0-33-96 0 0,0 0 32 0 0,0 0 32 0 0,0 0-64 0 0,0 0-32 0 0,0 0-224 0 0,0-33-545 0 0,0 33-1056 0 0,0-33-1250 0 0,-33 0-1570 0 0</inkml:trace>
  <inkml:trace contextRef="#ctx0" brushRef="#br0" timeOffset="1">330 199 833 0 0,'0'0'3235'0'0,"0"0"-1986"0"0,0 0-352 0 0,0 0 480 0 0,0 33 65 0 0,0-33-385 0 0,-33 33-385 0 0,33-33-223 0 0,0 33-33 0 0,0 0 0 0 0,0 0-95 0 0,0 0-193 0 0,0 0 64 0 0,0 0 0 0 0,0 0-32 0 0,0 0-32 0 0,0 0 97 0 0,0-33-225 0 0,0 33 96 0 0,0 0 32 0 0,0 0-128 0 0,0-33 64 0 0,33 0 0 0 0,-33 0 0 0 0,33 0 160 0 0,-33 0 225 0 0,33 0-65 0 0,0-33-128 0 0,-33 33-64 0 0,33-33 33 0 0,0 0 127 0 0,0 0 161 0 0,-33 0-161 0 0,33 0 0 0 0,-33 0 1 0 0,0 0 31 0 0,0 0-64 0 0,0 0 0 0 0,0 0-63 0 0,0 0 63 0 0,-33 33-160 0 0,33-33-32 0 0,-33 33-96 0 0,0-33 0 0 0,0 33-32 0 0,0 0-64 0 0,33 0-128 0 0,-33 33-609 0 0,0-33-928 0 0,0 33-1923 0 0,0 0-4836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3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1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2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3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4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50.721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152 714 1698 0 0,'0'0'672'0'0,"25"-25"674"0"0,-25 25-450 0 0,0 0 354 0 0,0 0-1 0 0,0-24 96 0 0,0 24-96 0 0,0 0 32 0 0,0 0-160 0 0,0 0-64 0 0,0 0-32 0 0,0 0-64 0 0,0 0-32 0 0,0 0-32 0 0,0 0-96 0 0,0 0 64 0 0,0 0-1 0 0,0 0-287 0 0,0 0-193 0 0,0 0-127 0 0,0 0-161 0 0,0 24 224 0 0,0 1 96 0 0,0-1-63 0 0,0 25-33 0 0,0 25 32 0 0,0-25-95 0 0,0 25 63 0 0,0 24-128 0 0,-25 0 32 0 0,25 25 1 0 0,-26-25-65 0 0,1 1 32 0 0,0 0 0 0 0,0-1-32 0 0,0 0-32 0 0,25-24 0 0 0,-26-25-64 0 0,26 0 1 0 0,0 0-33 0 0,0-49-64 0 0,0 25-65 0 0,0-25-95 0 0,0 0-192 0 0,0 0-193 0 0,0-25-384 0 0,26 1-416 0 0,-26-1-545 0 0,25 1-992 0 0,0-1-1635 0 0,-25 1-2946 0 0</inkml:trace>
  <inkml:trace contextRef="#ctx0" brushRef="#br0" timeOffset="1">152 738 2274 0 0,'0'0'1826'0'0,"0"0"-641"0"0,0 0 96 0 0,0 0 257 0 0,0-24-129 0 0,0 24-320 0 0,0 0 0 0 0,25 0-64 0 0,-25 0-192 0 0,25 0-193 0 0,0 0-95 0 0,0 0-161 0 0,1 0 97 0 0,-1 0-33 0 0,25 0 1 0 0,-25 0-33 0 0,1 0-224 0 0,24 0 32 0 0,-25 24-95 0 0,0 1 31 0 0,1-1 0 0 0,-1 1 32 0 0,0 0-64 0 0,0-1 0 0 0,-25 25 32 0 0,0-24 33 0 0,25 24-97 0 0,-25-24 64 0 0,0-1 64 0 0,-25 1 64 0 0,25-1 33 0 0,-25 25-33 0 0,0-49-32 0 0,-26 25-64 0 0,1-1 0 0 0,0 1-95 0 0,-1-25-33 0 0,-24 25-96 0 0,24-25 32 0 0,-24 0-64 0 0,24 24-321 0 0,26-24-287 0 0,0 0-578 0 0,0-24-639 0 0,25 24-1058 0 0,0 0-1569 0 0,0-25-3012 0 0</inkml:trace>
  <inkml:trace contextRef="#ctx0" brushRef="#br0" timeOffset="2">807 665 5765 0 0,'0'0'2275'0'0,"0"0"-578"0"0,0 0-255 0 0,0-25 319 0 0,0 25-223 0 0,0 0-417 0 0,0 0-513 0 0,0 25 33 0 0,0-25 32 0 0,0 24-33 0 0,0 25 1 0 0,25-24-129 0 0,-25 24-63 0 0,25 0-97 0 0,0-24-64 0 0,-25 24-31 0 0,25 0-129 0 0,1 0-32 0 0,-26 0-32 0 0,25 0 0 0 0,-25 0 0 0 0,0 1 0 0 0,0-1-64 0 0,0-25 0 0 0,0 1-64 0 0,0-25-64 0 0,0 24-160 0 0,0-24-289 0 0,0 0-256 0 0,0 25-352 0 0,0-25-609 0 0,0 0-1024 0 0,0 0-1859 0 0,-25-25-3330 0 0</inkml:trace>
  <inkml:trace contextRef="#ctx0" brushRef="#br0" timeOffset="3">781 665 2146 0 0,'0'-25'2530'0'0,"26"25"-864"0"0,-1-24-225 0 0,-25 24 353 0 0,50 0 32 0 0,-25 0-481 0 0,1 0-224 0 0,24 0-96 0 0,0 0-128 0 0,-24 0-224 0 0,24 0-97 0 0,-25 0-224 0 0,0 0-31 0 0,1 24-193 0 0,-1-24 0 0 0,0 0-128 0 0,0 25 32 0 0,-25-25-32 0 0,0 24-32 0 0,25-24-224 0 0,-25 25-545 0 0,0-25-865 0 0,0 24-1216 0 0,0-24-1923 0 0</inkml:trace>
  <inkml:trace contextRef="#ctx0" brushRef="#br0" timeOffset="4">1336 1009 2242 0 0,'0'0'3620'0'0,"25"0"-2595"0"0,-25 0 128 0 0,50 0 192 0 0,-24-25 192 0 0,-1 25-384 0 0,25-25 161 0 0,-25 1-353 0 0,1 24-33 0 0,-1-25-191 0 0,0 1-96 0 0,0-1-161 0 0,0 1-127 0 0,-25 24-129 0 0,0-25 96 0 0,0 0 0 0 0,0 25-31 0 0,-25 0-97 0 0,0-24 0 0 0,0 24-192 0 0,0 0 96 0 0,-26 0 32 0 0,26 0-64 0 0,-25 24 32 0 0,-1-24-64 0 0,26 25 0 0 0,0 0 32 0 0,-26 24-64 0 0,26 0 65 0 0,0 0-33 0 0,25 25 0 0 0,-25-25 0 0 0,25 24 32 0 0,0-23 0 0 0,0 23 0 0 0,25-48-64 0 0,25 24 32 0 0,-24-25 32 0 0,24 1 32 0 0,26-25-96 0 0,-26 0 0 0 0,26 0-64 0 0,-26-25-192 0 0,26 25-193 0 0,-51-24-672 0 0,25-25-640 0 0,-25 49-1090 0 0,0-25-1729 0 0</inkml:trace>
  <inkml:trace contextRef="#ctx0" brushRef="#br0" timeOffset="5">2494 812 4869 0 0,'-25'-25'2658'0'0,"25"1"-1473"0"0,-26 24-192 0 0,1-25 288 0 0,0 25 225 0 0,0-24-129 0 0,0 24-160 0 0,-26 0-128 0 0,26 24-160 0 0,0-24-320 0 0,-25 25-65 0 0,0-1-223 0 0,0 26-97 0 0,-1-1 0 0 0,1 0 0 0 0,-1 0-64 0 0,26 25-96 0 0,-25-1 65 0 0,25-24-33 0 0,-1 25 0 0 0,1-25 0 0 0,25 0-96 0 0,0 0 32 0 0,25-24 32 0 0,1 0-32 0 0,-1-25 32 0 0,25 0 32 0 0,1 0 32 0 0,-1 0-64 0 0,0-50 64 0 0,1 26 33 0 0,-1-25-1 0 0,-25 0 160 0 0,25-25-64 0 0,0 0-64 0 0,-25 25-31 0 0,26-24-129 0 0,-26-1 64 0 0,0 0-64 0 0,26 0 0 0 0,-26 1-32 0 0,25-1 32 0 0,-25 0-32 0 0,1 25 0 0 0,-1-25 0 0 0,0 0 0 0 0,0 25-64 0 0,0-25-32 0 0,1 25 64 0 0,-26 0 0 0 0,25 0 0 0 0,-25 24 32 0 0,-25 1 0 0 0,-1-1-32 0 0,26 1 32 0 0,-25 24 0 0 0,25 0-33 0 0,0 0 33 0 0,-25 0-64 0 0,25 0-32 0 0,0 24 96 0 0,0 1 0 0 0,0-1 32 0 0,-25 1 0 0 0,25 24 0 0 0,-25 0-64 0 0,25 25 64 0 0,0-1 0 0 0,0 26 0 0 0,0 0 33 0 0,0 24-1 0 0,0-25 32 0 0,0 25-64 0 0,0 0 0 0 0,0-25 32 0 0,25 25-64 0 0,0-25-32 0 0,0-25 64 0 0,0-23 0 0 0,1-1 0 0 0,-1-25-32 0 0,-25-24 32 0 0,25 26 0 0 0,0-26-32 0 0,-25 0 64 0 0,25 0-192 0 0,-25-26-160 0 0,0 26-449 0 0,26-24-833 0 0,-26-1-992 0 0,0 25-1666 0 0,0 0-3459 0 0</inkml:trace>
  <inkml:trace contextRef="#ctx0" brushRef="#br0" timeOffset="6">3149 935 3780 0 0,'0'0'2690'0'0,"0"-25"-1184"0"0,0 25-129 0 0,0 0 0 0 0,0 0 417 0 0,0 0-641 0 0,0 0-544 0 0,25 0-97 0 0,-25 25 97 0 0,0-1-1 0 0,0 1-191 0 0,25 24 63 0 0,-25 0-96 0 0,0 0-127 0 0,0 0-33 0 0,0 1-32 0 0,0-1-128 0 0,0 0 96 0 0,-25 0-160 0 0,25 0 64 0 0,0-24-32 0 0,-25-1 0 0 0,25 1-32 0 0,0-1-32 0 0,0 2-96 0 0,0-26-160 0 0,0 0-353 0 0,0 0-512 0 0,0 0-544 0 0,0 0-353 0 0,0 0-1185 0 0,0 0-1250 0 0</inkml:trace>
  <inkml:trace contextRef="#ctx0" brushRef="#br0" timeOffset="7">3023 591 4388 0 0,'0'0'1345'0'0,"0"0"-191"0"0,0-25-290 0 0,0 25 321 0 0,0 0 1 0 0,0 0-354 0 0,25 0-159 0 0,-25 0-161 0 0,25 0-159 0 0,0 0-129 0 0,-25 0-96 0 0,26 25-96 0 0,-26-25 0 0 0,0 25 0 0 0,25-25-32 0 0,-25 24-224 0 0,0-24-865 0 0,25 25-1505 0 0,-25-1-1763 0 0</inkml:trace>
  <inkml:trace contextRef="#ctx0" brushRef="#br0" timeOffset="8">3653 910 545 0 0,'0'0'3843'0'0,"0"-24"-2049"0"0,0 24-257 0 0,0 0 737 0 0,0 0-416 0 0,-25 0-448 0 0,25 0-193 0 0,-26 0-96 0 0,1 0-192 0 0,0 0-161 0 0,0 24 33 0 0,0 1-288 0 0,-1-1-33 0 0,1 26-128 0 0,-25-26 65 0 0,25 25-65 0 0,-1 25-96 0 0,1-25 1 0 0,0 0-161 0 0,25 0 0 0 0,0 0-32 0 0,0 0-32 0 0,0-24 32 0 0,25 24 0 0 0,0-24-32 0 0,1-25-64 0 0,24 24 64 0 0,-25-24 0 0 0,26 0 0 0 0,-1 0 32 0 0,0 0-32 0 0,1-24-192 0 0,-26 24-288 0 0,25-25-97 0 0,-24 1-608 0 0,-1 24-1377 0 0,-25-25-673 0 0,25 25-865 0 0,-25-25-4420 0 0</inkml:trace>
  <inkml:trace contextRef="#ctx0" brushRef="#br0" timeOffset="9">4207 320 3171 0 0,'0'0'2562'0'0,"0"-25"-544"0"0,0 25-416 0 0,0 0 95 0 0,0 0 161 0 0,0 0-513 0 0,0 0-480 0 0,0 0-384 0 0,-25 0-33 0 0,25 25 193 0 0,0-1-1 0 0,0 26-63 0 0,0-1-97 0 0,0 0-63 0 0,0 1-33 0 0,0 24-128 0 0,0-1-160 0 0,0 1 33 0 0,0 24-97 0 0,0-24 32 0 0,0 24 0 0 0,0 0 0 0 0,0-24-32 0 0,0 0 0 0 0,25-1 32 0 0,-25-24-64 0 0,0 1 0 0 0,0-26 0 0 0,25 1-128 0 0,-25-1-289 0 0,0-24-608 0 0,0 0-384 0 0,0 0-609 0 0,0 0-480 0 0,25 0 224 0 0,-25-24-1057 0 0,0-1-3172 0 0</inkml:trace>
  <inkml:trace contextRef="#ctx0" brushRef="#br0" timeOffset="10">3678 910 352 0 0,'0'-24'5413'0'0,"0"24"-3395"0"0,0 0-192 0 0,25-25-288 0 0,-25 25-1 0 0,25 0-352 0 0,26 0 0 0 0,-26 0-32 0 0,25 0-256 0 0,1 0-288 0 0,-1 0-129 0 0,1 0-159 0 0,24 0-193 0 0,-25 0-32 0 0,1 0-64 0 0,-1 0 0 0 0,1 0-32 0 0,-1 0-128 0 0,-25 0-481 0 0,0 0-768 0 0,-25 0-833 0 0,0 0-545 0 0,26 0-512 0 0,-26 25-2082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6:47.3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55 1121 0 0,'0'0'1377'0'0,"0"-27"257"0"0,0 27-1 0 0,0 0 1 0 0,0 0 0 0 0,0-27-161 0 0,0 27-128 0 0,0 0-192 0 0,0 0-96 0 0,0 0-192 0 0,0 0-160 0 0,0 0-33 0 0,0 0-159 0 0,27 0-289 0 0,-27 27 32 0 0,0-27 417 0 0,0 27-193 0 0,27 0-95 0 0,-27 27 31 0 0,0-27-160 0 0,0 0-63 0 0,0 27-65 0 0,0 0-64 0 0,0-27 0 0 0,0 27 64 0 0,27-27-128 0 0,-27 0 32 0 0,0 0 32 0 0,0 0-160 0 0,0 0-288 0 0,0-27-289 0 0,0 0-512 0 0,0 27-353 0 0,0-27-640 0 0,0 0-768 0 0,0 0-1154 0 0,0 0-1922 0 0</inkml:trace>
  <inkml:trace contextRef="#ctx0" brushRef="#br0" timeOffset="404.157">324 136 192 0 0,'0'0'3235'0'0,"0"-27"-320"0"0,0 27-865 0 0,0 0-352 0 0,0 0-97 0 0,0 0-192 0 0,0 0-416 0 0,-27 0-288 0 0,27 0-353 0 0,0 0 161 0 0,0 0-33 0 0,-27 27 33 0 0,27 0-65 0 0,0-27-192 0 0,-27 27 97 0 0,27 0-1 0 0,0 0-96 0 0,0 0-31 0 0,0 0-65 0 0,0 27-32 0 0,0-27 64 0 0,0 27-192 0 0,0-27 96 0 0,0 0 0 0 0,0 0-64 0 0,27 0 0 0 0,0 0 32 0 0,-27-27 0 0 0,27 0-32 0 0,0 0 97 0 0,-27 0-33 0 0,27 0 32 0 0,0 0-32 0 0,0-27 96 0 0,0 0-96 0 0,-27 0 32 0 0,27-27 64 0 0,0 0-63 0 0,-27 0-1 0 0,0 0-128 0 0,0 0 64 0 0,0 27-32 0 0,0-27 32 0 0,-27 27-64 0 0,0 27 0 0 0,-27 0 0 0 0,27 0-32 0 0,0 0-64 0 0,0 0-513 0 0,0 27-960 0 0,0 0-2147 0 0,0 27-3587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2.7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28 224 0 0,'0'0'128'0'0,"0"0"1218"0"0,0 0 31 0 0,0 0 160 0 0,-27 0-384 0 0,27 0-192 0 0,0 0-96 0 0,0-27-64 0 0,0 27 0 0 0,0 0-65 0 0,0 0-31 0 0,0 0-32 0 0,0 0-129 0 0,0 0-95 0 0,0 0-65 0 0,0 0-128 0 0,27 0-96 0 0,0 0 129 0 0,0 0-65 0 0,0 0 0 0 0,27 0 0 0 0,0 0-32 0 0,0 0 1 0 0,0 0 31 0 0,0 0-160 0 0,28 0 64 0 0,-28 0-32 0 0,27 0-32 0 0,-27 0-32 0 0,0 0 32 0 0,0 0-32 0 0,0 0-64 0 0,0 0 32 0 0,-27 0 32 0 0,27 0 0 0 0,-54 0-32 0 0,27 0-32 0 0,0 0 32 0 0,-27 0-160 0 0,0 0 32 0 0,0 0-64 0 0,0 0-225 0 0,0 0-159 0 0,0 0-225 0 0,0 0-384 0 0,-27 27-577 0 0,27-27-544 0 0,0 0-1505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3.4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0 320 0 0,'0'0'225'0'0,"0"0"1184"0"0,0 0 128 0 0,0 0 353 0 0,0 0-865 0 0,0 0-96 0 0,0 0 192 0 0,27 0-128 0 0,-27 0 0 0 0,27 0-96 0 0,0 0-193 0 0,0 0 129 0 0,0 0-224 0 0,27 0-97 0 0,-27 0-95 0 0,27 0 95 0 0,0 0-31 0 0,0 0-193 0 0,1 0-64 0 0,26 0-64 0 0,-27 0-32 0 0,27 0-32 0 0,-27 0-32 0 0,0 0 1 0 0,0 0-33 0 0,0 0-32 0 0,-27 0-32 0 0,0 0 32 0 0,0 0 0 0 0,-27 0 0 0 0,27 0-129 0 0,-27 0-415 0 0,0 0 128 0 0,0 0-193 0 0,0 27-544 0 0,-27-27-801 0 0,27 0-865 0 0,-27 0-1953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6:45.2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352 216 1217 0 0,'0'27'1345'0'0,"0"-27"-127"0"0,0 0 1216 0 0,0 0-512 0 0,0 0-353 0 0,-27 0-320 0 0,27 0-160 0 0,0 28-128 0 0,0-28 32 0 0,0 0-96 0 0,0 0 64 0 0,0 0 32 0 0,0 0-64 0 0,0 0-64 0 0,0 0-161 0 0,0-28-383 0 0,0 28-33 0 0,0-27 0 0 0,0 0-64 0 0,0 27 33 0 0,27-27-129 0 0,-27 0 0 0 0,0 0 32 0 0,27 0-128 0 0,-27 27 96 0 0,0-27-64 0 0,27 0 32 0 0,-27 27 0 0 0,0 0-64 0 0,0-27 65 0 0,0 27-1 0 0,0 0 32 0 0,0 0-64 0 0,0 0 64 0 0,0 0-32 0 0,0 0-96 0 0,0 0 0 0 0,0 0 0 0 0,0 0-64 0 0,0 0 32 0 0,0 27 128 0 0,0-27-96 0 0,0 27 128 0 0,0 0-64 0 0,0 0 64 0 0,0 0-32 0 0,0 27-32 0 0,0-27 33 0 0,0 28-33 0 0,0-1-32 0 0,0 0 32 0 0,0 0-32 0 0,0 0 32 0 0,0-27-32 0 0,0 27 0 0 0,0-27 0 0 0,0 0 0 0 0,0 0 0 0 0,0-27 32 0 0,27 0-64 0 0,-27 0-64 0 0,0 0-160 0 0,0 0-97 0 0,0 0-191 0 0,0 0-545 0 0,0-27-737 0 0,0 27-576 0 0,0 0-1153 0 0,0 0-2115 0 0</inkml:trace>
  <inkml:trace contextRef="#ctx0" brushRef="#br0" timeOffset="359.37">271 595 2178 0 0,'0'0'1954'0'0,"0"0"256"0"0,0 0 384 0 0,0 0-832 0 0,0 0-609 0 0,0 0-320 0 0,27 0 320 0 0,-27 27 96 0 0,27-27-192 0 0,0 0 32 0 0,0 0-128 0 0,0 0-96 0 0,0 0-288 0 0,27 0 31 0 0,-27 0-95 0 0,0 0-65 0 0,0 0-128 0 0,0 0-95 0 0,0 27-97 0 0,0-27-64 0 0,0 0-32 0 0,0 0 32 0 0,-27 0-32 0 0,0 0-96 0 0,0 0-353 0 0,0 0-800 0 0,0 0-1281 0 0,0 27-1474 0 0,0-27-2530 0 0</inkml:trace>
  <inkml:trace contextRef="#ctx0" brushRef="#br0" timeOffset="33710.289">27 1325 0 0 0,'0'0'32'0'0,"0"0"32"0"0,0 0-64 0 0,0 0 224 0 0,0 0 193 0 0,0 0-225 0 0,0 0 32 0 0,0 0-160 0 0,0 0 64 0 0,0 0 0 0 0,0 0-128 0 0,0 0 0 0 0,0 0 0 0 0,0 0 0 0 0,0 0 0 0 0,0 0-32 0 0,0 0-32 0 0,0 0 0 0 0,0 0 96 0 0,0 0-32 0 0,0 0-32 0 0,0 0-32 0 0,0 0 32 0 0,0 0 64 0 0,0 0-96 0 0,0 0-32 0 0,0 0-64 0 0,0 0 64 0 0,0 0 64 0 0,0 0-32 0 0,0 0 32 0 0,0 0-64 0 0,0 0-1 0 0,0 0-31 0 0,0 0 64 0 0,0 0-64 0 0,0 0-32 0 0,0 0 128 0 0</inkml:trace>
  <inkml:trace contextRef="#ctx0" brushRef="#br0" timeOffset="34562.33">0 1325 352 0 0,'0'0'0'0'0,"0"0"128"0"0,0 0 769 0 0,0 0-32 0 0,0 0-96 0 0,0 0 128 0 0,0 0 0 0 0,0 0-33 0 0,0 0-127 0 0,0 0-32 0 0,0 0 128 0 0,0 0-161 0 0,0 0 33 0 0,0 0 160 0 0,0 0-161 0 0,0 0-63 0 0,0 0-97 0 0,0 0 65 0 0,0 0-32 0 0,0 0-65 0 0,0 0-160 0 0,0 0-63 0 0,0 0-1 0 0,0 0-64 0 0,0 0-32 0 0,0 0 0 0 0,0 0-63 0 0,27 0 31 0 0,-27 0-32 0 0,0 0 0 0 0,27 0 0 0 0,-27 0-96 0 0,27 0 32 0 0,-27 0 0 0 0,27 0-32 0 0,0 0 32 0 0,0 0 0 0 0,0 0-32 0 0,0 0 33 0 0,-27 27-1 0 0,27-27-64 0 0,0 0 64 0 0,27 0 0 0 0,-27 0-32 0 0,0 0 0 0 0,28 0 32 0 0,-28 0-32 0 0,27 0 32 0 0,-27 0-32 0 0,0 0-32 0 0,0 0 64 0 0,27 0-64 0 0,-27 0 0 0 0,0 0 0 0 0,-27 0 0 0 0,27 0 0 0 0,-27 27 0 0 0,27-27 0 0 0,-27 0 0 0 0,0 0-96 0 0,0 0 0 0 0,27 0-192 0 0,-27 0-33 0 0,0 27-63 0 0,27-27-97 0 0,-27 0-63 0 0,27 0-193 0 0,-27 27-96 0 0,0-27-416 0 0,27 0-512 0 0,-27 0-1122 0 0,0 0-1441 0 0</inkml:trace>
  <inkml:trace contextRef="#ctx0" brushRef="#br0" timeOffset="35678.326">0 1703 352 0 0,'0'0'193'0'0,"0"0"127"0"0,0 0 737 0 0,0 0-192 0 0,0 0-1 0 0,0 0-95 0 0,0 0 0 0 0,0 0-128 0 0,0 0 31 0 0,0 0-63 0 0,0 0 31 0 0,0 0-159 0 0,27 0-161 0 0,-27 0 64 0 0,27 0-63 0 0,-27 0 31 0 0,27 0 32 0 0,0 0 33 0 0,0 0-97 0 0,0 0 97 0 0,0 0-65 0 0,27 0-32 0 0,0 0-64 0 0,0 0 33 0 0,1 0-161 0 0,-1 0 64 0 0,0 0-96 0 0,0 0 32 0 0,0 0-96 0 0,-27 0 0 0 0,27 0 32 0 0,0 0-32 0 0,0 0-32 0 0,-27 0 0 0 0,0 0 32 0 0,27 0-32 0 0,-27 0 0 0 0,0 0 32 0 0,0 0-32 0 0,0 0 0 0 0,0 0 32 0 0,0 0-32 0 0,-27 0 0 0 0,27 0 0 0 0,-27 0 32 0 0,0 0 1 0 0,0 0-33 0 0,0 0 0 0 0,0 0-65 0 0,0 0 1 0 0,0 0-288 0 0,0 0-545 0 0,0 0-320 0 0,0 0-256 0 0,-27 0-705 0 0,0 0-1794 0 0</inkml:trace>
  <inkml:trace contextRef="#ctx0" brushRef="#br0" timeOffset="61018.108">1243 947 96 0 0,'0'0'1121'0'0,"0"0"-224"0"0,0 0-192 0 0,0 0-1 0 0,0 0-95 0 0,0 0 32 0 0,0 0 31 0 0,0 0 97 0 0,0 0 32 0 0,0 0-129 0 0,0 0-95 0 0,0 0-97 0 0,0 0 97 0 0,0 0-65 0 0,0 0-63 0 0,0 0-161 0 0,0 0 0 0 0,0 0 1 0 0,0 0-33 0 0,0 0-32 0 0,0 0-32 0 0,0 0 32 0 0,0 0-31 0 0,0 0 63 0 0,0 0-64 0 0,0 0-32 0 0,0 0-32 0 0,0 0 129 0 0,0 0-1 0 0,0 27 64 0 0,0-27-64 0 0,0 0 97 0 0,-27 0-65 0 0,27 27-32 0 0,0-27-96 0 0,-27 0 97 0 0,27 0-129 0 0,-27 0-32 0 0,27 27-96 0 0,0-27 64 0 0,0 0-32 0 0,-27 0 0 0 0,27 27 0 0 0,0-27 0 0 0,0 0-32 0 0,-27 0 64 0 0,27 0-64 0 0,0 27 32 0 0,0-27 0 0 0,0 0-32 0 0,-27 0 64 0 0,27 0-64 0 0,0 0 32 0 0,0 0 0 0 0,0 0-32 0 0,0 0 64 0 0,0 0 0 0 0,0 0-32 0 0,-27 0 0 0 0,27 0-32 0 0,0 0 0 0 0,0 0 0 0 0,0 0 0 0 0,0 0 0 0 0,0 0 0 0 0,0 27 0 0 0,0-27-32 0 0,0 0 32 0 0,-27 0 0 0 0,27 0 32 0 0,0 0-32 0 0,0 0 0 0 0,0 0-32 0 0,0 0 32 0 0,0 0-32 0 0,0 0-96 0 0,0 0-160 0 0,0 0-417 0 0,0 0-544 0 0,0 0-545 0 0,0 0-448 0 0,0 0-1345 0 0</inkml:trace>
  <inkml:trace contextRef="#ctx0" brushRef="#br0" timeOffset="62403.919">1108 1568 1377 0 0,'0'0'1474'0'0,"0"0"255"0"0,0 0 289 0 0,0 0-737 0 0,0 0-224 0 0,0 0-64 0 0,0 0-64 0 0,0 0-160 0 0,0 0-96 0 0,0 0-193 0 0,0 0-96 0 0,0 0-31 0 0,0 0-33 0 0,27 0-64 0 0,-27 0 33 0 0,27 0 63 0 0,-27 0-64 0 0,27 0 33 0 0,0 0-65 0 0,-27 0-96 0 0,27 0 64 0 0,-27 0-128 0 0,27 0 64 0 0,0 0-96 0 0,0 0 33 0 0,0 0-65 0 0,-27 0-32 0 0,27 0 32 0 0,-27 0-32 0 0,27 0 0 0 0,-27 0-32 0 0,0 0 64 0 0,0 0-64 0 0,0 0 0 0 0,27 0-321 0 0,-27 0-576 0 0,0 0-864 0 0,0 0-1154 0 0,0 0-833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7:21.7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0 136 288 0 0,'0'0'961'0'0,"0"0"384"0"0,0 0 65 0 0,0 0-129 0 0,0 0-352 0 0,0 0-128 0 0,0 0 95 0 0,0-28 65 0 0,0 28-160 0 0,0 0-224 0 0,27 0-129 0 0,0 0 33 0 0,-27 0-33 0 0,27 0 0 0 0,0 0-31 0 0,0 0-1 0 0,0 0-128 0 0,27 0 97 0 0,-27 0-97 0 0,27 0 64 0 0,0 0-159 0 0,0 0 31 0 0,1 0-128 0 0,-1 0 32 0 0,0 0-64 0 0,-27 0 0 0 0,27 0 0 0 0,0 0-32 0 0,0 0 0 0 0,-27 0-32 0 0,27 0 0 0 0,-27 0 0 0 0,27 0 32 0 0,-27 0-32 0 0,0 0 32 0 0,0 0 32 0 0,0 0-64 0 0,-27 0 0 0 0,0 0-96 0 0,0 0 64 0 0,0 0-256 0 0,0 0-256 0 0,-27 0-289 0 0,0 0-192 0 0,27 0-513 0 0,-27 0-608 0 0,27 0-704 0 0,-27 0-1699 0 0</inkml:trace>
  <inkml:trace contextRef="#ctx0" brushRef="#br0" timeOffset="29983.643">1162 0 128 0 0,'0'0'2018'0'0,"0"0"-192"0"0,0 0 224 0 0,27 0-961 0 0,-27 0 32 0 0,0 0-64 0 0,27 0-224 0 0,-27 0-129 0 0,27 0-95 0 0,0 0 63 0 0,0 27-63 0 0,-27-27-193 0 0,27 27-63 0 0,0 0-65 0 0,0 0 0 0 0,0-27-63 0 0,0 28-33 0 0,0-1 0 0 0,0-27-128 0 0,0 27-64 0 0,0-27 64 0 0,-27 27-32 0 0,27-27 32 0 0,0 0-64 0 0,-27 27 0 0 0,0-27 0 0 0,27 0-64 0 0,-27 0-160 0 0,0 0-321 0 0,0 0-608 0 0,27 0-865 0 0,-27 0-768 0 0,0 0-1410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37 1473 0 0,'-6'2'510'0'0,"1"0"0"0"0,-1 0 0 0 0,1 1 0 0 0,0 0-1 0 0,0 0 1 0 0,1 0 0 0 0,-1 1 0 0 0,1-1 0 0 0,-2 2-510 0 0,4-2 162 0 0,0-1 0 0 0,1 1 1 0 0,-1 0-1 0 0,0 0 0 0 0,1 0 1 0 0,0 0-1 0 0,0 1 0 0 0,0-1 1 0 0,0 0-1 0 0,0 1 0 0 0,0-1 1 0 0,1 0-1 0 0,0 1 0 0 0,0-1 1 0 0,0 0-1 0 0,0 2-162 0 0,-18 148 4062 0 0,17-124-3581 0 0,0-20-327 0 0,0 0-1 0 0,1 0 1 0 0,1 0 0 0 0,-1 1 0 0 0,1-1 0 0 0,1 0-154 0 0,-1-7 17 0 0,-1-1 1 0 0,1 1-1 0 0,0-1 0 0 0,0 0 0 0 0,0 1 0 0 0,0-1 0 0 0,0 0 0 0 0,1 0 0 0 0,-1 0 1 0 0,0 0-1 0 0,1 0 0 0 0,-1 0 0 0 0,0 0 0 0 0,1-1 0 0 0,-1 1 0 0 0,1 0 0 0 0,-1-1 0 0 0,1 1 1 0 0,-1-1-1 0 0,1 1 0 0 0,0-1 0 0 0,-1 0 0 0 0,1 0 0 0 0,-1 0 0 0 0,1 1 0 0 0,0-2 1 0 0,-1 1-1 0 0,1 0-17 0 0,1 0 69 0 0,0 0 0 0 0,0 0 0 0 0,0 0 0 0 0,0-1 0 0 0,0 1 0 0 0,0-1 0 0 0,0 0 0 0 0,0 1 1 0 0,0-1-1 0 0,0-1 0 0 0,-1 1 0 0 0,1 0 0 0 0,0-1 0 0 0,1-1-69 0 0,20-17 549 0 0,-19 16-439 0 0,0 0 0 0 0,0 0 0 0 0,-1-1 0 0 0,1 1 0 0 0,-1-1 0 0 0,0 0 0 0 0,2-4-110 0 0,25-25 361 0 0,-26 30-314 0 0,-1 0 1 0 0,1 0 0 0 0,-1 0-1 0 0,0-1 1 0 0,0 0-1 0 0,-1 0 1 0 0,4-5-48 0 0,6-15 95 0 0,-8 17-80 0 0,0 0 0 0 0,-1-1 0 0 0,0 1 0 0 0,-1-1 1 0 0,1 0-1 0 0,-2 0 0 0 0,1 0 0 0 0,-1 0 0 0 0,-1 0 0 0 0,0 0 0 0 0,0-4-15 0 0,0-4 22 0 0,-1 15-18 0 0,1-1-1 0 0,-1 1 0 0 0,0-1 1 0 0,1 0-1 0 0,-1 1 0 0 0,0-1 1 0 0,-1 1-1 0 0,1-1 1 0 0,0 0-1 0 0,-1 1 0 0 0,1-1 1 0 0,-1 1-1 0 0,0-1 0 0 0,0 1 1 0 0,0-1-1 0 0,0 1 0 0 0,-1 0 1 0 0,1 0-1 0 0,0-1 0 0 0,-1 1 1 0 0,0 0-1 0 0,1 0 0 0 0,-1 0 1 0 0,0 1-1 0 0,0-1 1 0 0,0 0-1 0 0,0 1 0 0 0,0-1 1 0 0,-1 1-1 0 0,-1-1-3 0 0,-5-2-25 0 0,1 0-1 0 0,-1 1 1 0 0,1 1-1 0 0,-1 0 1 0 0,0 0-1 0 0,0 0 1 0 0,0 1-1 0 0,0 0 1 0 0,-1 1-1 0 0,1 0 1 0 0,0 1-1 0 0,0 0 1 0 0,0 0-1 0 0,0 1 1 0 0,0 0 25 0 0,-23 6-1911 0 0,1 2 1 0 0,0 2-1 0 0,-14 7 1911 0 0,19-8-2588 0 0,-7 5-2611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3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1762 0 0,'1'-2'359'0'0,"0"1"1"0"0,-1-1 0 0 0,1 0-1 0 0,0 0 1 0 0,0 0 0 0 0,0 1-1 0 0,0-1 1 0 0,0 0 0 0 0,1 1-1 0 0,-1-1 1 0 0,0 1 0 0 0,1 0-1 0 0,-1-1 1 0 0,1 1 0 0 0,0 0-1 0 0,-1 0 1 0 0,1 0 0 0 0,0 0-1 0 0,0 0 1 0 0,-1 0 0 0 0,1 1-1 0 0,0-1 1 0 0,2 0-360 0 0,54-17 1807 0 0,-51 16-1359 0 0,14-1-129 0 0,0 0 0 0 0,0 1 1 0 0,0 1-1 0 0,1 1 0 0 0,12 2-319 0 0,-33-1 17 0 0,1-1 0 0 0,0 0-1 0 0,-1 0 1 0 0,1 1 0 0 0,0-1 0 0 0,-1 1-1 0 0,1-1 1 0 0,-1 1 0 0 0,1 0-1 0 0,-1 0 1 0 0,1 0 0 0 0,-1 0 0 0 0,0 0-1 0 0,1 0 1 0 0,-1 0 0 0 0,0 0 0 0 0,0 0-1 0 0,0 0 1 0 0,0 1 0 0 0,0-1 0 0 0,0 1-1 0 0,0-1 1 0 0,0 1-17 0 0,1 3 24 0 0,0-1 1 0 0,0 1-1 0 0,0 0 1 0 0,-1 0-1 0 0,0 0 1 0 0,0 0-1 0 0,-1 0 1 0 0,1 3-25 0 0,-1 9 43 0 0,0-1 0 0 0,-1 1 0 0 0,-1-1 0 0 0,-3 16-43 0 0,1-21 13 0 0,0-1 0 0 0,0 1 1 0 0,-1-1-1 0 0,-1 0 0 0 0,0 0 0 0 0,0-1 0 0 0,-1 0 1 0 0,0 0-1 0 0,0 0 0 0 0,-8 6-13 0 0,5-5 22 0 0,1 0 1 0 0,0 1-1 0 0,1-1 0 0 0,1 2 1 0 0,-1-1-1 0 0,2 1 0 0 0,-4 8-22 0 0,8-15 18 0 0,2-4-7 0 0,0 0 0 0 0,0 0-1 0 0,0 1 1 0 0,-1-1 0 0 0,1 0 0 0 0,0 0 0 0 0,-1 0-1 0 0,1 0 1 0 0,-1 0 0 0 0,1 0 0 0 0,-1 0 0 0 0,0 0-1 0 0,1 0 1 0 0,-1 0 0 0 0,0 0 0 0 0,0-1-1 0 0,0 1 1 0 0,0 0 0 0 0,0 0 0 0 0,1-1 0 0 0,-1 1-1 0 0,0 0 1 0 0,-1-1 0 0 0,1 1 0 0 0,0-1 0 0 0,0 0-1 0 0,0 1 1 0 0,0-1 0 0 0,0 0 0 0 0,0 0-1 0 0,-2 1-10 0 0,53-4 1946 0 0,-1-2 0 0 0,31-8-1946 0 0,52-5-923 0 0,-102 18-4240 0 0,-24 3 663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2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112 223 32 0 0,'-9'-8'11099'0'0,"10"2"-10837"0"0,1 0 1 0 0,-1-1 0 0 0,1 1 0 0 0,1 0 0 0 0,-1 0-1 0 0,1 0 1 0 0,0 0 0 0 0,1 1 0 0 0,-1-1-263 0 0,14-25 410 0 0,3-8-110 0 0,-17 34-274 0 0,1-1 0 0 0,-1 0 0 0 0,0 0-1 0 0,0-1 1 0 0,-1 1 0 0 0,1-1-1 0 0,-1 1 1 0 0,-1-1 0 0 0,0 0 0 0 0,1 1-1 0 0,-2-1 1 0 0,1-1-26 0 0,-1 8 37 0 0,0 58 76 0 0,-14 108-76 0 0,28 6-106 0 0,-5-157-152 0 0,-5-11-7251 0 0,-4-4 3223 0 0</inkml:trace>
  <inkml:trace contextRef="#ctx0" brushRef="#br0" timeOffset="336.017">1 503 96 0 0,'1'-4'5896'0'0,"7"-4"-4275"0"0,86-6 3815 0 0,-11 3-3543 0 0,-49 6-1167 0 0,0 0 1 0 0,32 1-727 0 0,21 3-5067 0 0,-82 2 1143 0 0,-4 2-1814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02:28.1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14098 18088 53 0,'-13'0'77'0,"5"0"-42"0,0-2-2 0,0 2 14 16,3-1-2-16,3-2 0 0,2 3-10 15,0-4-8-15,0 2-5 0,0-1 1 16,4-1-3-16,15 0-2 0,4-2-3 15,6 0 1-15,6 0-5 0,6 4 1 16,13-4 5-16,6-1-4 0,16 4 1 0,13-3 3 16,13 0-4-16,15 0-1 0,10 3-5 15,9 3 0-15,-2 0-6 16,-3 1 3-16,-12 7-2 0,-17-2 1 16,-11 0-1-16,-9 1 0 0,-5 0-3 0,-11-1 2 15,-4 1-1-15,-12 1-2 0,-11-2-9 16,-2 2-3-16,-8 3-13 0,0 0-27 15,-6 2-29-15,-1 1-42 0,-9-1-154 16</inkml:trace>
  <inkml:trace contextRef="#ctx0" brushRef="#br0" timeOffset="852.587">19894 14594 66 0,'0'0'62'0,"0"1"-11"16,0-1-9-16,0 0-4 0,12 0 3 15,3 0 7-15,14 0 0 0,6-4-6 16,10-2-6-16,9-2 1 0,4 0-2 16,8-3-7-16,7 2-2 0,9 1-5 15,5-2-2-15,2 4-3 0,2 0-5 16,0 1-5-16,2 4-4 0,-6 1 0 16,-7 0 0-16,-3 1-1 0,-15 4-1 15,-8 2-8-15,-5 2-17 0,-5 2-23 0,-11 1-40 16,-9 8-57-16,-15 1-162 0</inkml:trace>
  <inkml:trace contextRef="#ctx0" brushRef="#br0" timeOffset="6602.833">1976 12245 24 0,'-2'-2'52'16,"-2"0"4"-16,0 2-9 0,0-1 5 0,0 1-2 15,4 0-12-15,0-2-8 0,2 0-5 16,14-2-2-16,19-1 1 0,11 1-1 16,14 0-1-16,6 2-6 0,10 0-1 15,-1 0 0-15,7-3 1 0,5 1 0 16,-2 0-7-16,-4-2 1 0,-11 3-4 0,-6-2-1 16,-4 1-3-16,-6 3 0 0,-15 1-2 15,-2 0-9-15,-8 0-23 16,-8 6-22-16,-1 3-40 0,-9 5-82 15</inkml:trace>
  <inkml:trace contextRef="#ctx0" brushRef="#br0" timeOffset="8338.98">2067 12195 1 0,'-10'-1'25'0,"2"-2"33"0,-3 0-9 16,5 2-3-16,0 0-9 0,4-1-3 15,-2 1-5-15,-1-2-2 0,1 1 0 16,0 1-4-16,2 0-3 0,2 0 0 15,-2 1-4-15,2 0 1 0,0 0-6 16,0 0-6-16,2 0-2 0,21 0 1 0,8 0 7 16,6 0 4-16,9 0-6 0,-1 0 1 15,9 1 0-15,8 1-3 0,8 0-3 16,0-1-1-16,7 1 2 16,-5-2-3-16,-2 0 0 0,1 0 2 0,-9-2-1 15,-2-4 1-15,-7 3-4 0,-9-3 2 16,-7 1-3-16,-2 1-1 0,-18 2-4 0,-3 0 0 15,-8 2 1-15,-6 0 2 16,0 0 2-16,0 0-4 0,-24 0 0 16,-5 3 0-16,-6 2 2 0,-13 2 1 15,5 0-1-15,-7-1 2 0,-2 0-1 0,5-1 2 16,-3 0-3-16,1-2 2 0,3 1-1 16,-4-2 1-16,-3 2-1 0,5-3 0 15,-4 1 0-15,7-1 2 0,6-1 0 16,6 0 0-16,8 0 0 0,10 0 0 15,1 0 0-15,8 0 0 0,6 0 0 0,0 0 0 16,0-1-2-16,16 1-4 0,1 0 0 16,12 0 5-16,14-1 1 15,5 0 0-15,7-2 1 0,7-1 0 16,-4 0-1-16,-2 0 1 0,-2-1 0 0,-13 0 1 16,3 2-1-16,-7-1 0 0,-6 4-12 15,-6 0-54-15,-1 4-45 0,-11 7-101 16</inkml:trace>
  <inkml:trace contextRef="#ctx0" brushRef="#br0" timeOffset="10217.392">25353 8739 46 0,'-6'2'133'0,"2"-1"-70"0,4 0-14 0,0 0-4 15,0 0 6-15,0 1-7 0,-2-2-2 16,2 2-12-16,0 1 0 0,0-2-6 16,0 2 4-16,0 1-4 0,0-4-5 15,4 0 0-15,6 0 0 0,-1 0 2 16,3-2 1-16,9-5-5 0,-1-3-7 0,7-3 0 16,0-3-3-16,2-4-3 15,2-5-2-15,0 0 0 0,0-2-1 16,-2-2 1-16,-2 5-2 0,-9-1-4 15,1 5-4-15,-7 2-5 0,-9 1-5 0,-3 6-3 16,0 2-2-16,-19 3 6 0,-8 4 1 16,-4 2 4-16,-12 0-3 0,5 2 3 15,1 4 5-15,-2 0 3 16,14-1 4-16,2 1 0 0,5-3-2 0,14 0 2 16,2 0 0-16,2-3 2 0,0 0-1 15,0 0 5-15,2-6 1 0,14 2-4 0,3-5 2 16,8 0 0-16,6 0-1 15,0 2 1-15,4-2-1 0,0 4-3 16,0 1 2-16,5 1-1 0,-3 3-1 0,-4 0 2 16,-4 1-2-16,-2 7-1 0,-6 4 3 15,-11 2 0-15,-1 3 2 0,-11 3 1 16,0-2-4-16,0 2 3 0,-11-1-3 16,-3-1 0-16,-3-2-6 0,1-3-25 15,-1 2 4-15,9-1-29 0,0 0-128 0</inkml:trace>
  <inkml:trace contextRef="#ctx0" brushRef="#br0" timeOffset="12350.172">6418 15911 23 0,'-10'0'115'0,"-9"0"-60"16,3 0-4-16,-1 0-3 0,7 0-1 0,0 0 2 16,6 0-8-16,2 0-6 0,2 0-6 15,0 0-3-15,0 0-11 0,18 0-5 16,7-1 7-16,8 0 1 0,6-1-2 15,11 0-8-15,-3 0 0 0,5 2-2 16,2 0-2-16,0-2-2 0,1 2 2 16,-3-3-3-16,-4-1 2 0,-3 2-1 15,-12 0-2-15,-8-1 1 0,-11 3 0 16,-5 0-1-16,-1 0 1 0,-4 0-1 16,-4 0-1-16,0 0 1 0,0 0-1 0,-4 0 1 15,-17 0 0-15,-6 1 0 0,-10 1-1 16,-10 0 0-16,1 4 1 0,-8-3 0 15,-3 1 0-15,3 1-1 0,-4 1 2 16,4-1-2-16,7 0 1 0,-1-1 0 16,9-2 0-16,8 2 0 0,2-3 1 15,10 1-1-15,5-1 0 0,1-1 0 16,11 0 1-16,2 0-1 0,0 0-2 16,5 0 0-16,17 0 0 0,9-2 2 15,11-4 1-15,9 0 1 0,5-3-1 0,4 0 0 16,0 2 0-16,-4-1 0 0,-2 2-2 15,-9 2 2-15,-12-1-1 0,-10 3 1 16,-9 1-1-16,-12-1 1 0,-2 2 2 16,0 0-1-16,-16 0 2 0,-11 0-5 15,-10 2 0-15,-11 1-1 0,-1 2 1 0,-7 2 1 16,0-1 0-16,4-1 0 0,7 0 0 16,-1-2 0-16,11 1 0 0,4 1 0 15,8-2 0-15,11 1 0 16,12-3-1-16,0 1-5 0,12 1 3 15,17 0 4-15,13-1 0 0,9-1 0 0,11-1-1 16,11 0 1-16,7-5 0 0,-5-1 0 16,5-1 0-16,-9 1-1 0,-7 1 1 15,-13 0 0-15,-7 2-1 0,-26 1 1 16,-3 0-1-16,-11 0 1 0,-4 0 5 16,0 1-6-16,-19-1 0 0,-7 0 1 0,-7 2-2 15,-5 0 0-15,-9 0-1 0,3 0 2 16,-5 0-1-16,-5 3-1 0,6 0 0 15,-3 2-4-15,1-4 0 0,7 1-2 16,6 2-2-16,1-1 4 0,22 0 4 16,14 1-5-16,0-4-4 0,27 2 9 15,6-1 2-15,10-1 0 0,13 0 1 16,4-2 0-16,6-5 0 0,-2 1 0 16,-6 1 0-16,-6-3 0 0,0 5-1 15,-5 1 0-15,-10 2-5 0,-2 0-49 0,-4 5-55 16,-6 4-97-16</inkml:trace>
  <inkml:trace contextRef="#ctx0" brushRef="#br0" timeOffset="13826.555">25043 11153 86 0,'-2'0'101'16,"-2"0"-34"-16,4 0-23 0,0-1 6 15,12-3-10-15,11-3 4 0,6-1 2 16,6-4-8-16,9-4-7 0,-3-2-6 16,4-2-2-16,-1-3-7 0,1-1-4 15,-3 0-3-15,-3-3-5 0,-4 1-1 0,-14 0-1 16,-5 2 0-16,-10 6-1 15,-6 4 0-15,0-2-3 0,-12 8-7 16,-15-1-5-16,-6 3-4 0,-8 4-1 16,-5 0 4-16,-5 2 6 0,1 0-5 0,5 5-2 15,-1 2 6-15,13 1 4 0,4-1 4 16,10-1-1-16,13-2 3 0,6-1-2 16,0-3-1-16,15 0 3 0,5 0 2 15,16 0 0-15,3-6-1 0,2-1 4 16,7 2 0-16,1-3 2 0,-1-1 0 0,6 4 2 15,3 0-2-15,-1 1 3 0,0 4-3 16,-8 0-2-16,-7 3-1 16,-10 8 1-16,-14 3-3 0,-7 3 1 15,-10 2 0-15,0 4 0 0,-13-1 1 0,-3 4-4 16,-5-4 0-16,-4-3 0 0,9-4-24 16,1-2-18-16,11-2-40 0,4-2-83 15</inkml:trace>
  <inkml:trace contextRef="#ctx0" brushRef="#br0" timeOffset="14180.774">26166 10552 244 0,'-21'0'70'0,"2"0"-35"16,-3 0-11-16,-1 9 11 0,-4 3 2 16,6 5-4-16,-3 4-10 0,1 3-7 0,2 6-3 15,5 4-2-15,1 3-6 0,5 2 0 16,6 4-3-16,2 0 2 0,2 0 0 16,4-5-2-16,12-5-1 0,13-4 2 15,8-7-3-15,1-2 0 0,5-6 2 16,7-3-1-16,-11-6 0 0,4-5 1 15,-14-3-1-15,-8-8 1 0,-7-2 2 16,-14-5-3-16,0-1 2 0,-22 3 0 16,-9 0 8-16,-2 3-3 0,-5 6-3 15,-7 7-3-15,4 0-4 0,-3 11-1 0,7 5-16 16,8 1-39-16,14 3-87 0</inkml:trace>
  <inkml:trace contextRef="#ctx0" brushRef="#br0" timeOffset="25333.74">17260 8216 24 0,'-8'-8'199'0,"8"8"-144"0,0 0-5 16,-2 0-17-16,0 0 4 15,2 0-2-15,-2 0-17 0,2 0-11 16,0 2-5-16,0-2-3 0,0 3 0 0,0 2 2 16,0-2-8-16,0 4-24 0,-2 1-42 15,-15 0-110-15</inkml:trace>
  <inkml:trace contextRef="#ctx0" brushRef="#br0" timeOffset="28371.752">14346 7396 1 0,'0'5'19'0,"0"3"0"0,0-1 3 16,0 0-3-16,4 1-6 0,-2 0-2 15,2 2-3-15,-2 0-1 0,6 0-2 16,-3 0-2-16,-1 2-2 0,0-2-1 15,0 2 0-15,2-3-9 0,0 1-30 16</inkml:trace>
  <inkml:trace contextRef="#ctx0" brushRef="#br0" timeOffset="28548.169">14418 7731 12 0,'-6'8'17'0,"2"2"-5"16,0 1-2-16,0-1-1 0,4 2-2 0,0-3-7 15,0 2-1-15,4-2-16 0,4 2-32 16</inkml:trace>
  <inkml:trace contextRef="#ctx0" brushRef="#br0" timeOffset="28857.252">14464 8327 11 0,'0'9'34'0,"-2"2"-16"16,-3-2 13-16,3 0-10 0,0 1 4 16,-6-1-20-16,4-2 2 0,2 4-3 15,-2-4-2-15,4 1-2 0,0 2 0 0,-4-4-3 16,4 3-10-16,-2-2-22 0,2-2-26 15</inkml:trace>
  <inkml:trace contextRef="#ctx0" brushRef="#br0" timeOffset="29027.434">14387 8707 14 0,'0'10'10'0,"0"-2"3"16,0 2 6-16,0-2 12 0,4 0-15 15,0 1-9-15,-2 0-4 0,1 1-1 16,-1-2-1-16,-2 4-1 0,2 0 0 16,-2 0-13-16,0-1-20 0,2 2-34 15</inkml:trace>
  <inkml:trace contextRef="#ctx0" brushRef="#br0" timeOffset="29170.608">14437 9011 11 0,'0'9'40'15,"0"1"-10"-15,-2-3-2 0,0 1-2 16,0 0-7-16,2 0-7 0,-2-1-8 16,2-1 2-16,0 2-5 0,0 1 0 15,0-1-1-15,0 2-4 0,0 0-24 16,2 3-34-16</inkml:trace>
  <inkml:trace contextRef="#ctx0" brushRef="#br0" timeOffset="29312.247">14501 9514 6 0,'0'12'17'15,"0"-5"-4"-15,0 4-3 0,2 0-3 16,2-1-4-16,6 2-3 0,-3 3-4 16,-3-2-18-16</inkml:trace>
  <inkml:trace contextRef="#ctx0" brushRef="#br0" timeOffset="29805.964">14610 10258 3 0,'2'7'14'16,"3"3"2"-16,-5-4-2 0,2 0-6 0,0 3-1 15,-2-2 1-15,0 3-1 0,0 0-4 16,0-1-2-16,0 2-1 0,0 0-1 16,2 0-5-16,2 1-4 0,2 4-1 15,-4-2 4-15,0 5 1 0,-2 1 2 16,0-1-6-16,0 1 12 0,0 0 6 0,0-3 5 16,0 1-6-16,4-1-3 0,-2-1-4 15,1 0 0-15,-3-1-1 0,0 1 0 16,0-1 2-16,2 4-1 15,-2-3 1-15,0 1-1 0,0 1 0 0,0 0 0 16,2 2 3-16,-2 1 1 0,0 0-5 16,0 2 2-16,0-1 3 0,0-1 0 15,0 1-1-15,0-1-3 0,0 1 0 16,0 0 1-16,0-2-1 0,0-2 1 16,0 0-1-16,0-4 0 0,0 0 0 0,0 1 0 15,0 0 13-15,0 1 0 0,0 0-3 16,0 1-3-16,0-2-4 0,2 2 1 15,0-2 1-15,6-2-3 16,0 2 0-16,-4-2-2 0,1 2 1 16,-3 1-1-16,-2 1 1 0,0 0-1 0,0-1-1 15,0 1-2-15,-4-1-8 0,1-2-13 16,-3-7-18-16,0-2-6 0</inkml:trace>
  <inkml:trace contextRef="#ctx0" brushRef="#br0" timeOffset="29986.873">14579 11221 4 0,'-6'-8'29'0,"0"3"-13"0,6 3-1 15,0 2-2-15,0 0-3 16,0 0-4-16,0 5-2 0,0-1 4 0,2-2 4 16,2 2 8-16,-2 0-6 0,-2 1-9 15,4 2-3-15,1 2-2 0,-3 1 1 16,2 4 1-16,0 5-2 0,-4 3-2 0,0 10 4 16,0 0 2-16,-4 4 15 15,0 0 4-15,-1-1-16 0,5-3-6 16,0 3-8-16,0-3-14 0,5 2-10 15,5 2-24-15</inkml:trace>
  <inkml:trace contextRef="#ctx0" brushRef="#br0" timeOffset="30854.221">14739 12958 13 0,'-2'20'40'0,"2"0"-16"15,-3-1-8-15,3-1-5 0,-4 0-3 16,0-2-3-16,0 0-2 0,-4-2-1 15,2 0-2-15,1 2 0 0,-1-1-3 0,0 0 0 16,-2 4-1-16,2 0 4 0,-1-1 0 16,3 2 1-16,0-2 0 0,-4-3-1 15,8 1-1-15,-2-4-1 16,2-1-9-16,0 2-6 0,0-5 1 0,0 2 3 16,0-1 5-16,0 0 1 0,4-2 5 15,6 2 2-15,-4 0 0 0,1-3 0 16,-1 2 0-16,0-3 0 0,-4 0 2 15,2 1 22-15,-4-2 3 0,2 3-5 16,0 0-9-16,-2 1 0 0,0 0-1 0,0 2-7 16,0-1-2-16,0 0-2 0,0 3 8 15,0-1 17-15,0 2-5 0,0 1-5 16,0-3-10-16,0 1-1 16,0 0-4-16,0-1-1 0,0 0 0 0,2 2 0 15,-2 0 0-15,2-1 0 0,1 2 0 16,1-1 0-16,-2 1 0 0,4 0 1 15,0 1-1-15,-2-2 0 0,0 1 0 16,-4-2 0-16,5 1 0 0,-1 2 0 16,-4-1-1-16,8 2 1 0,-6 4-1 0,-2 0 1 15,4 1-2-15,-2-1 2 0,0 1 1 16,0-2-2-16,0-1 2 0,1 2-2 16,-1-2 1-16,-2 0-2 0,0 0 1 15,0 2 1-15,0 0 1 0,0 2-2 16,0 2 0-16,0 0 0 0,0 1-2 0,0 3 2 15,0 2 2-15,0-1 2 16,0 1-3-16,0-3 2 0,-2 1 5 0,2-3-1 16,-3-3-1-16,3 0-3 15,0 0-2-15,0-1 0 0,0-1-2 0,0 2 1 16,0-4 0-16,0 1 2 0,3 1-4 16,-3-3 2-16,2 1 1 0,0 0-3 15,0-1-2-15,4-2-8 0,-2 0-9 16,0-2-13-16,0-5-14 0,3 1-28 15</inkml:trace>
  <inkml:trace contextRef="#ctx0" brushRef="#br0" timeOffset="32674.879">13901 9354 10 0,'11'-11'7'0,"11"-5"-4"15,3 1 0-15,2-2-1 0,2 1-1 16,0-1 0-16,-8 2 5 0,-1 0-1 16,1 4 10-16,-11 0-6 0,5 2-1 15,-7 4 1-15,-6-2-8 0,4 4 0 16,-4 1 1-16,-2-1-1 0,0 2 3 0,0-1 7 16,0 1 1-16,-4 0 1 0,0-1-2 15,-2 0-1-15,4 0-1 0,0 1-5 16,0-1-4-16,2 1 1 0,0-2-1 15,0-1-1-15,0 4 1 0,0-2-2 16,0 2-2-16,0 0 1 16,0-2 0-16,0 0 3 0,0 1 0 0,0-3 0 15,0 4 3-15,4-2 0 0,-4 2 0 16,0-1 8 0,0 1-1-16,0-1-3 0,2-1 0 0,2 2-4 0,-2-1 0 0,2 0 1 15,0 1-3-15,-1 0 0 0,3 0 0 16,-4 4 6-16,0 0 7 0,-2 5 5 15,0 0-7-15,0 2 0 0,0 2-1 16,0 2-1-16,0 1-1 0,0 2 1 16,0 1-1-16,0 0-4 0,0 1-1 15,-4 3-2-15,-2 0 1 0,3-1-3 0,3 2 0 16,0 0 0-16,0-1 1 16,0 1-2-16,0 0 1 0,0 0-4 15,3 0 1-15,-3-1-6 0,2-1 0 0,4 2 3 16,-4-6-1-16,-2 1 1 0,2 0-5 15,-2-3-13-15,0 0-3 0,0 2 4 16,0-2-8-16,0 0-9 0,0-2 20 16,-2 2 13-16,-2-2 6 0,-2 3 1 15,1 1 1-15,1 0 1 0,2 1 4 0,2 1 1 16,0-1-2-16,0 1 0 16,0 0-3-16,2 0 0 0,2 1-1 0,1-1-1 15,3 1 4-15,-8 0 0 0,0-1 9 16,4 0 0-16,-4 0 0 15,0-2-6-15,0 0 0 0,0-1 3 0,0-1 8 16,0 1 3-16,0-3-5 0,0-1-3 16,0 2-4-16,0 0 3 0,-2 1-2 15,0 0 1-15,-6 1 1 0,5-1-3 16,3 2-2-16,0 0-3 0,0-1-2 16,0 0 3-16,0-1-2 0,0 0-1 0,0 4 0 15,0-1 1-15,0 2-2 0,0 0 6 16,-4-1 0-16,0 0 3 0,2 1-2 15,-4-2-1-15,4 1-4 16,0 0 3-16,-4-5 0 0,4 0-5 0,2-1 1 16,-3-3-1-16,3 4 1 0,0 1-1 15,0-4 0-15,3 5 0 0,1 0 1 16,0 1 0-16,-2 1 3 0,-2 0 0 16,0-1 0-16,0 2-2 0,0-2-1 15,0 2-1-15,0-2 0 0,0-1-1 0,0-1 0 16,0-2-1-16,0 1 1 0,2-1 0 15,4-3 0-15,-6 1-1 0,2-2 1 16,-2 0-1-16,0 1 2 0,0 0-1 16,0 0 1-16,0-1-2 0,0 1 2 15,2 1-1-15,-2-1 0 0,0 0 0 16,4 2 0-16,-2-1-1 0,1 1 2 16,3 2-2-16,-4 0 1 0,0 1-1 15,4 2 1-15,-4-1-3 0,2-1 2 16,2 0-1-16,-3-2-1 0,3-1 2 0,-4-1 2 15,-2-3-1-15,2 2 0 0,0 0 0 16,0 0 0-16,2 3 2 0,-4 1-2 16,2-4 1-16,0 3 0 0,0-1 0 15,-2 0-2-15,2 3 3 0,0 0-1 16,-2-1-1-16,0 2 1 0,0 2 0 0,0-2-1 31,3 2 1-31,3-1 0 0,0-3-1 0,0 4 1 0,0 0 4 16,-4-2-3-16,9 2-2 0,-9 1 2 15,2-2 1-15,-2 1-1 0,-2-3 0 0,0-1 0 16,2 0-2-16,-2-2 0 0,0-2 0 16,0-1-1-16,0-3-3 0,0-5-15 15,0 0-19-15,0-2-30 0,0 0-44 16,0-5-108-16</inkml:trace>
  <inkml:trace contextRef="#ctx0" brushRef="#br0" timeOffset="33741.934">14424 7120 26 0,'-16'1'64'0,"3"3"-2"0,1-3-14 16,6 0-6-16,0 2-3 0,4-1-3 15,2 0-13-15,0 2 0 0,14-1 11 16,19 2 2-16,13-1-3 0,14 2-8 0,10-3-8 15,10-1-5-15,7-2 1 16,4 0-3-16,0-3 0 0,2-4 3 16,2 1-5-16,-4 0-3 0,-6 2-4 0,-4 1 1 15,-13-1 0-15,0 3-1 0,-10-1 1 16,-11 2-2-16,1 0 0 0,-15 0-1 16,-8 0-3-16,-7 0-1 0,-5 0-3 15,-7 0-4-15,-6 2-2 0,0 1-4 16,0 1-10-16,0-1-13 0,0-1-24 0,0 3-44 15,-6-1-61-15</inkml:trace>
  <inkml:trace contextRef="#ctx0" brushRef="#br0" timeOffset="-154691.288">22794 15759 7 0,'0'-2'3'0,"0"0"-2"0,0-1 1 16,2-1 9-16,4 0-10 0,1 1 0 15,-1 0 6-15,-2-1-5 0,4 0-2 16,5 0-2-16,-3 3-21 0</inkml:trace>
  <inkml:trace contextRef="#ctx0" brushRef="#br0" timeOffset="-141116.376">13881 18066 193 0,'-17'-3'26'0,"-1"1"13"0,11 2-11 16,3-2 4-16,4 2 13 0,0 0-11 15,0 0-17-15,4 0-6 0,9 0 3 16,12-3 2-16,12 1 3 0,12 2-6 16,13 0 5-16,15 0-3 0,10 0-2 15,6 3-5-15,12 3-2 0,17-1 2 16,10 2-1-16,7 3-2 0,-3 1-4 16,-3 2 0-16,-3 3 2 0,-16-3-2 15,-11-1 0-15,-2 0 0 0,-26-7 0 0,-3-3 1 16,-14-2-3-16,-13 0-8 0,-3 0-13 15,-9 4-20-15,-4 0-35 0,-2 3-65 16,-7 1-129-16</inkml:trace>
  <inkml:trace contextRef="#ctx0" brushRef="#br0" timeOffset="-140211.012">19851 14601 99 0,'26'-2'101'16,"12"-4"-64"-16,13-1 10 0,11-4 3 15,11-2 0-15,7-3-9 0,3 1-7 0,4-2-8 16,-2 4-7-16,-5-2-3 0,3 2-4 15,0 5-4-15,-11 1-5 0,-4 0-1 16,-6 5-1-16,-12 2-1 0,-5 0-5 16,-3 0-18-16,-11 3-24 0,-5 7-46 15,1 1-63-15</inkml:trace>
  <inkml:trace contextRef="#ctx0" brushRef="#br0" timeOffset="82558.194">12456 4017 181 0,'-8'-2'142'0,"4"-1"-75"0,2-3-28 16,2 1 10-16,0 1-4 0,4 1-9 0,11 0-11 16,7 2-7-16,7-3-6 0,4 2-3 15,5 2-2-15,1-2-3 0,-2 1-1 16,0 0 0-16,-4 1-2 16,0 0 1-16,-8 0-1 0,-4 6-2 0,-13 4-2 15,-8 1-1-15,0 5 2 0,-4 0 0 16,-10 1-1-16,-5-3-2 0,2 1 1 15,7-4 5-15,8-5-4 0,2-1 1 16,0-4 0-16,0-1-1 0,0 0 4 16,-4 0 2-16,4 0 3 0,0 0 0 0,0 0-2 15,0-4-1-15,0 1 2 0,8 0-3 16,7-1 1-16,1 1-2 0,9 3-1 16,4 0 2-16,6 0-2 0,4 5 2 15,-4 2-2-15,1 7 1 0,-3 1-1 16,-6 5 1-16,-5 6 2 0,-7 0 0 15,-1 4-2-15,-12 1 2 0,-2 2-2 16,-6 6 1-16,-19-1 1 0,-6 0-2 16,-2-3 1-16,4-8-2 0,7-8-3 15,7-7-10-15,11-6-16 0,4-6-28 0,0-4-27 16,21-5-16-16,8-9-123 0</inkml:trace>
  <inkml:trace contextRef="#ctx0" brushRef="#br0" timeOffset="82859.636">13294 4061 264 0,'-7'0'79'16,"3"0"-43"-16,-2 8-2 0,2 2 13 0,0 5 1 16,4 2-12-16,0 4-9 0,0 1-10 15,14 2-3-15,7-4-3 0,-2-1-6 16,10-3-3-16,2-5 3 0,6-4-3 15,0-4 2-15,2-3 0 0,5-5 1 16,-7-5 0-16,-6-7-3 0,-10-4 2 0,-11-2-1 16,-10-3 3-16,-4 2 1 15,-21-1 9-15,-10 4-6 0,-13 0 3 16,-10 1-8-16,-6 6-4 0,-4 4 1 16,2 8-2-16,-2 2-2 0,12 5 2 15,10 7-9-15,13 2-18 0,13 1-22 0,18 1-40 16,2 5-43-16,18-9-136 0</inkml:trace>
  <inkml:trace contextRef="#ctx0" brushRef="#br0" timeOffset="83185.892">13662 3961 302 0,'-5'-9'61'0,"5"-3"-22"16,17-1 9-16,10-2-2 0,4 0-8 16,-4 0-11-16,6 1-8 0,-2-2-2 15,-2-1-3-15,0 1-4 0,-7 1-2 16,-5-1-3-16,-7 5-1 0,-10 1 2 0,0 1-1 16,0 4 3-16,0 1-1 0,0 2 2 15,0 2 3-15,0 0-8 0,-4 4-7 16,2 8 1-16,-6 4 4 15,6 7 1-15,2 4 2 0,0 2 0 0,12 4-1 16,3 4-1-16,1-1-1 0,-3 3 0 16,5 0-1-16,-3-1-2 0,1-4-13 15,-1-6-19-15,1-4-13 0,-12-5-8 16,0-3-28-16,-4-3-50 0,0-3-94 16</inkml:trace>
  <inkml:trace contextRef="#ctx0" brushRef="#br0" timeOffset="83343.259">13678 4110 204 0,'25'-3'50'0,"14"0"2"15,7-1-9-15,12 0-8 0,6 0-11 16,2-1-14-16,2 0-8 0,0-1-20 0,-6-4-84 16,0-3-142-16</inkml:trace>
  <inkml:trace contextRef="#ctx0" brushRef="#br0" timeOffset="83609.479">14129 3788 110 0,'-8'-6'231'0,"5"0"-171"0,3 1 4 0,7 3-7 16,13 0-12-16,5 2-18 0,10 0-1 15,2 0-2-15,5 0-8 0,-3 4-2 16,-2 4-2-16,-2 4-2 15,-12 3-1-15,-4 4-1 0,-9 4-2 0,-2 2 1 16,-8 3-2-16,-2 4 2 0,-14 3-3 16,-9 2 0-16,-2 0 1 0,0-2-3 15,0-4 2-15,7-3-2 0,5-8 0 16,11-6-1-16,4-3-1 0,4-5 1 16,17-2 0-16,6-3 0 0,6-1 4 0,0-2-3 15,2-7-2-15,0-2-13 0,-2-1-20 16,-4-2-35-16,4 1-39 0,-4 0-134 15</inkml:trace>
  <inkml:trace contextRef="#ctx0" brushRef="#br0" timeOffset="83930.866">14858 3928 110 0,'11'-7'185'0,"-3"0"-110"16,-4 3 1-16,-2 2 3 0,-2 0-14 0,0 2-15 15,0 0-7-15,0 0-14 0,0 0-6 0,0 4-6 16,0 1-2-16,-4 4-3 16,-6-2 2-16,-3 2-2 0,7 1-1 15,0-1-2-15,2-2-6 0,4 1 1 16,0-4-3-16,0-2 1 0,0 1 1 0,2-3 1 15,2 0 2-15,4 0 4 0,-1-6 3 16,3 1-3-16,-2-2-7 0,-6 1 0 16,-2 1 1-16,0 2-4 0,0-2-6 15,0 2-21-15,0 0-26 0,0 0-46 16,0 1-60-16,2 0-295 0</inkml:trace>
  <inkml:trace contextRef="#ctx0" brushRef="#br0" timeOffset="84314.967">15330 3812 216 0,'0'-10'186'0,"0"-4"-155"0,0 2 5 15,18-1 29-15,-3-1-12 0,6-1-19 16,-1 1-20-16,-3-3 2 0,1 1-2 16,-3 0-1-16,1-1-3 0,-7 2-1 0,5-1-5 15,-6 0 1-15,1 5-4 0,-5-2 2 16,2 6 0-16,-6 3 3 0,0 1 2 16,0 3 0-16,0 0 2 0,0 0-6 15,0 6-3-15,0 4 0 0,-8 6 4 16,1 6 2-16,1 4 0 0,-2 6 1 0,-4 0-2 15,3 6-3-15,1 0 2 0,0 3-7 16,4 0 4-16,0-2 1 0,4-5-2 16,0-3-1-16,0-7-4 15,8-5-15-15,10-5-10 0,5-6-11 0,-2-3-15 16,4-4-23-16,1-1-20 0,5 0-93 16</inkml:trace>
  <inkml:trace contextRef="#ctx0" brushRef="#br0" timeOffset="84627.546">15981 3734 360 0,'-2'0'79'0,"0"0"-21"0,0 0-5 16,-2 0 0-16,-1 7-24 0,-7 1 1 0,2 4-4 15,-7 3-3-15,3 4-8 16,-1 2-2-16,5 2-4 0,8-2-5 15,2 1-3-15,0-2 3 0,8-4-1 16,13-3-2-16,4-2 1 0,4-7 0 0,6-4 2 16,-4 0 0-16,0-13 1 0,4-3-2 15,-6-4 1-15,0-7-3 0,0-3 5 16,-7-1-6-16,-11-2 0 0,-7 2 1 16,-4 0-2-16,-15 4 2 0,-16 8 1 15,-6 5-1-15,-8 7-2 0,-11 7-2 16,0 3 3-16,-4 10-6 0,4 4-26 0,5 5-41 15,-1 6-67-15,4 7-186 16</inkml:trace>
  <inkml:trace contextRef="#ctx0" brushRef="#br0" timeOffset="96045.677">12322 4986 3 0,'-14'1'262'0,"7"-1"-235"16,5 0 37-16,2 0-28 0,0-3-6 0,13-2-13 15,18-2 3-15,18-4 4 0,20-4-2 16,22-1-2-16,20-6-6 0,17 1-3 16,9 0-5-16,1 1-1 15,-5 1-4-15,-7 5 1 0,-9 2-2 0,-5 0-1 16,-2 5-1-16,-13-4-1 0,-4 3 0 15,-2-1-8-15,-11 0-5 0,-7 4-2 16,-13-2 1-16,-17 0-3 0,-10 3 4 16,-12 2-9-16,-15 0 4 0,-2 2 0 15,-4 0-9-15,0 0-33 0,0 0-66 16</inkml:trace>
  <inkml:trace contextRef="#ctx0" brushRef="#br0" timeOffset="100225.294">19964 9292 158 0,'0'0'59'16,"0"0"-12"-16,0-1-19 0,13 0-6 15,7-2-1-15,11 3 1 0,7-2 2 16,13 0-6-16,7 2-8 0,2-1-7 16,2 0-1-16,-2 1-1 0,-4 0-2 15,-9 0-8-15,3 2-19 0,-11 2-29 16,3 1-63-16,-3 2-52 0</inkml:trace>
  <inkml:trace contextRef="#ctx0" brushRef="#br0" timeOffset="100521.268">19855 9518 61 0,'8'-3'83'15,"17"-1"-37"-15,10-1-10 0,12-2-11 16,7 4-2-16,0 0-8 15,8 1-12-15,2 2-8 0,-2 0 16 16,0 0-17-16,-2 3-25 0,-6 2-49 0,-7-2-51 16</inkml:trace>
  <inkml:trace contextRef="#ctx0" brushRef="#br0" timeOffset="100760.966">20055 9766 129 0,'39'-5'100'0,"1"0"-69"16,3 1-23-16,1 3-4 0,1 1-4 15,-8 0-1-15,3 2-22 0,-3 4-58 0,-8 2-62 16</inkml:trace>
  <inkml:trace contextRef="#ctx0" brushRef="#br0" timeOffset="100983.16">20132 10243 348 0,'39'-7'51'0,"2"1"-38"32,11 2-3-32,2 4-7 0,-5 0 4 0,5 2 4 0,-4 6-2 0,-9-1 2 15,-2-1-10-15,1 3-5 0,-7-5-10 16,0 0-18-16,0 2-35 0,0 0-73 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07:24.6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15342 5166 198 0,'-6'-13'58'16,"6"0"-19"-16,0-2 12 0,0 6-8 15,0 0 14-15,0 5-4 0,0 2-10 16,0 2-11-16,-2 0-11 0,-2 0-9 0,-2 5-5 15,-3 5-1-15,-1 2 1 16,6 5-1-16,2 1 0 0,2 4-1 16,0 0-2-16,8 1 0 0,9 2 0 15,-3 4-2-15,5-4 1 0,1 0 0 0,1-3 0 16,4-7-1-16,2-2-2 0,6-8 4 16,4-4-1-16,-4-1 1 0,-2-1 0 15,-4-4-1-15,-9-4-2 0,1 0 3 16,-9-2 0-16,3 0-2 0,-7 0-1 15,-4-2 1-15,-2 4 1 0,0 2-1 0,0-1 1 16,0 4-1-16,0 3-2 0,0 1 2 16,0 0-1-16,0 2-5 15,0 7 3-15,0 2 2 0,6 4 0 16,15 3 0-16,6-1 0 0,6 2 1 0,2-2 0 16,13 2-1-16,-1-2 0 0,5-4 1 15,6-4 0-15,-5-4 0 0,-5-5-1 16,0 0 1-16,-11-9-1 0,-6-7 2 15,-8-3 1-15,-5-4-1 0,-14-5-1 16,-2-1 5-16,-2-2 7 0,-6 1-2 16,-10 4-3-16,-5 2 0 0,0 6-5 0,-2 5-1 15,-1 4-1-15,-1 5 0 16,8 4-2-16,-3 0-5 0,-1 4-19 0,11 5-24 16,1 4-58-16,7 0-103 15</inkml:trace>
  <inkml:trace contextRef="#ctx0" brushRef="#br0" timeOffset="826.348">17105 5439 60 0,'7'-4'132'16,"-5"0"-78"-16,-2 1 6 0,0 3 2 16,0 0 1-16,0 4-43 0,0 10 2 0,0 5 6 15,0 6-1-15,0 4-8 0,0 3-2 16,0 0-7-16,0 4-4 0,0-2-4 15,0 0 1-15,0 2-1 0,0-6-1 16,0-3-5-16,0-6-21 0,8-6-27 16,2-6-42-16,11-4-68 0</inkml:trace>
  <inkml:trace contextRef="#ctx0" brushRef="#br0" timeOffset="1408.646">17899 4811 94 0,'-4'0'115'0,"4"0"-92"16,0 9 4-16,8 4 20 0,3 4 1 15,7 6-4-15,1 5-10 0,-1 3-13 16,7 5-5-16,2 4-7 0,-2 1-3 0,-2 6-4 16,-9-2 2-16,3-1-1 0,-7 0-1 15,-6-2 2-15,-4-2-2 0,0-3-3 16,-2-4 3-16,-6-6-3 0,-5-4-5 15,3-7-11-15,0-5-4 16,-5-4-10-16,3-4-4 0,-5-3-21 0,7-1 16 16,-9-9 4-16,7-4 6 0,-5 1 5 15,7-6 21-15,-6 2 7 0,5 0 5 16,1 0 12-16,2 3 7 0,6 0 7 16,2 1 13-16,0 1-2 0,2 1-7 15,8 3 9-15,0 0-15 0,9 3-11 0,2 3-3 16,10 0-2-16,8 2-3 0,-2 0-1 15,9 7-1-15,-3 2-2 16,-4 0-2-16,9 2-1 0,-11 4 1 0,-6-3-1 16,-2 3 1-16,-8 2 2 0,-11-3-2 15,0 5 1-15,-10 0-2 0,0 0 2 16,-16 1-4-16,-7 1 4 0,-10 0-3 16,-4 0-1-16,-5 1-4 0,-9-3 2 15,3-3-2-15,5-3-10 0,1-6-25 16,11-3-41-16,2-3-53 0,7-1-186 0</inkml:trace>
  <inkml:trace contextRef="#ctx0" brushRef="#br0" timeOffset="8856.48">9548 9084 19 0,'0'-3'43'0,"0"0"-3"0,0-1-35 0,0 2-1 15,0 2 2-15,0-4 5 0,0 1-1 16,2 1 3-16,-2 0 2 0,0-2 1 16,0 2 0-16,0 0 0 0,0 1 5 15,0 0-2-15,-4-1 3 0,-2 2 4 16,-5 0-3-16,1 0-1 0,-6 0 1 0,5 0 3 15,-9 0-3-15,9 2-3 16,1 2 0-16,-3 0-7 0,7 0-3 16,2 3-3-16,0-1 3 0,2 2-2 15,2 1-3-15,0-3-1 0,2 3 0 0,8-2-1 16,1-3 2-16,5 0-5 0,5-4 5 16,-5 0 1-16,7-2-1 0,0-4 0 15,-11-2 1-15,-1 0 0 0,-5-1-2 16,-6-1 3-16,0 2 0 0,0-3-2 15,-13 2 1-15,3 1 3 0,-2 1 0 0,-7 0-2 16,3 1-1-16,-3 1 1 16,-4-1-2-16,5 4 1 0,3 1-1 0,-3 1-2 15,11 0-2-15,-3 1-2 16,0 5 2-16,8 3-2 0,2-2 0 0,0 1 1 16,2 2-1-16,12-2 2 0,1 1-1 15,5-1 1-15,-1-3 0 0,-1-2-1 16,5-1 0-16,0-2 1 0,0 0 1 15,-7-4 0-15,-3-2-1 0,-5 0 1 16,-2-3 0-16,-6 1 0 0,0-1-2 0,0 0 3 16,-4 0-2-16,-6 1 2 0,-3 1 1 15,-1 2 0-15,-5 1 0 0,1 2-2 16,1 1 1-16,-2 1-2 16,5 0 1-16,-7 3-3 0,5 5 1 0,3-2 1 15,7 4-2-15,4-3 1 0,2 3-1 16,0 0 1-16,2 0-1 0,8 0 1 15,5-2 1-15,1 1-1 0,7-6 0 16,-4-1 0-16,1-2 1 0,1 0 0 16,-2-5-2-16,-5-4 3 0,-1 0-1 15,-7-1 1-15,-6 1 0 0,0-1-2 0,0 0 2 16,-13 1 0-16,1 0 1 0,-9 2 0 16,7-1 1-16,-7 4 1 0,-4 1-2 15,7 3 0-15,-3 0-2 0,-2 0-1 16,11 6 0-16,-5 3 0 0,9-1-1 15,6 3 0-15,2-1 1 0,0 0-1 16,0 1 1-16,8-1 1 0,9-1-1 16,2-2 0-16,-1-5 0 0,3-1 1 15,-3-1 0-15,3-1 1 0,0-7 0 16,-5-2 1-16,-3-1-3 0,-7-1 1 0,-4 0 1 16,-2-2 1-16,-2 1 4 0,-15 1 2 15,1 0-1-15,-3 3 1 0,-1 4-2 16,3-1-3-16,-6 4-1 0,11 2-2 15,-9 0-1-15,3 6-1 0,5 1 2 16,-3 5-2-16,7-1 1 0,7 1 0 0,2-1-2 16,0 0-11-16,4-4-12 15,17 1-5-15,2 0-17 0,2-2-35 0,12 0-55 16,-2 1-174-16</inkml:trace>
  <inkml:trace contextRef="#ctx0" brushRef="#br0" timeOffset="10645.164">2772 8913 96 0,'-17'-4'91'0,"-1"2"-36"16,8 2-18-16,-3 0 14 0,7 0-1 16,4-2-5-16,-2 2-10 15,4 0-21-15,0 2-7 0,0 4-4 0,0 4 2 16,4 4 8-16,2 2-2 0,4 2-6 16,7 1-1-16,2-1-3 0,-3-2 1 15,7-3-2-15,0 0 3 0,-3-6-3 16,5-3 0-16,0-1 2 0,0-3 2 15,2 0 1-15,-7 0-1 0,-3-6 1 0,3-1 0 16,-11-2 4-16,1-1-4 0,2 0 2 16,-7 0-3-16,-3 0-2 0,2 3 0 15,-4 3-1-15,0 2 1 16,0 2-2-16,0 0-5 0,0 4-5 0,10 5 8 16,0 3 1-16,11 2 3 0,0-2 0 15,4 0-2-15,3-3 0 0,3 2 0 16,1-2 1-16,1-1-1 0,6-2 0 15,-6-2 1-15,-2-4 0 0,-2 0-1 16,-4 0 3-16,-7-7 1 0,1-4-1 0,-9-4 1 16,-4 0 3-16,-1-3-1 0,-5-3 2 15,-7 1 3-15,-3-1-4 0,-9 2-4 16,7 4-1-16,0 1 1 0,-1 2-2 16,7 5-4-16,4 1-19 0,0 4-15 15,2 2-33-15,0 2-76 0,0 5-59 0</inkml:trace>
  <inkml:trace contextRef="#ctx0" brushRef="#br0" timeOffset="12344.556">23495 7355 144 0,'-4'-5'151'0,"4"5"-116"0,0 0 16 15,10-1-26-15,13-4-2 0,0-5 3 16,-1 1-1-16,5-3-4 0,4 0-8 16,-6-2-1-16,0-1-4 0,-2-2 4 15,-9-2-5-15,0 1-1 0,-5-1 0 16,-7 1-4-16,-2 2 0 0,0 4 0 0,-2-1 1 16,-4 3-3-16,-1 1 2 0,-7 4-2 15,4 2 1-15,-5 3-2 16,1 0 0-16,-7 6 0 0,2 4 1 0,1 4 1 15,-3 4-1-15,7 4 1 0,-5 5-1 16,11 3 1-16,-1 2-1 0,5 1 0 16,4 2 1-16,4-2-1 0,13-2 0 15,6-2-1-15,-5-3-2 0,7-6-1 16,0-4 2-16,2-3 1 0,-4-7-2 16,1-1 1-16,-5-5 3 0,6 0 0 0,-5-6 1 15,-3-3 0-15,-3-4-1 0,-3-2 3 16,-7-2 1-16,-4-3 1 0,0 3 4 15,-10-1-1-15,-19 2 11 0,-4 5-2 16,-11 2-12-16,-1 4-5 0,-5 4-2 16,9 1-3-16,1 7-9 0,20 11-15 15,5 4-34-15,15 6-52 0,0 5-160 16</inkml:trace>
  <inkml:trace contextRef="#ctx0" brushRef="#br0" timeOffset="14752.856">4370 7822 27 0,'-2'-2'48'0,"2"-4"-1"0,0 1-11 0,16-1-2 15,17-1 0-15,23-2 5 16,17 4-6-16,20-5-4 0,20 4-8 0,18 3-8 16,9 0-4-16,3 3-6 15,-3 0 1-15,-18 0-2 0,-25 3 0 0,-16 0-5 16,-27 0-3-16,-19 0-9 0,-19 3-8 15,-7-2-10-15,-9-1-6 0,-15 2 20 16,-18-1 2-16,-10 1 2 0,-11-1 6 16,-12-1 5-16,-11 0 4 0,-7-1 3 15,-1-2-4-15,8 0 1 0,7 0 7 0,23-6 24 16,22 0-1-16,17-2-9 0,8 1-7 16,12 0-3-16,13 0 0 0,8 0-3 15,16 2 0-15,-1-1-1 0,10 1 2 16,12 2-2-16,0 0 4 0,5 3 0 15,1 0-7-15,-5 0 2 0,-20 0-5 16,-14 0 0-16,-16 3 2 0,-19 4 0 16,-2 5 14-16,-2-1-1 0,-12 5-7 15,-11 3-3-15,-8 2-3 0,-11 1-20 16,1 1-23-16,-11 0-32 0,-4 2-117 0</inkml:trace>
  <inkml:trace contextRef="#ctx0" brushRef="#br0" timeOffset="15407.034">3741 8040 72 0,'3'-8'52'16,"1"3"-13"-16,0-1 2 0,2 4 1 15,4 0-14-15,-3 2-15 0,1 2-8 16,4 7 9-16,3 2 1 0,5 4-1 0,1 4 0 31,-2 4-6-31,1 4-2 0,3 8-1 0,-6 6-3 0,3 5 2 16,-1 7-1-16,-7 1-2 0,-8-2 1 15,3-8 2-15,-3-10-4 0,2-10 0 0,-2-6 0 16,0-5-3-16,-4-7 1 0,4-2-1 16,-4-1 0-16,0-3 2 0,0-1 3 15,-4-5-5-15,-16-4 0 0,3-1-2 16,-4-1-2-16,-3-3-2 0,7 0-4 16,-4-1 5-16,-1-2 5 0,5 2 1 0,-4 2 4 15,3 4-1-15,5 2 3 0,-1 2 2 16,10 4 5-16,2 2-2 15,2 1-9-15,0 6-8 0,6 4 7 0,15 0 4 16,5 4 4-16,5 2-5 0,5-2 4 16,-1-3-5-16,4 0 1 0,0-3 2 15,-4-1-3-15,1-2 1 0,-1-4 1 16,-13-2 0-16,3 0 0 0,-4-3 9 16,0-7 2-16,-9 0-3 0,7-7-5 15,-3 1-2-15,3 0-4 0,-3 1 0 0,5 2-22 16,-2 4-43-16,-3 2-87 0</inkml:trace>
  <inkml:trace contextRef="#ctx0" brushRef="#br0" timeOffset="18524.469">9641 9016 11 0,'-4'-6'12'16,"-6"-5"1"-16,-3 4 4 0,3 0-4 16,-7 0 1-16,7 2 0 0,0 3 1 15,-3 1-7-15,5 1-3 0,6 0-4 16,-4 0-1-16,6 1-1 0,0 5-1 0,0-1 0 16,0 4 2-16,4-1-4 0,0 1-7 15,2-1-7-15,2 2-14 16,-1-3-10-16</inkml:trace>
  <inkml:trace contextRef="#ctx0" brushRef="#br0" timeOffset="28590.328">11117 6612 257 0,'-17'-7'49'15,"11"-2"1"-15,6-2-9 0,0-2-5 16,17 0 11-16,-1 2-6 0,9 0-7 15,0 0-13-15,6 1-3 0,-2 2-5 0,0 1-4 16,4 0-2-16,-6 4-1 0,-2 1-2 16,-9 2-4-16,-1 2 1 0,-9 4 0 15,-6 5 0-15,0 3 1 16,-9 2 1-16,-9 5 0 0,-7-2-2 0,0 0 1 16,9 1-1-16,-7-6-2 0,13-4 1 15,3-2 0-15,-1-1 0 0,6-5 1 16,2 1-3-16,-2 0 0 0,2-2-1 15,0 1 2-15,0-1-2 0,2-1 1 16,13 0 1-16,-5 0 1 0,9 0 0 0,3 0 1 16,3 0-1-16,2 0 0 0,6 0 0 15,-4 2 1-15,-2 0-2 0,2 5 1 16,-2-3 0-16,-5 4 0 16,-1 2-1-16,-13 0 1 0,-1 5 1 0,-7 2-1 15,0 1 1-15,-11 4-1 0,-9 2 2 16,-9 3-2-16,-2 0 0 0,2-1 1 15,-4-4-1-15,4-2 0 0,4-3-1 16,4-7-8-16,13-4-13 0,6-4-12 16,2-2-18-16,2-5-23 0,19-5-56 0,10-8-46 15</inkml:trace>
  <inkml:trace contextRef="#ctx0" brushRef="#br0" timeOffset="28890.241">11781 6587 224 0,'-13'2'51'15,"-1"5"-20"-15,3 0-2 0,3 3 12 0,4 3-2 16,4 1-9-16,0 2-10 0,6 0-7 16,11-1-5-16,7-1-1 0,7-1 1 15,3-4-5-15,5-2 1 0,2-5 0 16,3-2-2-16,-3-9 2 0,-8-5 0 15,-10-5 2-15,-11-1 2 0,-8-3 12 16,-4-3 5-16,-4 2-9 0,-14 0-4 0,-13 2-1 16,-7 3 1-16,-1 3-3 0,-11 5-2 15,5 7-4-15,-9 4-4 16,3 0 0-16,7 14-1 0,-1 3 2 16,14 0-6-16,16 4-11 0,15-2-27 0,0-2-39 15,33 2-78-15,6-4-175 16</inkml:trace>
  <inkml:trace contextRef="#ctx0" brushRef="#br0" timeOffset="29256.61">12295 6482 293 0,'0'-11'45'0,"0"-1"-7"0,2-1 1 16,11-1 11-16,5 2-4 0,5-2-10 15,-4-1-9-15,8 1-7 0,-1-3-6 0,-3 2-2 16,0 3-3-16,-9 1-2 0,-1-2 0 16,-1 7-3-16,-8-3-1 0,-2 4 1 15,0 4-1-15,-2-2 1 0,0 3-3 16,0 0 0-16,0 0-3 0,-2 5-4 15,0 9 6-15,-2 0 0 0,2 4 1 16,2 6 0-16,0 4 2 0,0 2-2 16,6 7-2-16,3 1 2 0,3 3 0 15,-4 2-1-15,-2-1 0 0,-1-2-8 16,5 0-19-16,-6-7-17 0,2-1-8 0,-2-8-37 16,0-9-10-16,7-7-22 0,-5-4-55 15</inkml:trace>
  <inkml:trace contextRef="#ctx0" brushRef="#br0" timeOffset="29404.821">12343 6628 163 0,'-8'-7'102'0,"8"3"-51"16,0 0-18-16,20 4 2 0,7-1-5 16,6-1-5-16,4 2-16 0,5 0-6 15,1 0-2-15,-4-2-2 0,5-1-25 0,-9-3-50 16,2 1-62-16</inkml:trace>
  <inkml:trace contextRef="#ctx0" brushRef="#br0" timeOffset="29733.106">12657 6369 215 0,'0'-6'57'15,"0"3"-5"-15,4-3-5 0,6 1 9 0,11 2-9 16,4-1-3-16,4-1-13 0,6 3-11 15,0 0-1-15,4 2 0 0,-1 0-3 16,-3 0-4-16,-6 6-1 0,0 2-5 16,-5 3 2-16,-7 4-2 0,2 1 2 15,-9 4-1-15,-2 2-2 0,-8 3 2 16,0 1 0-16,0 5-1 0,-18-1-1 16,-3-1019-1-16,2 2037 0 0,-5-1018-2 0,1-3-1 15,0-1 1-15,15-4 0 16,0-6-2-16,5-2 0 0,3-6 1 15,3-4 0-15,5-2 2 0,8-1 2 0,-3-1 3 16,9 0-2-16,1-1-1 0,-2-3-1 16,8 0-3-16,-2-2 0 0,0 0-2 15,-1 3-10-15,-3-2-18 0,2 2-35 16,-4 0-51-16,6 2-103 0</inkml:trace>
  <inkml:trace contextRef="#ctx0" brushRef="#br0" timeOffset="30290.116">13608 6554 193 0,'-10'-3'118'0,"-1"3"-56"0,7 0-25 15,2 0 10-15,0 4-12 0,2 2-12 16,0 0 1-16,0 3-6 0,4-1-7 16,8-1-2-16,1 1-4 0,5-4 1 0,-5 1 0 15,5-1-4-15,-7-1 2 16,-5-2-2-16,0 0 1 0,0-1 0 0,-1 0 2 15,-1-3 0-15,-2-3 0 16,-2 1 2-16,0 1 1 0,0 0 1 0,0 0 2 16,-2 1-2-16,-9 0 1 0,1 2-3 15,4 1 0-15,0 0-1 0,-1 0-3 16,-3 3 0-16,4 2-1 0,-2 0-1 16,3 2 0-16,-1-3 0 0,4 1-1 15,2-1-1-15,0 0-1 0,11-2-10 0,5 1-24 16,7-2-36-16,10-1-61 0,2 0-149 15</inkml:trace>
  <inkml:trace contextRef="#ctx0" brushRef="#br0" timeOffset="30712.475">13972 6526 204 0,'-9'-1'60'0,"5"-2"-14"0,0 1-2 15,4 1 20-15,0-3-14 0,0 0-8 0,0-1-12 16,6-2-6-16,3-3-4 15,5 0-1-15,-6-1-6 0,9-2-1 16,-7 2 0-16,1-1-3 0,1-2-2 0,-4 4-2 16,0-4-1-16,-1 4-1 0,3-1 0 15,-8 4 0-15,2-1-3 0,-2 6 2 16,-2-1 1-16,0 3-1 0,0 0 0 16,0 0-2-16,0 5-3 0,2 6 6 15,0 2 1-15,3 6 2 0,3 5-3 16,-4 2 1-16,0 5-2 0,0 3 0 15,0 2 0-15,5-1-2 0,-1 1 0 16,0-8-6-16,0 0-18 0,7-8-4 16,-3-6-23-16,11-5-35 0,6-5-57 0,0-4-93 15</inkml:trace>
  <inkml:trace contextRef="#ctx0" brushRef="#br0" timeOffset="31025.084">14395 6495 243 0,'-16'0'106'15,"6"0"-52"-15,-5 4-16 0,5 5 17 0,-3 2-6 16,3 3-11-16,2 3-7 0,6 1-13 16,0 0-2-16,2 0-4 0,4 3-5 15,10-3-1-15,11 0-4 0,4-4 1 16,6-6-1-16,9-4 0 0,-5-4 1 15,4 0 0-15,-6-8 2 0,-4-5-3 0,-4-5 2 16,-2-3-2-16,-4-1 2 0,-11-3-1 16,-7 0 2-16,-5 2-3 0,-9 2 9 15,-16 3 1-15,-6 1-8 16,-6 1-2-16,-8 7 0 0,3 1-2 0,-5 4-1 16,6 4-1-16,-1 1 0 0,11 7-6 0,13 3-18 15,5 3-27-15,13 2-48 16,2 3-91-16</inkml:trace>
  <inkml:trace contextRef="#ctx0" brushRef="#br0" timeOffset="31309.576">15131 6551 320 0,'0'-5'43'0,"9"2"3"0,15-2-13 0,7 0 22 16,11 2-12-16,9-1-8 0,3 0-11 16,-2 2-11-16,0-2-4 0,-11 2-3 15,0 2-6-15,-8-1 2 0,-6-1-2 16,-4 2 0-16,-13-2-8 0,-8 1-14 15,-2 1-13-15,0-3-11 0,-6 2-20 0,-10 0-41 16,-1-1-60-16</inkml:trace>
  <inkml:trace contextRef="#ctx0" brushRef="#br0" timeOffset="31475.599">15419 6458 94 0,'0'5'80'0,"0"2"-23"16,0 3-6-16,0 3 11 0,6 3 5 0,4 7-12 15,1-1-20-15,-5 1-10 0,4 5-11 16,-2-1-2-16,1 0-3 0,5 1-7 0,-2-5 1 16,9-3-1-16,2-3-5 0,-2-8-17 15,7-4-24-15,6-4-52 16,-1-1-107-16</inkml:trace>
  <inkml:trace contextRef="#ctx0" brushRef="#br0" timeOffset="31905.152">15840 6352 200 0,'-22'0'172'0,"20"-2"-117"16,2-4-1-16,2-1 7 0,10 4-23 16,7 0-10-16,10 0-8 15,8 0-4-15,2-3-6 0,2 0-4 0,-1 4-1 16,-9 0-1-16,0 2-2 0,-7 0-1 15,-3 0 1-15,-6 4-2 0,-1 3 0 16,-10 0 0-16,-4 2 0 0,0 4 1 16,-14-2 1-16,-9 4 1 0,-2-1-2 15,-10-1 1-15,4 0-1 0,8-2 1 16,3-5-1-16,13-3-1 0,7-1 0 0,0-2-4 16,0 0 1-16,0 0-1 0,5 2 3 15,5-2-2-15,6 3-3 0,3-2 7 16,6 2-1-16,2 0 0 0,0 0 0 15,4 3 0-15,-2 0-1 0,-1 1 2 16,4 2-1-16,-4 4 0 0,1-2 0 0,-4 4 0 16,-10 1 0-16,-1 3 1 15,-8 1 1-15,-6 0 1 0,0-1 4 16,0 2 0-16,-20-2-1 0,1-2-3 16,-6 2 0-16,0-4-2 0,-3-2 1 0,9-3-2 15,2-3-3-15,3-5-17 0,8-2-38 16,6-2-49-16,0-6-133 0</inkml:trace>
  <inkml:trace contextRef="#ctx0" brushRef="#br0" timeOffset="32225.473">16663 6394 267 0,'-16'-1'72'0,"-3"1"-7"15,-2 1-14-15,1 7 4 0,-5 4-13 16,4 3-13-16,0 4-4 0,11 1-8 16,4 3-7-16,6 0-3 0,0 2-2 15,14-1-3-15,13-2 2 0,6-3-2 0,7-4 0 16,-1-6-1-16,-4-6 1 0,4-3 1 16,-2-8 2-16,-6-7 0 0,-2-1-1 15,-8-6 4-15,-6-5 8 0,-11 3-4 16,-4-2-5-16,-4 3-4 0,-21 3 2 15,-8 3-1-15,-9 6-3 0,-3 3-2 16,1 5-1-16,1 3 0 0,12 0-1 16,8 7-9-16,17 2-17 0,6 1-32 15,15 3-43-15,14-3-79 0</inkml:trace>
  <inkml:trace contextRef="#ctx0" brushRef="#br0" timeOffset="32546.064">17031 6373 272 0,'0'-6'67'0,"8"-3"-18"16,3 2 4-16,5-3 6 0,-6-3-19 15,9 1-6-15,-2 1-9 0,-3-3-10 0,-2 5-2 16,1-3-3-16,-9 3 0 0,0-1-3 15,0 3-3-15,-4 2 0 0,4 0 1 16,-1 3-2-16,-3 2 0 0,0 0-3 16,2 2-6-16,0 5 3 0,4 6 7 15,0 4 1-15,2 2 4 0,3 4-3 0,1 5 1 16,0 0-4-16,5 0-1 0,-5 4 1 16,7-1-1-16,-9 2 0 15,3-1-3-15,-7-3-1 0,-2-5-9 16,-4-5-15-16,0-6-13 0,0-5-13 0,0-5-35 15,-16-3-28-15,3 0-50 0</inkml:trace>
  <inkml:trace contextRef="#ctx0" brushRef="#br0" timeOffset="32696.659">17021 6488 265 0,'22'-4'85'0,"9"2"-23"0,0 0-9 16,9 1-14-16,5-1-15 0,5 1-11 15,-5-2-9-15,1-2-3 0,-9 0-5 16,-6-2-24-16,-6-3-37 0,0 1-70 16,-11-3-162-16</inkml:trace>
  <inkml:trace contextRef="#ctx0" brushRef="#br0" timeOffset="33003.339">17515 6243 326 0,'0'-5'84'0,"12"1"-8"16,3-1-7-16,-1 2-13 0,11 0-9 0,2 3-12 16,2 0-10-16,2 4-9 0,0 6-1 15,-2 2-5-15,0 6-4 0,-7 3 3 16,-7 4-4-16,-5 6-1 0,-10 0-1 16,0 5 0-16,-18 4 0 0,-5 0-3 15,-2 1 2-15,0-5 0 0,2-7-1 0,9-7 0 16,10-7 0-16,4-10-1 0,14 0 0 15,5-3 2-15,6-2 3 0,8 0 1 16,4-7 8-16,4-3-1 0,1-2-1 16,5-2-2-16,1-2-3 0,-1 4-5 15,1-2 0-15,-7 3-2 0,3 4-1 16,-11 2-6-16,-4 5-24 0,-9 0-18 0,-3 3-37 16,-9 6-93-16,2 2-320 0</inkml:trace>
  <inkml:trace contextRef="#ctx0" brushRef="#br0" timeOffset="38675.115">9546 8971 135 0,'-4'-2'84'0,"-7"-1"-39"15,3 1-5-15,6 0 3 0,-4 2-5 16,4 0-13-16,2 0-5 0,-2 0-11 16,2 0-4-16,-2 2-3 0,-4 4-1 15,6 0 3-15,0 3 1 0,0-3-4 0,0 2 0 16,0-3 0-16,0 1-1 0,0-4 1 16,0 0-1-16,6-1-1 0,-2 0 4 15,0-1-2-15,-4 0 1 16,4 0 0-16,-2 0 3 0,0-4-3 0,-2 0 2 15,0 0-2-15,0 1 0 0,0 1-1 16,0 2 1-16,-4-2-1 0,0 2-2 16,-2 0 0-16,-2 0 0 0,5 2-1 15,1-1 2-15,-2 0-1 0,4 1 1 16,0-2 0-16,0 1-1 0,0 1 1 0,0-2-1 16,0 0 1-16,0 0 1 0,0 0 0 15,-2 0 0-15,2 0 1 0,0 2-1 16,0-2-5-16,0 0-19 0,0 2-31 15,0-2-59-15,0 4-62 0</inkml:trace>
  <inkml:trace contextRef="#ctx0" brushRef="#br0" timeOffset="39088.255">9403 9035 3 0,'0'2'20'0,"0"1"-1"16,0 0-2-16,0-2-9 0,-2 0 22 0,2-1-18 15,0 0-3-15,0 0 5 16,0 0 17-16,0-2-18 0,0-2-5 15,2 0-2-15,2 0-2 0,-1 2-2 0,-1 1 5 16,0 0-2-16,-2 1-6 0,6 0 1 16,-4 0-1-16,0 1 2 0,6 2-19 15,1 1-53-15</inkml:trace>
  <inkml:trace contextRef="#ctx0" brushRef="#br0" timeOffset="49646.52">9469 9049 24 0,'0'-4'67'0,"-4"0"-25"16,2 1-5-16,0 0 0 0,-2 1 0 0,0 2-6 15,0 0-1-15,-4 0-7 0,3 0-6 16,1 0-7-16,2 0-5 0,-2 0-1 15,0 2 2-15,2 3-3 0,-2-2 0 16,2 1-2-16,2 1 1 0,0-2-1 16,0 1 1-16,6-1 0 0,0 0-1 0,0 0 0 15,3-1 1-15,-1-2 0 0,-2 0 0 16,0 0 4-16,-2-4 4 0,0-1 1 16,5 0-5-16,-9 0 1 15,0-2-2-15,0 1 1 0,0 1-2 0,-9 0 2 16,3-1 1-16,-2 3-5 0,-4-2 2 15,3 3-1-15,-3 2 0 0,-3 0 1 16,7 0-2-16,-2 0-1 0,0 5 0 16,5 0-1-16,1-1 1 0,2 1-1 15,2-3 1-15,0 2-1 0,0-1 0 0,0-1 0 16,0 1 1-16,0 1-1 0,0-1 1 16,0 0-1-16,4 1-2 0,3 1-20 15,3 1-33-15,-2 0-57 16,0 0-79-16</inkml:trace>
  <inkml:trace contextRef="#ctx0" brushRef="#br0" timeOffset="55426.832">9407 9068 0 0,'5'-3'11'0,"-3"1"2"0,-2 0 16 0,2-1 3 16,-2-2-2-16,0 2-1 0,0-2 6 16,0 0-1-16,0 0-5 0,4 1-3 15,-4-1 3-15,2-1 1 0,-2 1-1 16,0 0 2-16,0 3 1 0,0 0-6 15,-2-2 2-15,-6 3-1 0,3 1-2 0,1 0-6 16,0 0-2-16,0 0-4 16,-2 2-3-16,-2 3 1 0,6 0 1 15,-5 2 1-15,1 1 0 0,-4-1 0 16,-3 0-1-16,5 3-3 0,-6 1 2 0,1 3-2 16,-3 4 2-16,-1 3-3 0,-6 1-1 15,1 4-1-15,-3 4-2 0,2 1-1 16,0 2-1-16,1 0 0 0,-1 0-1 15,4 2 1-15,-1-4 0 0,1-2 1 16,5-2-2-16,-1-4-1 0,5-5 0 16,-1-2 1-16,-1-3 0 0,4-3 0 15,2-5 0-15,-3 1 0 0,3-4-1 16,2-1 1-16,-2 0 0 0,-3-1-1 16,-1 0-2-16,2 0-3 0,0-2-1 0,-3-2-1 15,3 0-13-15,2-2-4 0,4 0-10 16,-2-1-13-16,4-2-18 0,0 1-15 15,4-3-41-15,6-4-58 0</inkml:trace>
  <inkml:trace contextRef="#ctx0" brushRef="#br0" timeOffset="55745.968">8839 9318 11 0,'-6'-5'106'15,"0"0"-57"-15,-1 0-7 0,5 3 6 0,2-2-5 16,0 1-8-16,0 1 6 0,2 0-6 15,7 1-5-15,-3 1-4 0,-2 0-3 16,4 2 0-16,5 6 1 0,-3 0-1 16,-2 3-4-16,3 2-1 0,-3 1-1 15,-2 3-3-15,6 1-2 0,-3 0-2 16,-1 0-3-16,6 1-3 0,-5-2 2 0,1 0-3 16,3-1 1-16,-3-4-3 0,6 1 0 15,-1-3 1-15,6-3 0 0,-3-3 1 16,9 0 2-16,2-4 3 15,4 0 5-15,8-4 2 0,-3-7 2 0,-1 0-4 16,4-3 4-16,-10-3-4 0,0 1-1 16,-6 0-2-16,-6-3-4 0,-1 5-3 15,-8-1 1-15,-5 5-4 0,1 4 1 16,-6 0-3-16,0 5-18 0,0 1-31 16,0 9-55-16,-13 5-61 0</inkml:trace>
  <inkml:trace contextRef="#ctx0" brushRef="#br0" timeOffset="68549.143">9441 8679 10 0,'-25'-2'44'0,"0"1"-18"0,-4 0-7 16,2 1-4-16,-2 0-1 0,2 0 1 15,2 4 0-15,3 0-1 0,7 0-5 16,-1 3-3-16,3-1 0 0,-1 1-4 15,1 2 1-15,-1 0-1 0,4 1-1 0,1 2-1 16,-5 1 0-16,4 1 0 0,-7 3 0 16,3 0 1-16,-1 1-2 0,7 1 1 15,0 1 0-15,1 1 0 0,1 2 0 16,4 1 0-16,2 1 0 0,0 4-1 16,2-4-5-16,11 2 0 0,-3-1-6 15,4-1-8-15,1-1-7 0,1-1 3 16,-1-3 7-16,6-1 3 0,-1-1-12 15,-3-4 2-15,5 1 0 0</inkml:trace>
  <inkml:trace contextRef="#ctx0" brushRef="#br0" timeOffset="68901.043">9550 9305 11 0,'25'0'11'0,"2"0"7"16,0 0 18-16,-7-5-8 0,7-2-2 15,2 1-10-15,-2-3-4 0,0-1-2 16,2 1 0-16,-2-1-5 0,-5 0-1 0,1-2-2 15,-2 1-1-15,2-2 0 0,-1 4-1 16,-5-4 1-16,1 1-1 16,-5 0 0-16,-1-3 0 0,-3 0 1 15,-1-1 0-15,-4-4-2 0,0-3 3 0,-4-4 9 16,0-3 6-16,-12-3 4 0,-3 1-1 16,-5 0-6-16,-5 2-2 0,-2 5-7 15,-6 0-2-15,0 3-2 0,-5 4 0 16,-7 3-1-16,4 0 1 0,-7 7-2 15,1-1 1-15,-5 7-2 0,0 2 1 0,-4 1-3 16,-1 6 4-16,-5 4-2 0,0 2-3 16,2 0-3-16,-2 5 6 15,0 1 1-15,4 6 1 0,0 1 1 16,2 3-2-16,4 2 2 0,9 1-2 16,2-2 1-16,14 1-3 0,6-3-8 0,9-3-5 15,12 2-8-15,0-1-18 0,14 1-31 16,13 3-30-16</inkml:trace>
  <inkml:trace contextRef="#ctx0" brushRef="#br0" timeOffset="75717.44">9500 9033 29 0,'0'-2'130'0,"0"1"-76"16,-2-1-13-16,0 2-7 0,0-1 5 15,0 1-2-15,2 0-7 0,-2 0-13 16,-4 4-4-16,2 2-3 0,-7 0 2 16,5 3-1-16,4 0-5 0,2 0-1 15,0-1 0-15,0 4-2 0,4-7-2 0,9 4 0 16,-1-4 1-16,-4-2-2 0,5-2 2 16,-3-1 0-16,-6 0 1 15,5 0 1-15,1-4 0 0,-8-1 0 16,-2-2-2-16,2 1-1 0,-2-1 2 0,0-1-1 15,-6 4-1-15,-9-3 4 0,5 3 3 16,-7 1-1-16,3 1-1 0,-3 1 0 16,7 1 1-16,-4 0-2 0,3 1-2 15,7 4-2-15,-4 4-1 0,6-3 1 16,2 4-1-16,0-3 0 0,4 2 0 0,8-1 0 16,5-3 1-16,-1-1-1 0,7-4 3 15,0 0-3-15,-4-6 4 0,-3-5-2 16,-12-1 3-16,-4-1 10 0,0 0 11 15,-8 2-4-15,-9 2-3 0,1 2-11 16,-5 2-4-16,7 5-3 0,-7 0-2 16,-4 8-17-16,0 7-33 0,-1 4-51 15,-1 2-143-15</inkml:trace>
  <inkml:trace contextRef="#ctx0" brushRef="#br0" timeOffset="77641.57">9521 9062 46 0,'-8'-3'55'0,"-2"1"-27"0,1 0-4 0,3 1-8 15,0 0-4-15,-4 1 3 16,1 0 0-16,3 0-4 0,4 0-1 16,-4 0-1-16,0 0 1 0,4 0-1 0,-1 0 0 15,1 0-2-15,2 0-4 0,0 0-3 16,0 0-1-16,0 0 1 0,0 2 0 16,0 1 1-16,7 1-1 0,5 0-6 15,-6 2-44-15,5 0-58 0</inkml:trace>
  <inkml:trace contextRef="#ctx0" brushRef="#br0" timeOffset="80422.657">9397 9073 46 0,'-8'-1'41'16,"-9"-1"-14"-16,5 0-3 0,0 2-3 16,1 0 1-16,-3 0-3 0,8 0-5 15,-1 0-2-15,3 0-1 0,0 4-1 0,-2-2 1 16,2 0-5-16,4 3 1 0,0 0-2 16,0 1-2-16,0 1 4 0,10-1-1 15,2 1 0-15,9-2-1 0,-2-1-2 16,3-2 2-16,5-2-1 0,-6 0 4 15,-2-4 0-15,3-2-1 0,-5-3 0 0,-7 0-3 16,-2 1 3-16,-8 1-2 0,0 0 2 16,0-1-1-16,-8 1-2 0,-6 1 3 15,-5 1-3-15,-8-1-1 16,-2 3 1-16,-6 2 2 0,0 1-3 0,4 0 0 16,2 3 0-16,4 4-3 0,9 1 1 15,5 2-1-15,7 1 0 0,4 0 0 16,0 1-1-16,11-2-5 0,15 1-38 15,1 1-59-15,2-3-83 0</inkml:trace>
  <inkml:trace contextRef="#ctx0" brushRef="#br0" timeOffset="87260.34">9335 9022 0 0,'6'0'8'0,"-4"0"0"0,3 0 0 16,1 0-4-16,0 0 18 0,-4 0-8 15,2 0-2-15,-2 0-1 0,0 4-4 16,2-2 8-16,-2 1-2 0,3-1-3 16,3 2-2-16,-6 1-2 0,2 0 0 0,-2 1 1 15,-2 0 1-15,0 5 1 0,-4 1-3 16,-15 3 2-16,-1 4-2 0,-7 6 3 15,-8 7 0-15,-7 5 6 0,-5 9-6 16,-3-1-4-16,1 3-3 0,1-1-1 16,11-5 3-16,10-3-3 0,4-5-2 15,9-6 2-15,8-6-1 0,-5-4 0 0,7-4 0 16,4-5 0-16,-2-3-1 0,0-3 1 16,2-2 1-16,0-1-1 15,0 0-1-15,-2 0-4 0,0-2-9 16,0-3-1-16,0 2 1 0,0-2 0 0,0-1 4 15,2-1 1-15,0-1-5 0,0 2-11 16,0-3 5-16,0 1 1 0,0-2 1 16,0 0 1-16,0-3 6 0,0 1 7 15,0-4 5-15,0-1 3 0,0 2 3 16,0 3 6-16,-7-1 4 0,3 4 3 0,0 3 4 16,-2 0 2-16,0 3-3 0,2 3-5 15,-9-2-2-15,7 2-5 0,0 0-4 16,0 4-4-16,-3 1 2 0,5 4 3 15,0-3-1-15,0 3 3 0,2 0-4 16,2 0 1-16,0 2-2 0,8 0-2 16,9-1018 1-16,1 2035 0 0,7-1017-2 15,2-5-1-15,4 1 3 0,-2-5-2 16,2-2-1-16,-2 0 1 0,0-3 0 16,-2-4-1-16,-5 2-1 0,-3 2-4 0,-5 0-46 15,-5 3-76-15</inkml:trace>
  <inkml:trace contextRef="#ctx0" brushRef="#br0" timeOffset="93157.944">9352 9157 3 0,'0'0'18'0,"0"0"21"0,0 0-11 0,0 0-7 16,0 0-6-16,0 0 4 0,0 2-1 15,0 0 1-15,0 1-1 16,0-1-5-16,0 2 2 0,-7 1 6 0,3 1-1 15,-4 2-8-15,-4 1 1 0,1 3 1 16,-5 1-1-16,-3 3-1 0,-6 3-1 16,-8 6 1-16,-8 4-1 0,0 8-1 15,-11 7-5-15,-4 5 1 0,4 4 10 16,-3 5-9-16,-1 2-3 0,2 5-2 0,4 2 2 16,7 2-4-16,6 3-1 0,0-3-13 15,6-2-13-15,8 1-20 0,-12-1-37 16,-7 7-4-16,-11 8-2 0</inkml:trace>
  <inkml:trace contextRef="#ctx0" brushRef="#br0" timeOffset="94229.569">7063 11922 26 0,'0'-2'65'0,"0"0"-13"16,0 2-27-16,0 0-1 0,0 0 2 15,0 0 5-15,0 0-9 0,0 0-11 0,0 0-5 16,-2 0-1-16,0 0-1 0,-2 4-2 16,2-3 0-16,-2 1 2 0,-2 0-2 15,2 3-2-15,-1-1-1 0,3 3 2 16,2-3-1-16,-4 2 2 0,4-1-1 16,0 2-1-16,-4-3 0 0,2 2 1 15,-6-1 0-15,-1 0 0 0,7 0 0 16,-4 1 1-16,0-1 0 0,6 1 1 15,-8-2-1-15,6-1 1 0,2-1 1 16,0-2 1-16,0 0 7 0,0 0-2 0,0 0-1 16,0 0 1-16,0-2-7 0,0-3-1 15,0-1-2-15,12-6 0 0,-4-4 1 16,11-4 1-16,0-6-2 0,5-7 0 16,7-5 0-16,7-7 0 0,5-2-2 15,9-4-3-15,-1-3-13 0,5-1-9 0,-2-5-12 16,0 2-12-16,-9-6-6 15,3-4 23-15,-7-3 24 0,2-1-29 16,-7 1-10-16,1 4 30 0,-4-2 23 16,2 2-2-16,-2 3 11 0,-4 2-13 0,0 8-11 15,-6 5 8-15,-3 2 3 0,-1 4-1 16,-5 2-27-16</inkml:trace>
  <inkml:trace contextRef="#ctx0" brushRef="#br0" timeOffset="96512.393">7101 11993 99 0,'-13'-7'137'16,"-10"3"-115"-16,11 0 12 0,-2 2-23 0,1 2 14 16,7 0-3-16,-2 0-4 0,-1 0-10 15,7 6 0-15,-6 0-2 0,-4 2 2 16,5 2-1-16,1 0-2 0,-2-1-2 15,2-1 2-15,2-2 1 0,0-1 2 16,4-1-2-16,-3-3 1 0,3-1-4 0,0 0 1 16,0 0 11-16,0-7 17 15,-2-4-21-15,-6-2 0 0,-6 0 3 0,5-1-7 16,-9 1 1-16,5 2-5 16,-1 2 3-16,-1 1 0 0,1 3 1 0,4 2-1 15,1 1-2-15,-1 2 0 0,4 0-1 16,0 0-2-16,1 7-3 0,3 2 1 15,2 6 1-15,0 1 0 0,15 2 0 16,8 0 0-16,8-2 0 0,4 2 1 16,-2-4-2-16,10-4 1 0,-8-5 0 15,-2-5 0-15,1-4 2 0,-8-7 3 0,-5-6-4 16,-6-2 0-16,-5-2 2 0,-10 1-1 16,0 1 0-16,0 0 1 15,-21 6 0-15,1-1 0 0,-1 3 1 0,-8 1 1 16,4 2-2-16,-4 2 0 0,0 4-3 15,4 2 1-15,-1 2 0 0,3 6-1 16,10 1-1-16,3 5 0 0,0 1 1 16,10 1-2-16,0 4 1 0,12 0 1 15,11 3-1-15,6-2 1 0,8-1 0 0,4-2-1 16,-1-5-1-16,1-7 2 0,-4-6-3 16,-6-2 3-16,-6-11 2 0,-8-3-1 15,-5-6 2-15,-8 1-1 16,-4-2 0-16,0 2 1 0,-10 2 1 15,-9 2 1-15,-6 0 1 0,1 5-4 0,-3 3 3 16,-6 0 1-16,-3 4-4 0,3 4 2 16,-2 1-4-16,4 0 1 0,2 4 0 15,5 5-1-15,5 2-1 0,11 3 0 16,6 1 0-16,2 2-1 0,0 1 2 16,8 2-1-16,17 0 1 0,6 0 1 0,2-1-1 15,10-3-1-15,-6-3 1 0,1-8-2 16,-3-5 0-16,-2 0 2 0,-15-13 2 15,3-2 1-15,-11 0-3 0,-8-4 4 16,-2 2-2-16,0 0 4 0,-10 2 0 16,-6 2 2-16,-1 2 2 0,-8 2-6 15,0 6 4-15,-4 0-4 0,1 0-3 0,-3 3 0 16,0 0 0-16,2 4-1 16,4 1-1-16,8 4 2 0,1 3-3 15,12 4 0-15,4-2 3 0,0 4-3 0,6-1 1 16,14 1 1-16,5 1-1 0,8 1 1 15,-2-5 0-15,2-2-1 0,5-4 0 16,-7-6 0-16,0-3-1 0,-2-8 3 16,-11-3 0-16,1-7 1 0,-13 0 1 15,-6-1-2-15,0 1 3 0,-8 3 1 0,-11 0 0 16,-6 3 2-16,3 3 0 16,1 2-1-16,-2 2-4 0,0 3 2 15,-1 2-3-15,5 0-2 0,-4 0 1 16,-2 5 0-16,11 4 0 0,0 0 0 0,7 1-1 15,7 3 0-15,0 1-1 0,7 2 1 16,15 1 0-16,5-1 1 0,2-1 0 16,6 1 0-16,-2-7 0 0,2-1-3 15,-1-6 0-15,-8-2 2 0,-1-10 2 16,-2-1 0-16,-13-6 2 0,-6 1-2 0,-4 0 1 16,0 2 3-16,-12-1-1 0,-7 2 1 15,-1 2 1-15,-7 1 0 0,2 4-4 16,-2 0 1-16,-2 4-1 0,2 1-2 15,0 1 1-15,3 0-1 0,9 0 0 16,-3 4 0-16,7 4-1 0,9 2 0 16,0 0 1-16,2 3-1 0,2 2 0 15,11 1 0-15,11 0 0 0,9-1 1 16,3 2 0-16,7-5 0 0,-2-2-1 16,-3-7 0-16,-1-3 1 0,-8-4 0 15,-11-9 0-15,-1-1 1 0,-13 0 2 0,-4-3-2 16,0 3 1-16,-19-1 3 0,1 0 0 15,-9 2 2-15,0 3-1 0,-4 1-2 16,4 4 1-16,-4 2-3 16,0 0 1-16,2 3-1 0,-2 0-2 0,2 0 0 15,7 3 0-15,1 3 0 0,8 1-1 0,7 2 2 16,4 2-3-16,2 1 1 16,0 2 0-16,11-2 0 0,5 0 0 15,3 0 0-15,3-3-1 0,5-3-1 16,0-1 1-16,-10-5-1 0,1 0 0 0,-9-5 3 15,-9-7 3-15,0-2-1 0,-7 0-1 16,-15-1 0-16,-1 2-1 0,-2 3 3 16,-2 3-2-16,4 4 0 0,3 3 0 15,5 0-1-15,1 0 0 0,6 6-1 16,1-1-3-16,3 4-4 0,2-1-13 0,2-1-19 16,0 1-20-16,2-1-24 15,11-1-31-15,7 0-89 0</inkml:trace>
  <inkml:trace contextRef="#ctx0" brushRef="#br0" timeOffset="96927.446">7150 12037 66 0,'-18'-2'153'0,"5"0"-80"16,-8 1-37-16,9 1-7 0,0 0 0 15,3 1-4-15,9 5-11 0,0 3-3 0,0-4-3 16,0 4-3-16,0-1-2 0,0 0 1 15,5 1-3-15,1-2 0 0,4-1 0 16,0 0 0-16,-3-2-1 0,1-3-1 16,-4-1 1-16,-4 0 7 15,-2-7 6-15,-15-2-7 0,-5-1 5 0,-1 0 5 16,-2 3-3-16,2 1-7 0,5 4 0 16,7 1-4-16,1 1-1 0,2 0-2 15,4 0-1-15,0 4 0 0,-1 1 0 16,5 3-5-16,-2 0-27 0,2 0-15 15,0 0-38-15,2 3-49 0,11-3-65 0</inkml:trace>
  <inkml:trace contextRef="#ctx0" brushRef="#br0" timeOffset="99280.544">5583 11580 96 0,'-12'0'84'0,"-7"-1"-51"16,1 1-9-16,5 0 4 0,1 0 0 15,-3 3-1-15,7 4-4 0,-2-1-8 0,4 3-5 16,4 4-3-16,2 2-1 0,0-1 0 16,8 4-3-16,12 0 1 15,7 0-1-15,4 0-2 0,0-1 2 16,-2-6-1-16,2-1-2 0,-6-7 1 0,0-3-1 15,-2 0 4-15,-11-3-1 0,5-5 4 16,-5-2-1-16,-6-2 3 0,-2 1 4 16,3-2-3-16,-7 1-2 0,0-1-1 15,-5 1-2-15,-7 2-1 0,4 1-2 16,-5 5 0-16,5 1 2 0,4 3 0 16,0 0-3-16,4 0-3 0,0 4-1 0,0 4 2 15,4 0 0-15,10 3 2 0,7-2-1 16,8 0 0-16,4 0 0 0,2 0 1 15,9 0 0-15,-3-3 0 16,0-1 0-16,-6-1-1 0,-6-4 0 0,-10 0 2 16,-2-9 0-16,-11-2 0 0,-4-3 1 15,-2-3 1-15,0 1 2 0,-13 1 3 16,-9 1 2-16,-3 1-4 0,-2 2-3 16,8 0-5-16,-1 3 1 0,-1 1 0 15,9 3 0-15,5 3-6 0,5 1-27 0,2 0-36 16,5 7-14-16,11 2-59 0</inkml:trace>
  <inkml:trace contextRef="#ctx0" brushRef="#br0" timeOffset="99598.586">6373 11663 53 0,'-2'0'141'0,"-4"3"-108"0,4 4-15 15,2 3 2-15,0 4 5 0,6 1-5 0,4 3-6 16,-2 1-6-16,5 0-6 0,-3 0 2 16,-2 1-3-16,5-2-1 0,-1-3-11 15,-4-3-33-15,5-1-35 0,-3-6-50 16</inkml:trace>
  <inkml:trace contextRef="#ctx0" brushRef="#br0" timeOffset="99997.821">6344 11537 36 0,'-2'-6'157'16,"2"0"-135"-16,-2-3-1 0,2-1 17 15,0-1 6-15,0-2-15 0,0-1-6 16,0 1-4-16,0-3-9 0,0 0-1 0,0 0-4 15,0-1 1-15,-8 0-5 0,1 2 1 16,-3-1018 0-16,-2 2038-1 16,3-1014-1-16,1 3 1 0,2 2-1 15,-6 4 0-15,7 0-2 0,-1 4-1 0,2 4 1 16,2 5 2-16,2 2-1 0,0 2 1 16,0 0 1-16,0 4-1 0,10 2 0 15,9-2 1-15,2 0 0 0,5 2 0 16,3-5-1-16,2 1 0 0,5-2 1 15,-1-5-1-15,0 1 0 0,-4-5 0 0,-4-2 0 16,-11-3-3-16,-5-3 2 0,-11-2 5 16,0-7 2-16,-13 0-4 0,-12-4 1 15,3 2 2-15,-5 5-1 0,0 1-3 16,6 5 0-16,9 0-3 0,1 9-16 16,11 4-65-16,0 1-107 0</inkml:trace>
  <inkml:trace contextRef="#ctx0" brushRef="#br0" timeOffset="105194.339">7150 12058 1 0,'-10'0'22'0,"-5"1"30"15,3-1-7-15,-5 0-7 0,5 0-5 16,-5 0 0-16,1 0 12 0,-1 0-9 0,-1 0-6 16,3 0 0-16,5 0-2 15,-4 0 2-15,11 0-1 0,3 0 1 16,0 0-3-16,0 0-4 0,0 0-4 15,7 0-4-15,13 0-1 0,7 0 12 0,8 0-1 16,13 1-2-16,2 0-5 0,5-1-4 16,7 0-1-16,7 0-2 0,-3 0-3 15,0 0 0-15,-2 0-5 0,-6 0 0 16,-4 0-1-16,-13 0 2 0,-10 0-4 16,-6 0 1-16,-11 0-1 0,-6 0 0 0,-8 2-5 15,0 0-3-15,0-1-7 0,0 1-6 16,-4 1-8-16,-10 1-11 0,-3 1-14 15,-8-3-13-15,3 1-12 16,3-3-38-16,-2 0-49 0</inkml:trace>
  <inkml:trace contextRef="#ctx0" brushRef="#br0" timeOffset="105403.691">7562 12006 68 0,'-5'-8'133'16,"-5"-1"-77"-16,8 2-6 0,2-2 3 15,0 3-3-15,8 0-7 0,7 0-9 0,3 0-8 16,3 3-2-16,8-1-3 0,-2-1-5 15,2 4-3-15,-2 1-3 0,-7 0-2 16,-5 0 0-16,1 7 0 16,-7 0 1-16,-3 4 2 0,-6 1-1 0,0 3 3 15,-4 4-2-15,-11 1-1 0,-10 1-2 16,-2 2-1-16,-1 3-3 0,-8-1-2 16,3 6 0-16,0-2 0 0,2 0-1 15,11-3-5-15,1-4-14 0,11 0-31 16,8 0-49-16,0-2-67 0</inkml:trace>
  <inkml:trace contextRef="#ctx0" brushRef="#br0" timeOffset="106810.495">7671 11991 80 0,'-8'4'44'16,"8"-3"-10"-16,-2-1-1 0,2 2-9 15,0-1-2-15,0-1 5 0,0 0-1 16,0 1-3-16,0-1-1 0,0 0 1 16,0 0 0-16,0 0 5 0,0 0 3 15,0 0 0-15,0-1-9 0,0-3-4 16,2-2 1-16,-2 2 3 0,0-1-5 0,-6 2-5 16,-5 2 2-16,1 1-8 0,2 0-2 15,-1 0-6-15,5 6 0 0,2 0 0 16,2 2 2-16,0 0 1 0,13-3-11 15,11-2-24-15,16-1-15 0,9-1-26 16,13-1-57-16,4-3-130 0</inkml:trace>
  <inkml:trace contextRef="#ctx0" brushRef="#br0" timeOffset="107284.896">10286 10595 40 0,'-6'-2'96'0,"6"0"-65"16,0 2 7-16,0-1-9 0,0 1 2 16,-2 0-18-16,2 0-10 0,0 3 0 0,0 3-1 15,-6 0 0-15,6 3-1 0,0 2 0 16,0 0-16-16,14 5-50 0,0-2-79 15</inkml:trace>
  <inkml:trace contextRef="#ctx0" brushRef="#br0" timeOffset="107492.893">10931 11364 116 0,'-17'9'28'0,"11"6"-28"15,-8 6 0-15,1 2-14 0,-3 5 9 0,3 4 3 16,3 2-5-16,0 3-13 0,-1 4-31 16</inkml:trace>
  <inkml:trace contextRef="#ctx0" brushRef="#br0" timeOffset="107637.648">10476 12234 3 0,'0'5'5'0,"0"6"-10"15</inkml:trace>
  <inkml:trace contextRef="#ctx0" brushRef="#br0" timeOffset="107809.947">10594 13426 161 0,'-43'19'132'0,"14"3"-156"16,10-1 22-16,9 2-43 0,1-2 2 15,1 2 17-15,6 2-17 0,2-1-3 16,0-2-16-16</inkml:trace>
  <inkml:trace contextRef="#ctx0" brushRef="#br0" timeOffset="108082.609">13223 13337 3 0</inkml:trace>
  <inkml:trace contextRef="#ctx0" brushRef="#br0" timeOffset="111362.828">23621 12570 28 0,'0'-3'71'0,"0"-3"-31"16,0 2-1-16,-2-1 5 0,0 1 6 15,-4 0-1-15,4 1-12 0,0 0-9 0,-7 0-4 16,9 3-3-16,-6-2-5 16,4 2-1-16,2 0-5 0,-2 0-1 15,-2 0-5-15,4 0-3 0,-4 0 0 16,0 0 1-16,4 2 0 0,0 0-1 0,0 1 0 15,2 1 1-15,4-2 2 0,2-2-3 16,7 0 5-16,-5 0 0 0,-2 0 1 16,2 0 2-16,-3-6-2 0,-3 1 0 15,-2 2 2-15,-2 0-2 0,0-1 0 16,0 3-1-16,0-3-1 0,-4 3-2 0,-11 1-1 16,3 0-2-16,-7 0 0 0,7 0 0 15,-7 3-1-15,7 2 1 16,-1 1-1-16,3 0 2 0,8 3-2 15,2-1 1-15,0 0 0 0,0-1 0 0,17-2 1 16,-5-1 0-16,9-2-2 0,-1-2 4 16,5 0 1-16,0-2 3 0,0-5 0 15,-9 0 5-15,1-2-1 0,-11 1 1 16,-4-2 0-16,-2 3-2 0,0 0-2 16,-8-2-1-16,-11 2-2 0,-1 3-2 0,-7-3 0 15,0 5-1-15,2-1-1 0,4 1-1 16,11 2 0-16,-9 0 0 0,7 1-1 15,2 6 2-15,-7 2-2 16,9 1 1-16,4 4 0 0,4 0-1 0,0 0 2 16,0 1-1-16,8-1 1 0,2-4-1 15,7-1 0-15,-7-5-1 0,7-4 2 16,-1 0 2-16,5 0 0 0,0-6 1 16,-5-3-2-16,-1-2 1 0,-7-2 3 15,-8 4 3-15,0-3 0 0,-6 2-3 16,-9 0 1-16,3 1-4 0,-5 0 1 0,3 4-1 15,-5 0 0-15,5 0-3 0,-3 5 1 16,3-1 0-16,-3 1-2 0,7 4 0 16,-5 3 0-16,7 3 0 31,6 3 1-31,2 1-10 16,0 1-17-16,6 6-28 0,11 1-56 0,-1 5-109 0</inkml:trace>
  <inkml:trace contextRef="#ctx0" brushRef="#br0" timeOffset="113593.745">23408 12659 17 0,'-8'-4'17'0,"-3"1"9"0,1-2-13 15,2 2-11-15,0 1 2 16,1 1-3-16,5 0 6 0,2 1-4 0,-2 0-2 15,2 0-3-15,0 0 2 0,0 1 0 16,0 2 0-16,2 2-1 0,5-1 1 16,5-1-7-16,-2 2-8 0,5-4-5 15,-3 1-2-15,-2 0 1 0</inkml:trace>
  <inkml:trace contextRef="#ctx0" brushRef="#br0" timeOffset="113724.435">23408 12659 13 0,'70'-6'12'0,"-78"4"2"0,2-1-5 0,0 2-4 16,-3 1-6-16,7 0 2 0,2 0-7 15,0 0-8-15,0 0-10 0</inkml:trace>
  <inkml:trace contextRef="#ctx0" brushRef="#br0" timeOffset="120278.27">23538 12617 10 0,'-2'0'10'15,"0"0"-1"-15,2 0 0 0,0 0-4 0,0-1 0 16,0 1 0-16,0 0 2 0,0-1-1 15,0 1-4-15,0 0 5 16,0 0-5-16,0 0 1 0,0-1 27 16,0-1-18-16,2 1-4 0,-2-2-1 0,2 1-2 15,-2 2 5-15,0-3 1 0,0 1-2 16,0 1-2-16,0 0-2 0,0 1-2 16,0 0-1-16,0-2 0 0,0 2-2 15,0 0-2-15,-2 0-4 0,0 2-9 16,-2 3-29-16,-2 2-50 0</inkml:trace>
  <inkml:trace contextRef="#ctx0" brushRef="#br0" timeOffset="120961.138">23547 12612 26 0,'-13'-6'27'0,"1"-1"-8"0,-9 0 2 0,0 2-5 16,1-1-1-16,-7 2-4 0,2 2-2 16,-4-2 0-16,2 3 1 0,2 1-6 15,3-1 1-15,3 1-1 0,-2 0-1 16,9 2-2-16,0 3-2 0,8 4 1 15,1-2 0-15,-1 2 0 0,4 2 1 0,0-1-1 16,0 1-1-16,4-3 1 0,7-2-1 16,5-4-3-16,-3-2 2 0,3 0 5 15,-1-6 0-15,1-2-1 16,-7-2-2-16,3 2 4 0,-10-1 4 0,-2 0 4 16,0 2 6-16,-2 1 0 0,-13-1-7 15,9 3-2-15,-6-1-1 0,-3 1-1 16,5 0 0-16,-4 0-2 0,3 3-1 15,3 1-3-15,-2 0-1 0,3 0-1 16,3 4-2-16,0 4 2 0,4 1 1 0,0 4-5 16,0-2-22-16,4 4-41 15,9 1-47-15</inkml:trace>
  <inkml:trace contextRef="#ctx0" brushRef="#br0" timeOffset="124156.474">23437 12631 46 0,'-6'7'42'0,"-2"2"-11"0,3-1-12 16,3-1-4-16,0 3 4 15,2-3 7-15,0 0-8 0,0 0-8 0,6-3-5 16,7-4 1-16,-1 0 2 0,3 0 6 15,-1-4 0-15,5-5-3 0,-7-1-2 16,1-3 7-16,-3 1 0 0,-10-2-1 16,0 1-2-16,0 3-3 0,-10 0 4 15,-7 4 13-15,-4 3-6 0,3 1-9 0,-5 2-6 16,4 1-3-16,1 6 3 0,-1 2-1 16,9 1-3-16,-7 1-1 0,11-2-2 15,2 4 2-15,2-3-1 0,2 4-29 16,0 2-79-16,10-1-114 0</inkml:trace>
  <inkml:trace contextRef="#ctx0" brushRef="#br0" timeOffset="132504.65">7555 12077 9 0,'-55'-45'-9'0</inkml:trace>
  <inkml:trace contextRef="#ctx0" brushRef="#br0" timeOffset="142047.803">23371 12614 45 0,'-8'0'71'0,"3"0"-35"16,-1 0-8-16,4 0 1 0,-2 0 4 16,0 1-10-16,-2 2-4 0,4 1-5 15,-5-1 0-15,7 3-6 0,-2 0-1 16,0 0-3-16,2 1 0 0,0 1-4 0,0-3 4 16,0 0-4-16,4 0 2 0,5-3-2 15,5-2 1-15,-1 0 2 0,-1 0 0 16,0-2-2-16,1-3 3 0,-7-2-1 15,-2-1 2-15,-2 2 0 0,-2-3 6 16,0 3 3-16,-4-2-2 0,-4 1-3 0,-3 2 0 16,1 3-1-16,-4-2-4 0,1 4 2 15,1 0-1-15,-5 0-4 0,3 6-1 16,-3 1 1-16,5 2-1 16,4 1 0-16,1 1 0 0,5-2 0 15,2 1-1-15,0-3 2 0,17 1-1 0,2-2 0 16,1-3-1-16,3-3 2 0,-4 0 1 15,1-1 1-15,1-7 3 0,-3 0 2 16,-3-4 4-16,-9 2 3 0,-2-1 3 16,-4 1 0-16,0-1-5 0,-4 2-3 15,-6 1 1-15,-5 1 1 0,1 5-5 0,-3-1-1 16,5 3-3-16,-5 0 1 0,3 1-6 16,-1 5 0-16,5 3 2 15,-4-2 0-15,10 2-1 0,-1 0 1 16,5-2-3-16,0 2-11 0,11-1-23 0,7 1-22 15,3 0-57-15,-2-1-135 0</inkml:trace>
  <inkml:trace contextRef="#ctx0" brushRef="#br0" timeOffset="143688.674">21686 9805 174 0,'-14'-6'69'0,"7"-1"-25"16,-1 2 16-16,-6 0-4 0,3 3 3 0,1 1-10 16,0 1-9-16,4 0-12 15,-3 0-11-15,-3 4-5 0,2 5 0 16,1 4-2-16,-3 4-1 0,6 4 0 15,4 1-1-15,2 4-4 0,0 3 1 0,6 0-3 16,8 0 1-16,3-6 4 0,8-4-12 16,6-6 2-16,12-7 3 0,0-4 0 15,3-2 2-15,-5-1-1 16,-8-6 1-16,-4 2-2 0,-8-4 2 0,-9 1 1 16,-8-3-2-16,-1 1 1 0,-3-3 0 15,0 2 0-15,-5 1-1 0,-3 4-1 16,0 3-5-16,-5 3 14 0,7 0-5 15,-2 2-6-15,4 7 0 0,4 2 8 16,0 4-14-16,8-3 6 0,15 0-2 0,-5-6 3 16,9 0-1-16,-2-4-4 0,0-2 3 15,-4 0 1-15,-3-8 3 0,-1-5 0 16,-7-3-1-16,7-5 0 0,-13-4 1 16,-2-1-8-16,-2 1 15 0,-2 0-3 15,-15 3-3-15,1 1-2 0,-3 3 1 31,7 3-3-31,-5 6-4 0,5 3-11 16,-5 6-18-16,3 5-23 0,-1 7-10 0,3 2-41 0,-1 3-84 0</inkml:trace>
  <inkml:trace contextRef="#ctx0" brushRef="#br0" timeOffset="143953.783">22455 10013 177 0,'6'0'42'0,"3"1"3"15,5 7-2-15,-8 1 13 0,-2 3-6 16,-2 6-12-16,-2 3-11 0,0 2-10 15,0 4-6-15,-10 2-7 0,-8 2-1 16,-3 2-2-16,0-2-5 0,-6-6-18 0,3-5-27 16,7-9-32-16,13-6-62 0</inkml:trace>
  <inkml:trace contextRef="#ctx0" brushRef="#br0" timeOffset="144406.845">22633 9873 106 0,'-12'-6'177'16,"12"-3"-155"-16,26-4 7 0,18-6 24 16,-3-2 4-16,-2-3-16 0,3-1-12 15,-7-2-9-15,-2-3-4 0,0 0-4 16,0 0 0-16,-8 0-2 0,0-1 0 15,-5 0-7-15,-9-4 1 0,-7 0 0 16,-2 0-2-16,-2 0 0 0,0 2 5 16,-10 10 9-16,-11 8-2 0,2 10-5 15,-8 5 7-15,1 5-2 0,-3 8-5 16,-4 5-3-16,-1 6 1 0,-1 4 2 0,4 7-3 16,11 4-2-16,1 5-2 0,9 5 0 15,-1 4 0-15,7 2-1 0,4-3 1 16,0-4 1-16,23-6-2 0,12-2-1 15,9-5-3-15,-1-4 2 0,2-4-1 16,-3-8 7-16,1-8-17 0,-4-7 5 0,-12-4 3 16,-8-11 4-16,-7-10 3 15,-12-8-2-15,0-4-8 0,-12-1 16 16,-19 3-1-16,-6 5 2 0,-15 7-6 16,-4 7-1-16,-4 12-3 0,0 0 0 0,0 13-3 15,5 7-7-15,3 3-16 0,2 7-37 16,11 8-43-16,6-1-69 0</inkml:trace>
  <inkml:trace contextRef="#ctx0" brushRef="#br0" timeOffset="184091.921">9461 10838 99 0,'-56'25'-11'15,"-6"6"14"-15,2 6-2 16,5 2 0-16,3 5 2 0,6 3 3 15,3 5-3-15,6 2-2 0,6 2 2 16,6 2-2-16,13-2-2 0,10-6 2 0,2-3-5 16,29-8-5-16,14-6-11 0,23-6-11 15,17-3 10-15</inkml:trace>
  <inkml:trace contextRef="#ctx0" brushRef="#br0" timeOffset="184244.624">10166 11579 27 0,'103'-13'12'0,"1"-2"-11"0,-11 2 11 0,-10 5 2 16,-17 6 5-16,-17 2 0 0,-24 7-8 15,-13 10-6-15,-12 9 0 16,-6 6 0-16,-23 4 3 0,-14 12-5 16,-5 1 0-16,-7 6-1 0,7 0 1 0,11-2-2 15,16-3-1-15,19 0 0 0,4-7-4 16,31-2-2-16,23-3-7 0,18-7-18 16,5-3-37-16</inkml:trace>
  <inkml:trace contextRef="#ctx0" brushRef="#br0" timeOffset="184571.204">11654 12248 110 0,'40'0'10'16,"-22"1"-7"-16,-16 11-2 0,-2 6 5 16,-2 3-9-16,-10 5 6 0,2 8-1 15,1 0-2-15,-7 4 1 0,-1 1-2 16,-3 1-5-16,9-1-6 0,11 0 2 16,0-4 5-16,31-6 0 0,23-5 0 15,16-4 1-15,19-5-9 0,21-6 9 16,10-5 4-16,10-4 2 0,12-2 0 15,5-8 11-15,4-4 13 0,-2-1-5 0,-6-3-3 16,-15 2-5-16,-8 4-2 0,-9 6-4 16,-14 5 1-16,-10 2 8 0,-16 13 0 15,-26 6-9-15,-14 9-4 16,-19 8-2-16,-12 4 1 0,-2 4-2 0,-16-1-2 16,7-1-10-16,11-1-7 0,7 1 1 15,32 0 10-15,25 0 5 0,17 0 2 16,16-1 0-16,16 0-4 0,11-5-14 15,11-2 0-15,-5-6-6 0,0-5 1 16,-2-5 1-16,-8-4 1 0,-2-3 3 0,-17-3 5 16</inkml:trace>
  <inkml:trace contextRef="#ctx0" brushRef="#br0" timeOffset="184683.487">15270 13424 2 0,'23'12'20'0,"-19"4"-15"16,-4 3-3-16,-2 2-1 0,-19 3-2 16,11 4 0-16,1-1-3 0,7 2-11 15</inkml:trace>
  <inkml:trace contextRef="#ctx0" brushRef="#br0" timeOffset="184789.281">15551 13752 11 0,'89'2'4'0,"6"-2"3"16,4-3 4-16,7-7-3 0,-5 3-4 16,2-2 2-16,-8 2 13 0,-6 2-12 15,-14-1-6-15,-5 1-1 0,-10 2 0 0,-13-1-2 16,-1 3 2-16,3 0-1 0,-7 1 1 16,5 0-1-16,3 1-2 0,2 6-6 15,1 3-20-15</inkml:trace>
  <inkml:trace contextRef="#ctx0" brushRef="#br0" timeOffset="186056.807">23745 12573 12 0,'0'9'12'0,"-2"-2"-3"16,0 0 9-16,2-1-7 0,0-2 5 0,0-2 11 15,6 0-2-15,9-2 17 0,-5-4-7 16,6-2-11-16,-5 0-4 16,-1-1-6-16,-2-1 7 0,-4 0 5 15,-4 1-2-15,0-2-2 0,-8 0-3 0,-8 1 0 16,5 3-5-16,-7 1-8 0,-3 2-3 15,5 2-1-15,-7 0-1 0,4 2 0 16,7 4-2-16,-7 5 1 0,7 1 0 16,-3 3 0-16,5 3 0 0,8-1 0 15,2 0-1-15,2-1 1 0,17-3-1 0,1-3 0 16,5-4 1-16,6-6 0 0,0 0-1 16,4-8 3-16,-8-2 1 0,-2-4 0 15,-6 0 2-15,-11 1 5 0,-4-1 1 16,-4 3 2-16,0 0 2 0,-6 2 0 15,-9-1-2-15,-8 4-3 0,-1 0-3 0,-7 3-4 16,0 3-2-16,-2 0 1 16,0 0-2-16,4 7 0 0,2 0 0 15,4 5-1-15,9 0 1 0,1 3-1 16,9 2 1-16,4 0-1 0,2-1 2 0,13-1-1 16,1-2 0-16,5-4-1 0,-5-7 2 15,9-2 0-15,-4-2 3 0,1-9 0 16,-3-3 1-16,0-2 13 0,-9-2 1 15,0 4 1-15,-10-2-6 0,0 2-3 16,-6 4-2-16,-10-1 2 0,-7 3-6 16,-2 3-1-16,-2 0-2 0,0 3 0 15,7 2-3-15,-5 0 0 0,2 1 0 16,9 9 0-16,-5-1 0 0,7 3 1 16,1 1-1-16,5 2 1 0,6 0 1 15,0 2-2-15,0-3 0 0,4 1-2 0,13-1-1 16,-5-6-5-16,9-4 6 0,0-1-2 15,-3-3 5-15,9-4 0 0,-2-6 1 16,-2-5 1-16,-7-1-1 0,3-1-1 16,-13 0 1-16,-4 0 0 0,-2 2-1 15,-2 0 2-15,-13 4 1 0,-3 5-1 0,-9-1 2 16,4 3 0-16,5 4-4 16,-5 0 0-16,6 2 0 0,7 5-2 15,0 3 1-15,8 4 1 0,2-1-1 16,0 2 2-16,0-1-2 0,14 0-2 0,9-3-11 15,8 0-18-15,6 0-31 0,11-4-59 16,1 1-155-16</inkml:trace>
  <inkml:trace contextRef="#ctx0" brushRef="#br0" timeOffset="187433.463">30316 2822 67 0,'-57'0'116'16,"-8"0"-108"-16,10 0-6 0,15 5-2 0,9 1 8 15,2 2-1-15,-4 2-2 16,-6 2 1-16,-11 3 1 0,-18 6 3 15,-6 4 0-15,-17 7 2 0,0 6 1 16,0 4 4-16,0 5-2 0,6 2-3 0,7 6-3 16,18-1 0-16,10 3-1 0,19 7 2 15,19 8 2-15,12 14-1 0,4 12 1 16,25 4-4-16,16 7 3 0,17-1-3 16,13 7-3-16,26-5 1 0,9-3 1 15,18-7-7-15,12-8 11 0,15-5-6 0,7-7-2 16,13-9 2-16,1-12-4 0,0-10 1 15,-3-10 0-15,-11-16-2 16,-1-10-2-16,-14-13 1 0,-15-7 1 16,-16-19 1-16,-15-9-1 0,-12-9 2 0,-9-10-3 15,-1-6 2-15,-7-9-2 0,-6-5 2 16,3-4-1-16,-11 0 0 0,-11-6 2 16,1 1-2-16,-19-3 0 0,-7 1 0 15,-9 3 0-15,-9 1 0 0,-4-2 1 16,0 0 3-16,0 0 2 0,-15 1 4 0,-12 6-3 15,-18 3 0-15,-15 6-4 0,-12 2 0 16,-21 2-1-16,-15 3 0 16,-12 7 1-16,-16 10 0 0,-9 2-2 15,-10 9-2-15,-6 2 1 0,-7 3 0 0,-1 5 0 16,-3 6-1-16,-14 6 0 0,0 10-1 16,-4 4 0-16,0 19 2 0,8 16-3 15,4 5 4-15,-6 11-2 0,-16 8 0 16,12 11 0-16,20 5 0 0,57 9 0 15,61 6-4-15,50-1-3 0,70 6-17 0,69-1-35 16,53-2-77-16</inkml:trace>
  <inkml:trace contextRef="#ctx0" brushRef="#br0" timeOffset="188148.533">31085 2651 20 0,'-97'-28'6'0,"2"6"8"0,-4 0 5 15,6 4-11-15,4 7 16 0,2 3-10 16,13 6-3-16,3 2 9 0,7 8-6 15,4 7-8-15,9 7 1 0,-3 7 1 16,-6 8 3-16,-6 11 5 0,-8 7 3 16,-5 16 5-16,-2 14-4 0,5 17-4 15,12 11-7-15,18 3-3 0,38-2 5 0,16-2-3 16,52-5-2-16,25-1 0 0,12-10-3 16,17-12-1-16,12-13 0 0,15-18-2 15,7-16 0-15,12-22 0 0,5-15 0 16,9-18 2-16,3-18 0 0,3-11 3 15,-2-3 5-15,-7-8 6 0,-11 0 3 16,-22-2-12-16,-37 3-7 0,-28 5 3 16,-44 7-1-16,-29 3-1 0,-42 3-1 0,-26 0-1 15,-29 1 1-15,-19 1-3 0,-22 1 0 16,-17 1-1-16,-17 11-2 0,-2 15 3 16,15 11-3-16,17 26 5 0,28 9-4 15,27 5 0-15,27 3-29 0,25 3-34 16,23 5-28-16</inkml:trace>
  <inkml:trace contextRef="#ctx0" brushRef="#br0" timeOffset="188487.937">30992 3561 122 0,'-60'-4'48'16,"5"4"-25"-16,3 2 13 0,8 7-4 0,7 4 0 16,-2 4-1-16,6 3-12 15,8 3-3-15,7-1-5 0,1 3-2 16,17 0-2-16,0-2-3 0,19-4-1 16,5-4 0-16,5-5-28 0,11-2 20 0,11-3 26 15,15-4-23-15,17-1 14 0,4-12 2 16,2-10 0-16,-6-4-1 0,-9-2-3 15,-24-1 0-15,-34 1-6 0,-16 4 1 16,-10 6 0-16,-25 5 1 0,-9 4 0 16,-3 5-3-16,-11 4-3 0,-6 4 0 0,-5 10-1 15,-3 8 1-15,0 4-12 0,6 1-16 16,14 4-20-16,21-2-51 16,21 2-62-16</inkml:trace>
  <inkml:trace contextRef="#ctx0" brushRef="#br0" timeOffset="189877.96">30701 3900 85 0,'-17'-11'28'0,"1"-2"-9"0,8 4 3 0,-3 0 11 15,1 1 11-15,6 2-5 0,-2 1-6 16,1 3-9-16,5 0-6 0,0 0 0 16,0 2-5-16,0 0-10 0,0 0-4 15,2 0 2-15,9 0 2 0,1 0 2 16,5 0-2-16,-5 0 0 0,7-2-2 16,-9-2 4-16,7 0 5 0,-5-3-3 0,2 0-2 15,-3 2-1-15,-5-1 0 0,0 0-1 16,-6 5 1-16,0 1 0 0,-6 0-2 15,-6 4-4-15,-7 5 1 0,5 1 1 16,-5 5 0-16,7 0 0 0,5-2 0 16,7 1 1-16,0 0 0 0,9-2 0 0,15-1-1 15,7-5 2-15,7-3-1 16,3-3-1-16,4 0 2 0,-3-9-1 16,3-4 2-16,-8-5-1 0,-3-1 2 15,-10-2 1-15,-7 0 13 0,-15 0 5 0,-2 2-1 16,-17 1-6-16,-9 3-2 0,-3 0-3 15,-9 2-3-15,-1 3 2 0,-4 5-4 16,3 1-2-16,3 2 1 0,8 2-3 16,7 4 1-16,5 4-2 0,9 6-1 15,6-1 1-15,2 1-1 0,2 6-1 0,16-3 1 16,9 1 1-16,4-2 0 16,4-2 0-16,5-2-4 0,9-3 6 15,7-5-3-15,0-4 3 0,-2-2-2 16,-3-7 1-16,-9-5-1 0,-18 1 1 0,-9-2-1 15,-15-2 2-15,0 1-3 0,-17 1 1 16,-3 3 0-16,-9-1 0 0,-8 2 2 16,3 2-3-16,-1 3 2 0,0 1 0 15,0 3-1-15,-2 2 0 0,4 0-2 16,4 5 1-16,8 5-1 0,-2-1 0 0,9 5 0 16,6 1 0-16,8 3 0 0,0 1-1 15,12 2 4-15,7-3-2 0,8-1 0 16,4-6 0-16,2-4 1 15,6-1 1-15,-2-6 0 0,0 0 0 0,3-6-2 16,-1-2 2-16,-8-2 0 0,-6-3-1 16,-13 0 1-16,-8 0 0 0,-4-1 0 15,0 0-1-15,-10 2 0 0,-11 3 0 16,-1 0-1-16,-7 0 3 0,0 4-2 16,-7-1 1-16,1 3-2 0,2 2 0 0,-2 0 0 15,4 1 0-15,6 2-2 0,7 3 1 16,12 2-1-16,1 6 1 0,5 0-1 15,0 0 2-15,0 3 1 0,9-1-1 16,11-4-1-16,5-1 2 16,4-4 0-16,2-4-2 0,2-2 2 0,2-3 1 15,0-5 0-15,-2-4 0 0,-8-2-2 16,-6 3 2-16,-11-3-1 0,-8 2 0 16,-2-2-1-16,-21 3 2 0,-1-1-2 15,-1 3 0-15,-4 2 1 0,-4 1-1 16,6 3-1-16,-2 3 2 0,-4 0-1 0,12 4-1 15,3 6-2-15,7 1 1 0,9 2 2 16,2 3-1-16,0 0 1 0,4 1-1 16,11-1 2-16,8-3-1 0,3-1-3 15,1 0-3-15,0-3-7 0,2-5 2 16,-4-3 5-16,-4-1 2 0,-1-5 2 0,-3-6 2 16,-11-3 1-16,-6 0-1 15,0-1 0-15,-17-2 0 16,-3 3 0-16,-5 0 1 0,-4-2 0 0,0 5 1 15,-2-2 1-15,-2 3 0 0,6 3-3 0,4 5 4 16,3 2-1-16,11 4-6 0,5 8 2 16,2 2 1-16,2 4 1 0,0 0-1 15,15 1 0-15,10 0 1 0,1-2-1 16,5-1 2-16,9-4-2 0,3-3 1 16,-2-9 1-16,7 0 0 0,-9-4-1 0,-4-7 1 15,-4 1 0-15,-10-6-1 0,-11 1 1 16,-3 2-1-16,-7-2-1 0,-13-2 2 15,-12 4 0-15,-8-3 0 16,-10 3 1-16,-5-2 0 0,-7-1-2 0,-3 5 0 16,6 1 0-16,2 6-1 0,7 4 0 15,18 2-1-15,4 10-1 0,7 3 0 16,8 3 0-16,4-1 2 0,2 3 0 16,4-1 1-16,19-1-1 0,8-3 0 15,6-4 1-15,6-4 0 0,3-6 0 0,10-1 0 16,-5-11 1-16,-12-3 0 0,-10-4 0 15,-18-6-2-15,-11 3 1 0,-15-1 1 16,-16-1 2-16,-4 4 2 16,-4 3 2-16,-5 1-3 0,5 10 0 0,-4 1-3 15,1 4-2-15,-5 8-2 0,1 7 2 16,-5 3-5-16,7 3-14 0,5 3-17 16,18 0-20-16,11 1-47 0,10-1-126 15</inkml:trace>
  <inkml:trace contextRef="#ctx0" brushRef="#br0" timeOffset="190428.41">30972 3658 83 0,'-11'-13'91'0,"-11"7"-42"0,3 2 3 15,0 1-12-15,3 3-2 0,6 6-4 16,1 5-10-16,7 7-1 0,2 2-2 16,0-1-6-16,0 1-1 0,11 0-3 15,7-3-2-15,9-1-4 0,-4-3-2 0,4-1 1 16,6-5-1-16,4-1 0 0,0-4 1 15,4-2-2-15,1 0 0 16,-7-8 1-16,-4-1-1 0,-10-5 2 16,-11-3-2-16,-8 1-2 0,-2-3 4 0,-21 3-1 15,-6-3 0-15,-8 1 2 0,-4 2 0 16,-4 5-1-16,-3 4 0 0,1 5 0 16,3 2-3-16,1 6 0 0,4 7 0 15,8 6-1-15,6-1 0 0,7 5 1 16,7 1-1-16,5 1 1 0,4 2-1 0,4-3 1 15,9-2 0-15,12 1-1 0,6-3 0 16,0-5 1-16,6-5 1 16,6-4-1-16,-4-6 2 0,-1-6-1 15,-7-9 3-15,-9-4-4 0,-5-3 0 0,-15-1 0 16,-2-3 1-16,-21 1 0 0,-10 0 1 16,-4 0 1-16,-4 7-2 0,-5 3 0 15,7 4-2-15,6 6 0 0,4 3 0 16,-2 2-1-16,5 2-3 0,-7 7-11 15,4 2-19-15,10 2-23 0,3 0-40 16,5 1-92-16</inkml:trace>
  <inkml:trace contextRef="#ctx0" brushRef="#br0" timeOffset="191665.719">24239 11648 13 0,'10'-7'10'0,"7"1"0"0,-9 0 0 16,7-2 13-16,-3 1-1 0,-2 1-8 15,5-3-4-15,-3 3 0 0,3-1-8 16,-3 0-1-16,7 1-1 0,-9 1 0 0,11-2 0 16,-1 3 1-16,-5-2-2 0,8 2 0 15,-11 0-8-15,11-2-3 0,-3 1 1 16,1 1-4-16,2-2-12 0,0 2-13 15</inkml:trace>
  <inkml:trace contextRef="#ctx0" brushRef="#br0" timeOffset="191838.397">24686 11489 0 0,'12'-5'38'16,"4"-4"-3"-16,3 1-12 0,-9-1-9 15,7 1 0-15,-7 1-1 0,3-2 4 16,1 1-5-16,1-2-1 0,3 1 0 16,1 0-1-16,-1-1 0 0,3 2-5 0,2-3-1 15,-2 0-1-15,5 0-1 0,-1-2-2 16,2 0 2-16,0 0-2 0,-2-1 2 15,4 1-1-15,-2 0-1 0,2 1-1 16,2-1-3-16,-3 2-2 0,6-4-12 16,-3 1-19-16,2-1-35 0,-2 0 2 0</inkml:trace>
  <inkml:trace contextRef="#ctx0" brushRef="#br0" timeOffset="192005.915">25649 11017 20 0,'2'-8'6'0,"-2"2"1"15,2-1 12-15,-2 1 1 0,0 1-9 0,0-2 0 16,0-1 2-16,0 0-4 0,0-2-2 16,2 2-7-16,2-3 0 0,2 2 0 15,1-1 0-15,3 1-4 0,0-2-5 0,1 0-7 16,5-1-4-16,-3 0 8 0,3-2-3 16,-4 1 1-16,9 1-2 15,-8-4-1-15</inkml:trace>
  <inkml:trace contextRef="#ctx0" brushRef="#br0" timeOffset="192473.366">27131 9653 1 0,'16'-26'16'16,"5"3"1"-16,-8-1-2 0,5 3-6 15,-5 4 9-15,-3 1 0 0,-2 0-2 16,-4 2-6-16,-2-1-1 0,3 3-5 0,-5 0 1 15,2-3-2-15,0 2-1 0,2-2-1 16,0-1-1-16,4 2 0 0,0-3 0 16,5 1 0-16,-1-1-3 0,3 1-11 15,-3-1-6-15,1-1-8 0,3-1-14 16</inkml:trace>
  <inkml:trace contextRef="#ctx0" brushRef="#br0" timeOffset="194070.416">29516 5833 4 0,'0'2'13'0,"5"-2"13"0,13-10 80 15,11-10-65-15,4-6 4 0,13-6-4 16,1-6-13-16,7-3-2 0,-2 2-9 15,-7-3-6-15,1 1-4 0,-9 0 3 0,-4 0-1 16,-2 2-3-16,-4 3-3 0,-2 0-2 16,-13 4 1-16,2 0-2 0,-7 1 0 15,-3 1-5-15,0-1-4 16,-4-2-12-16,2 1-5 0,-2-1-3 0,0 3 12 16,0 3 6-16,-4 3 2 0,-2 1 5 15,4 1 4-15,-3 2 0 0,5-2 2 16,0 3 2-16,2 4 3 0,9-1-3 15,7 3 1-15,3-3 5 0,2 1 0 16,18 1 2-16,1 0-1 0,11-3-2 16,5 5-3-16,4-3-1 0,4 1 4 0,11 6-5 15,-5-1 4-15,7 5-2 0,-7 4 3 16,-6 0 1-16,-8 6-1 0,-12 7 8 16,-11 8 5-16,-8 5 4 15,-7 6 5-15,-9 5-4 0,1-1-11 0,-8 5 1 16,-2-2-4-16,0 1-5 0,4 0-4 15,7-4-1-15,1-2 0 0,13-4-5 16,4-4-15-16,6 0-41 0,11-3-73 16,-9-1-194-16</inkml:trace>
  <inkml:trace contextRef="#ctx0" brushRef="#br0" timeOffset="195636.432">30955 4945 59 0,'-12'-6'38'15,"6"0"14"-15,-1 3-8 0,1-3-1 16,2 4-2-16,-6 2-2 0,-1 0-13 0,-5 2-10 16,-1 7-4-16,-5 4 6 0,-5 5-1 15,-9 5 0-15,-7 5-2 16,-2 5-1-16,-13 8-3 0,-10 4-2 15,-13 4-3-15,-10 4-3 0,-12 7 0 0,3 10-1 16,-7 1-1-16,12 0 0 0,20-6-1 16,7-13 1-16,25-9 0 0,16-8 0 15,6-7-2-15,9-3 1 0,-5-2-1 16,5-4-1-16,-5-1-5 0,9-3-6 16,4-7-7-16,4-1-11 0,0-5-26 15,0-2-36-15,8 0-24 0</inkml:trace>
  <inkml:trace contextRef="#ctx0" brushRef="#br0" timeOffset="196040.476">30184 5131 129 0,'-16'-8'23'0,"9"2"13"15,1-1 7-15,4 4 4 0,2 1-8 16,0 1 2-16,0 0-14 0,12 1-15 16,7 0 4-16,8 0 2 15,6-2-3-15,0-1 5 0,2-4-6 0,11 1-1 16,-3-2-4-16,7-4-1 0,1 1-5 16,3-5 0-16,0 1 0 0,2 0-1 15,-9 0-1-15,-1-1 2 0,-1 1-2 16,-10 2 1-16,-2 1-2 0,-2 2 0 15,-12 1 0-15,-4 5 0 0,-9 1 0 0,-6 3 0 16,4 0-2-16,2 5-4 0,0 6 8 16,3 2 5-16,5 6 2 0,-2 0 0 15,7 5 1-15,-5 6 1 0,7 1-1 16,2 6-1-16,-7 0-2 0,1-2-4 16,-9-2 1-16,-6-2-1 0,-2 2 0 15,0-2-5-15,0-2-16 0,-8 0-22 16,-4 1-36-16,1 1-49 0,-16 2-128 15</inkml:trace>
  <inkml:trace contextRef="#ctx0" brushRef="#br0" timeOffset="200680.387">23772 12537 3 0,'-4'1'48'0,"2"3"24"15,-2-4-38-15,-1 0-11 0,3 2-5 0,0-2 1 16,-4 0-5-16,6 4-7 0,0-2-1 15,0-1-4-15,0 1-1 0,0 0 1 16,0-2-1-16,6 0-1 0,0 0 1 16,1 0 3-16,-1-4-1 0,-4-1-1 15,2-2 2-15,0 1-3 0,-4 2 8 0,0-2 2 16,0 2-4-16,-8-1 8 0,-2 2 6 16,1 1-1-16,-7 2-5 0,3 0-1 15,-1 0-1-15,-1 0-7 16,1 5 1-16,6 3-4 0,-3-1 2 0,3 2-4 15,8 3 1-15,0-1 0 0,0 1 1 16,2 3-4-16,9-4 2 0,-1 0-1 16,2-4 0-16,1-2 1 0,-3-3-1 15,7-2 1-15,-11-4 3 0,0-8 1 16,-2-5 5-16,-4-4 7 0,0 1 2 0,-6 1 0 16,-4 2-2-16,-5 5-7 0,1 4-1 15,-7 2-4-15,9 6 0 0,-5 0-5 16,5 3-2-16,-1 5-3 15,5 2-14-15,4 1-16 0,4 2-34 0,6 0-56 16,17-1-102-16</inkml:trace>
  <inkml:trace contextRef="#ctx0" brushRef="#br0" timeOffset="-122524.172">8843 9384 0 0,'-4'-2'10'0,"0"-2"4"16,0 3 22-16,0-1-12 0,-3 0-2 16,3 2-5-16,0-2 0 0,4 1 0 15,-2 1 1-15,2-1-4 0,0 1-1 0,0 0-1 16,0-1-4-16,0 1-1 16,0 0-5-16,0 1 2 0,0 5-1 15,8 5 3-15,1-1-2 0,3 3-1 16,-2 4 0-16,7-3-1 0,-3 3 0 0,3-1-2 15,-7 1 1-15,9-4-1 0,-9-2 1 16,7-3-1 0,-5-2-2-16,3-3 1 0,-5-3-3 0,4 2-5 0,-3-2-14 15,-5 2-20-15,6-2-52 0</inkml:trace>
  <inkml:trace contextRef="#ctx0" brushRef="#br0" timeOffset="-110467.495">21378 4951 278 0,'-27'-3'57'15,"2"1"-19"-15,-10 0 7 0,4 0 3 16,7 2-14-16,-10 0-5 0,10 8-7 16,-1 1-7-16,0 5-5 0,4 4-4 15,9 3-1-15,-3 3 0 0,7 1-2 0,8 2-3 16,0-2 2-16,0-1 0 0,19-5-1 15,4-5 0-15,14-5-1 0,4-8 3 16,7-1-1-16,-5-6 0 0,3-5-1 16,-13-3 1-16,-7-5 0 0,-9 1-1 15,-7-2 1-15,-1 1-1 0,-5 0 0 16,-4-1 0-16,0 3 0 0,-6-1 0 16,-13 3 0-16,4 1 0 0,-5 2-1 15,-1 3 2-15,11 2 1 0,2 4 2 16,3 1 3-16,5 2-2 0,0 0-9 15,0 9 0-15,0 6 6 0,11 5 0 0,1 5-2 16,9 4 1-16,-1 4 1 0,-3 4-1 16,6 2 0-16,-13 0 1 0,3 2-2 15,-7 2 0-15,-6 1 0 16,0 0 0-16,0-4 0 0,-9-6-4 0,-1-11-3 16,8-5-10-16,0-12-15 0,2-6-9 15,0 0-22-15,0-11-2 0,17-4-61 16,1-7-159-16</inkml:trace>
  <inkml:trace contextRef="#ctx0" brushRef="#br0" timeOffset="-110240.357">21657 4984 180 0,'0'-4'88'0,"2"4"-38"0,7 0-19 0,5 2 9 15,0 9 2-15,7 1-8 16,2 4-8-16,-2 4-9 0,-3 2-4 16,-3 1-4-16,-3 4-2 0,-6 0-3 0,-6-2 0 15,2-2-2-15,-2-2-2 0,0-6-5 16,-4-3-11-16,-4-5-11 0,-4-3-12 16,5-4-13-16,-1-2-17 0,2-4-35 15,0-4-50-15</inkml:trace>
  <inkml:trace contextRef="#ctx0" brushRef="#br0" timeOffset="-110074.738">21688 4986 113 0,'0'-11'95'0,"0"4"-47"15,6-2-18-15,13 3 3 16,2 3-3-16,14 1-11 16,-2 2-11-16,6 0-5 0,0 0-4 0,5 3-30 0,-1 2-74 15,1 0-116-15</inkml:trace>
  <inkml:trace contextRef="#ctx0" brushRef="#br0" timeOffset="-109771.99">22263 5012 222 0,'-13'2'99'0,"1"0"-50"0,-2 1-11 0,-3 3 10 15,5 3-4-15,-9 2-3 0,9 1-14 16,-3 1-9-16,7-1-4 0,2 2-4 0,6-2-3 15,0 1-3-15,0 0-2 16,0 0-1-16,2-2 2 0,6-2-3 16,11-2 0-16,-1-4 0 0,7-3 0 0,4 0-4 15,0-5-2-15,-2-6-3 0,-2-3 3 16,-7-2 1-16,-5-2 2 0,-1-1 4 16,-2-1-1-16,-8 1-1 0,-2 1 1 15,0 0 2-15,-14 1 2 0,2 1 3 16,-9 3 4-16,4 2 3 0,1 5 2 0,1 4-7 15,1 2-4-15,3 4-1 0,-3 8-2 16,6 4 0-16,6 2-2 16,2 1 1-16,0 3 0 0,12-1-1 15,7-2-12-15,8 1-34 0,-1-2-40 0,8-3-65 16</inkml:trace>
  <inkml:trace contextRef="#ctx0" brushRef="#br0" timeOffset="-109380.578">22689 4924 278 0,'-19'0'54'0,"1"7"-12"0,1 4 4 16,-4 0 4-16,9 4-7 0,-5 1-11 16,7 1-9-16,6 3-7 0,2-2-6 15,2 0-3-15,2 0-1 0,10-4-3 16,11 0-1-16,6-1-1 0,2-8 0 15,2-1 1-15,2-4 1 0,-2-6-2 16,-2-5 4-16,0-3-3 0,-6-6 1 0,-4-3 0 16,-1-1 0-16,-7-2 1 0,-7-1 6 15,4 2 1-15,-10-4-3 0,0 2-3 16,0-1-1-16,-16-3 0 0,3-1 4 16,-7-1 2-16,-1-2 0 0,5 1 0 15,-3 2 5-15,9 6 1 0,-1 7-2 16,7 12 2-16,4 3-4 0,0 6-7 15,0 9-6-15,6 7 5 0,15 7 1 16,2 7-1-16,4 2-1 0,6 7 1 16,0 2-2-16,-6 1 1 0,0 0 0 15,-9 0-10-15,-1-4-8 0,1-4-19 0,-5-3-30 16,-5-7-21-16,8-4-38 0,-5-4-145 16</inkml:trace>
  <inkml:trace contextRef="#ctx0" brushRef="#br0" timeOffset="-108440.232">23906 5007 25 0,'-12'-6'248'15,"6"4"-172"-15,-1 0-14 0,1 0-7 0,-6 0 11 16,6 2-11-16,-3 0-15 0,-3 0-13 16,2 6-3-16,-1 3-2 0,-1 2-3 15,6 4 0-15,2-1-5 0,-1 1-1 16,5-1 0-16,0-3-7 0,0-1-1 15,0-2-2-15,0-1-1 0,7-4 1 16,-3 0-1-16,0-3 3 0,-2 0-3 16,0 0 2-16,0-1 4 0,-2-5-1 15,0-3-2-15,0 0-3 0,0-1 0 16,-8 3-1-16,-3 0 1 0,-5 0-1 16,6 5 2-16,-7-2 0 0,9 4 0 0,4 0-1 15,-5 0-1-15,-3 2-2 0,6 5 1 16,0 1 1-16,1-1-1 0,5 2 0 15,0-1 0-15,0-1 1 0,11 0-1 16,-1-3 0-16,9-2 1 0,-1-1 1 16,-3-1 2-16,5-2-2 0,-5-7 1 15,-1 1 1-15,-5-1-1 0,-3-1-2 16,-4-1 1-16,-2 0 0 0,0 3-1 16,-4-3 0-16,-7 3-1 0,-3 1 1 15,-3 1 0-15,1 3 0 0,1 2-2 0,-3 1 0 16,8 0-1-16,-7 4-1 0,3 4 1 15,1 3 1-15,7 2 1 0,6-1-1 16,0 1 1-16,0-2-1 0,14-2 1 16,1-2 0-16,1-2-1 0,-1-1 2 15,8-4-1-15,-5 0 2 0,-3-2-2 0,3-5 3 16,-5 0-2-16,-5-5 0 0,0 2 1 16,-8-1-1-16,0 0 2 15,0 1-3-15,-10 2 0 0,0 2 0 0,-7 3 0 16,3 1-3-16,-7 2-7 0,2 0-13 15,1 3-16-15,1 3-33 0,15 0-40 16,2-2-79-16</inkml:trace>
  <inkml:trace contextRef="#ctx0" brushRef="#br0" timeOffset="-108094.745">24456 4875 125 0,'17'-4'121'16,"-7"4"-56"-16,-6-2 0 0,2 2 4 15,-6 0-7-15,0 6-12 0,0 3-2 0,-4 4-6 16,-6 1 0-16,-3 5-4 0,-5 2-4 15,-5 2-6-15,-4 2-7 0,-4 6-3 16,-4-2-1-16,-2 6-4 31,-4-1-4-31,1-1-3 0,7-1-1 0,4-2 0 0,2-2-4 0,5-2 2 0,5-2-1 16,1-4 0-16,3-6-2 0,7-3-7 16,-2-9-7-16,8-2-18 0,0 0-24 15,10-8-28-15,11-5-51 0,8-5-192 16</inkml:trace>
  <inkml:trace contextRef="#ctx0" brushRef="#br0" timeOffset="-107748.404">24123 4412 208 0,'0'-4'120'0,"0"-2"-46"16,0 1-12-16,0 2-5 0,2 2 2 15,0 0-5-15,9 1-15 0,-5 0-12 16,4 4-1-16,9 3-1 0,0 5-2 16,5 4-1-16,7 3 0 0,2 7-7 0,5 5-2 15,1 8-1-15,2 5-4 0,3 5-2 16,-3 4-1-16,2 4 0 0,-3 1-4 15,-3-1 2-15,2 1 2 16,-2-3-5-16,1 2 1 0,1-1 0 0,-2-5-1 16,-6 0 0-16,-12-3-4 0,-1-8 1 15,-5 0-9-15,1-4-6 0,-4-4-16 16,9-4-21-16,-7-2-48 0,7-6-68 16,-7-2-306-16</inkml:trace>
  <inkml:trace contextRef="#ctx0" brushRef="#br0" timeOffset="-106908.931">23985 5890 130 0,'-21'4'86'0,"-2"-1"-30"0,-1 0-9 0,3 1-5 16,9 0 1-16,1-2-1 0,11 0-3 15,0 1-9-15,11-2-1 0,22-1 14 16,22 0-3-16,24-5-9 16,26-6-6-16,36-5 1 0,12-5-2 0,10-5-3 15,-4 0-8-15,-14 0-3 0,-15 8-7 0,-12 2 1 16,-8 7-2-16,-17-1 1 15,-15 1-3-15,-12 4 0 0,-10 1-1 16,-14 1-3-16,-3 3-9 0,-8 0-14 16,-13 0-16-16,-1 9-25 0,-11 3-31 0,-6 3-46 15,-2 5-140-15</inkml:trace>
  <inkml:trace contextRef="#ctx0" brushRef="#br0" timeOffset="-74238.162">10675 7458 271 0,'14'-7'2'16,"25"-2"0"-16,9-1 15 0,16-2 11 15,6 0 16-15,15-1-1 0,10-2-10 0,21-2-5 16,22 0-1-16,24-3 4 0,40-1 9 16,36 1-7-16,33-1-5 0,28 4-14 15,18 2-8-15,5 5-3 0,13 4 1 16,12 0 2-16,23 3-5 0,29 0 6 15,2 0 3-15,2-2-4 0,-4-2-2 16,4 0-1-16,1-3 0 0,-10-1 0 16,-30 1 0-16,-39-1-3 0,-38 3 1 15,-47-3 0-15,-36 5-4 0,-44 2-7 16,-45-1-4-16,-42 5-5 0,-42 0-12 16,-31 4-22-16,-17 3-30 0,-18 2-16 0,-15-1-125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5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331 187,'0'-5,"0"-6,0-5,0-5,0-4,0-2,5 0,1-2,0 10,-2 13,0 11,-2 10,-1 7,-1 9,0 8,-4 7,-3 9,1 5,1 5,2 7,1-1,0 1,2-1,5-5,1-4,5-7,4-10,10-7,4-10,3-10,0-8,4-5,0-5,-1-5,-2-8,-3-1,-5-3,-8-3,-11 2,-6 4</inkml:trace>
  <inkml:trace contextRef="#ctx0" brushRef="#br0" timeOffset="1">142 619,'-5'0,"-5"-5,-7-1,-4 1,-4 0,-1 1,3-2,10-1,12 0,10 3,14 0,7-2,8-1,6 1,10 1,4-2,2-1,0-3,-1 0,-6 2,-7 2,-12 8,-16 7,-16 3,-8-1</inkml:trace>
  <inkml:trace contextRef="#ctx0" brushRef="#br0" timeOffset="2">1007 727,'4'0,"7"0,1-4,3-3,4 2,3-5,2 1,7-4,2-3,0 0,-5-1,-3-3,-6-2,-5-2,-7-2,-7 4,-10 6,-11 5,-8 4,-2 9,-6 4,-1 4,1 7,-2 4,5 3,5 3,6 0,3 1,5 0,9 0,11-5,9-1,6-1,5-3,7 0,8-4,5-3,1-5,1-2,2-2,-3-2,-5-1,-4-4,-5-2,-6-4,-14 0,-8 1</inkml:trace>
  <inkml:trace contextRef="#ctx0" brushRef="#br0" timeOffset="3">1925 484,'0'-5,"0"-5,-4-2,-7 1,-5 3,-6 3,-2 6,2 8,0 3,0 3,-2 4,4 4,5 2,10-4,10-4,9-6,7-4,8-4,5-2,1-1,-2-1,4-1,0 2,-2-1,-3 0,-1 6,-2 1,-6 4,-2 1,-4 3,-6 3,0 0,-1 0,-3 3,-3 2,-1 2,-2 2,-6 1,-1 0,-5 0,-5 1,-4-1,-4 1,-2-1,-1 0,-1-5,0-5,5-11,6-11,6-5</inkml:trace>
  <inkml:trace contextRef="#ctx0" brushRef="#br0" timeOffset="4">2763 106,'-5'-5,"-1"4,1 5,0 8,6 6,3 9,1 5,4 6,0 5,4 1,4 1,-1 3,1 2,3-3,-3 1,2-5,-4-4,1-4,-3-4,2-7,-3-3,3-5,-8-5,-3-5</inkml:trace>
  <inkml:trace contextRef="#ctx0" brushRef="#br0" timeOffset="5">2466 484,'-5'0,"-1"-5,5-1,7-4,7-1,6 2,9 2,9 3,8 1,9-3,9 0,4 0,4 2,4 1,-2 2,-9 0,-6 1,-8 0,-8 0,-7 0,-9 5,-9 6,-12 6,-7-1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0:40:12.5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1 378,'6'0,"1"-6,6-1,5 0,7 1,3-4,4 0,1 2,0 2,2 2,-1 1,0 2,-1 1,1 0,-1 1,0-1,0 6,0 2,0-1,-12-1,-14-2,-8-1</inkml:trace>
  <inkml:trace contextRef="#ctx0" brushRef="#br0" timeOffset="1">265 15,'0'-6,"5"-1,3 6,5 8,0 9,-2 7,-3 6,-2 9,-3 3,-2 6,-6 1,-3-2,0 2,-4-1,0-4,2-3,3-2,-3-9,0-8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1287 224 0 0,'0'0'2338'0'0,"0"0"-768"0"0,0 0-385 0 0,0 0-96 0 0,0 0 64 0 0,0 0 321 0 0,0 0 127 0 0,0 0 1 0 0,0 0-449 0 0,0 0-256 0 0,0 0-33 0 0,0 0 225 0 0,0 0-32 0 0,0 0-160 0 0,0 0-64 0 0,0 0-32 0 0,0 0 64 0 0,33 0 63 0 0,0 0 1 0 0,-1-33-224 0 0,34-33-257 0 0,-33 0 1 0 0,33 33-97 0 0,0-33 97 0 0,0 0-129 0 0,0-33-64 0 0,33 33 0 0 0,-33-33-127 0 0,0 33-1 0 0,0-33 32 0 0,33 33-96 0 0,-33 0-32 0 0,0-33 32 0 0,0 66 64 0 0,-33-33-32 0 0,0 33-64 0 0,-33-33 64 0 0,33 66 32 0 0,-33-33 1 0 0,0 0-33 0 0,0 33 32 0 0,0-33 0 0 0,-33 33 32 0 0,0 0-128 0 0,0 0 64 0 0,0 0-32 0 0,0 0-32 0 0,0 0 32 0 0,0 0-32 0 0,0 33 0 0 0,0-33-32 0 0,-33 33 32 0 0,33 0 0 0 0,0 0-64 0 0,0 0 32 0 0,-33 0 32 0 0,33 0-32 0 0,0 33 32 0 0,-33-33-32 0 0,33 33 0 0 0,0 0 32 0 0,-33 0-32 0 0,33 33 0 0 0,0-33 32 0 0,0 33-32 0 0,33-33 33 0 0,-33 33-1 0 0,0 0-32 0 0,33 0 0 0 0,0 0 32 0 0,0-33-32 0 0,0 0 0 0 0,33-1 0 0 0,0-32-32 0 0,0 33-65 0 0,0-33 33 0 0,33-33 32 0 0,-33 0-64 0 0,0 0 64 0 0,0 0 0 0 0,-33 0 32 0 0,33 0 0 0 0,-33-33 32 0 0,33 0 32 0 0,-33 0-64 0 0,0 0 0 0 0,0 0 32 0 0,0 1 0 0 0,0-34-32 0 0,-33 33 32 0 0,0 0-32 0 0,0 33 0 0 0,0-33 0 0 0,0 33-64 0 0,-33 0 0 0 0,33 0 0 0 0,-33 0-64 0 0,33 33-673 0 0,-33 0-800 0 0,33 0-673 0 0,1 0-1410 0 0,-1 0-6630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34 256 0 0,'0'0'353'0'0,"0"0"-1"0"0,0 0 192 0 0,0 0 65 0 0,0-33 64 0 0,0 33-161 0 0,0 0 225 0 0,0 0-33 0 0,0 0-127 0 0,0 0 0 0 0,0 0 63 0 0,0 0 129 0 0,0 0-32 0 0,0 0-65 0 0,0 0-63 0 0,0 0 31 0 0,0 0-95 0 0,0 0 96 0 0,0 0-161 0 0,0 0-64 0 0,0 0 65 0 0,0 0-161 0 0,0 0-32 0 0,0 0-31 0 0,0 0 31 0 0,0 0 224 0 0,0 33-127 0 0,33-33-33 0 0,-33 33-32 0 0,0 0 1 0 0,0-33-33 0 0,0 66-32 0 0,0-33-64 0 0,0 0-31 0 0,0 0-161 0 0,0 0 96 0 0,0 0 0 0 0,0-33-64 0 0,0 33 32 0 0,0 0 0 0 0,0-33-32 0 0,0 0 32 0 0,0 33-128 0 0,0-33-224 0 0,0 0-641 0 0,0 0-705 0 0,0 0-1024 0 0,0 0-3012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40:12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3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1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2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3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4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50.721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6T07:05:19.8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 1451,'-4'0,"2"0,7 0,6 0,7 0,4 0,3 0,2 0,0-5,1-1,0 1,-1 0,-4-3,-2 0,-5 2</inkml:trace>
  <inkml:trace contextRef="#ctx0" brushRef="#br0" timeOffset="1">641 1213,'-4'4,"-7"7,-5 5,0 5,-2 3,2 2,-1-3,7-6,10-6,10-4,7-4,5-2,-1 3,1 1,-4 4,-1 0,-2 4,-4 4,0 3,-2 3,-1 2,-8 1,-3 1,-6-4,-2-2,-2 1,-5-5,-3 1,-3-4,-1-3,-2-5,0-2,5-7,5-3</inkml:trace>
  <inkml:trace contextRef="#ctx0" brushRef="#br0" timeOffset="2">482 1319,'0'-5,"9"-5,3-7,4 1,4-2,7 2,4 4,1 4,-1-1,4 0,1 3,-3 2,-1 1,-2 6,-6 7,-2 2,-6-1</inkml:trace>
  <inkml:trace contextRef="#ctx0" brushRef="#br0" timeOffset="3">1064 1239,'0'-4,"-4"-2,-2 5,-4 2,-1 6,-2 6,0 5,3 5,3 2,3 1,1 2,2 0,1-1,1 5,-1 1,6 0,4-2,2-1,8-2,4 0,4-6,0-6,1-6,-1-5,1-3,-2-1,0-7,0-1,0-4,-1-5,0-5,-4-2,-1-2,-5-2,-5 0,-4 0,-3-5,-8-1,-6 0,-7 2,-5 5,-3 4,-1 4,-2 7,0 4,0 3,-4 3,-1 6,0 6,-2 7,-1 8,2 5,-3 6,6-4</inkml:trace>
  <inkml:trace contextRef="#ctx0" brushRef="#br0" timeOffset="4">720 2165,'-4'0,"-11"-4,-7-2,0 5,-1 2,-1 6,0 6,3 5,1 5,4 6,4 4,5 0,-1 4,0 0,3 2,1 0,1 2,2-2,5-3,2-2,9-4,7-1,3-7,3-1,5-6,2-4,-1-4,-2-9,3-3,0-10,-1-7,-3-4,-1-7,-2-2,-1-4,-5 0,-6-2,-6-4,-5 2,-3-1,-6 3,-7 3,-7 4,-4 8,-7 8,-4 7,-5 6,0 3,1 3,3 5,3 1,1 5,7 4,2 9,1 4,3-2</inkml:trace>
  <inkml:trace contextRef="#ctx0" brushRef="#br0" timeOffset="5">324 75,'0'-4,"-5"-2,-1 4,0 8,2 7,-4 6,0 4,1 3,2 1,2 0,1 1,1 0,1-1,0 0,1 0,-1 0,5-1,1 1,4-1,1 1,2-5,5-7,2-4,3-6,2-2,-3-7,-1-3,1-4,-4-6,-1 1,-2-1,0 1,-2 0,1-2,-2-3,-3-2,-3-1,-2-2,-3-1,0 0,-1 0,-5 5,-2 1,1 0,-4-1,-4 3,-4 1,-4 3,-3 4,-1 4,-1 3,0 7,0 3,4 5,2 4,0 6,3 2,1 3,3 1,-1-4,2-2,4 1,3 0,3-3</inkml:trace>
  <inkml:trace contextRef="#ctx0" brushRef="#br0" timeOffset="6">747 445,'0'-4,"4"-2,2 5,0 7,-1 7,-2 1</inkml:trace>
  <inkml:trace contextRef="#ctx0" brushRef="#br0" timeOffset="7">1223 49,'-4'0,"-2"-5,0-5,1 2,-2 4,-1 6,-4 8,1 7,-2 4,-4 4,-3 1,1 2,0-5,3-1,4 0,0-4,2 0,7-4,8-3,9-5,5-2,1 2,0 4,-3 6,-4 4,-4 3,-4 3,-3 0,-6 2,-7-5,-6-2,-4-4,-4-5,-2 0,0-3,-1-2,-4-2,-2-3,1 0,2-7,1-1,6-5,7-4,6-1</inkml:trace>
  <inkml:trace contextRef="#ctx0" brushRef="#br0" timeOffset="8">1170 22,'5'5,"10"1,7-1,4 0,3-6,0-3,5-1,1 1,-2 1,0-4,-3 0,-2 0,0 2,-1 7,-5 6,-11 3,-7-1</inkml:trace>
  <inkml:trace contextRef="#ctx0" brushRef="#br0" timeOffset="9">641 551,'-4'0,"-2"5,0-4,1-5,2 1,1 6,1 3</inkml:trace>
  <inkml:trace contextRef="#ctx0" brushRef="#br0" timeOffset="10">535 3832,'0'-4,"0"-7,5-1,1-2,4 0,0-2,4-2,-1-3,1 2,4 0,-2-1,1-2,2-2,-2-1,0 4,-2 1,1-1,-3 7,-8 7,-5 9,-2 8,-5 8,-2 9,-4 4,-4 7,1 5,-1 5,2 2,-1 3,2 1,0 4,1 2,-1-5,2-2,2-7,4-6,2-5,2-5,6-2,3-6</inkml:trace>
  <inkml:trace contextRef="#ctx0" brushRef="#br0" timeOffset="11">350 4282,'4'0,"7"0,10 0,10 0,9 0,7 0,0 0,0 0,3 0,-5 0,1 0,-4 0,-4 0,-5 0,-7 4,-8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17 833 0 0,'0'0'1121'0'0,"0"0"-256"0"0,0 0-161 0 0,0 0-223 0 0,0 0-97 0 0,0 0 1 0 0,0 0-97 0 0,0 0 128 0 0,0 16-31 0 0,0-16 159 0 0,0 0-63 0 0,0 0-97 0 0,0 0-32 0 0,0 0 1 0 0,0 0-65 0 0,0 0 32 0 0,0 0 161 0 0,0 0 191 0 0,0 0 65 0 0,0 0-64 0 0,0 0-321 0 0,0 0-160 0 0,0 0 64 0 0,0 0-96 0 0,-17-16 65 0 0,17 16-33 0 0,0 0-96 0 0,0 0 32 0 0,0 0 32 0 0,0 0-96 0 0,0-17 64 0 0,0 17-64 0 0,0 0-32 0 0,0 0 33 0 0,0 0-1 0 0,0 0 0 0 0,0 0-64 0 0,0 0-64 0 0,0 0 0 0 0,0 0-1 0 0,0 0 65 0 0,0 0 33 0 0,0 17-33 0 0,0-17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0,17 0-801 0 0,-17 16-897 0 0,0-16-1665 0 0,0 16-2339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05:19.7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973 297 4837 0 0,'0'-54'4388'0'0,"0"27"-2402"0"0,28-27-481 0 0,-28 27 513 0 0,0-27-128 0 0,-28 27-385 0 0,28 27-320 0 0,-27-27-64 0 0,-27 27-224 0 0,27-27-224 0 0,-27 27-257 0 0,0 0-31 0 0,0 27-161 0 0,0 0 0 0 0,-27 0-32 0 0,27 0 0 0 0,0 27-160 0 0,0-27 32 0 0,27 27 1 0 0,-27-27-33 0 0,27 27-32 0 0,0-27 64 0 0,0 1-32 0 0,27 26 0 0 0,0-27 32 0 0,0 0-64 0 0,0-27 32 0 0,0 27-32 0 0,27-27 32 0 0,-27 27 0 0 0,27-27-32 0 0,0 0 64 0 0,27 27-64 0 0,-27-27 32 0 0,0 0 0 0 0,0 0 32 0 0,0 27-64 0 0,0-27 0 0 0,0 0 0 0 0,-27 0 0 0 0,27 27 0 0 0,0-27 0 0 0,-27 27 0 0 0,27-27 32 0 0,0 27-32 0 0,-27 0 0 0 0,27-27 0 0 0,-27 27 32 0 0,0 0 0 0 0,0 0 32 0 0,0 0 32 0 0,-27 0 96 0 0,27 0 1 0 0,-27 0-1 0 0,0-27 32 0 0,0 27-64 0 0,-27 0 64 0 0,27 0-31 0 0,-27-27-33 0 0,0 27-32 0 0,0-27-32 0 0,-27 0 0 0 0,27 27-64 0 0,0-27 0 0 0,27 0 0 0 0,-27 0 0 0 0,27 0-64 0 0,0-27-128 0 0,27 27-321 0 0,0-27-415 0 0,0 0-642 0 0,27 0-736 0 0,0 0-1858 0 0,0 27-1441 0 0</inkml:trace>
  <inkml:trace contextRef="#ctx0" brushRef="#br0" timeOffset="1">1082 784 1762 0 0,'0'0'3203'0'0,"0"0"128"0"0,0 0-1473 0 0,0 0-289 0 0,0 0-160 0 0,-27 0 33 0 0,27 0-129 0 0,-27 0-96 0 0,27 27-192 0 0,-27-27-352 0 0,-1 27-1 0 0,1-27 1 0 0,27 27-128 0 0,-27 0-193 0 0,27 0-96 0 0,0 0 32 0 0,0-27-95 0 0,0 54 31 0 0,0-54-96 0 0,27 27 32 0 0,28 0-32 0 0,-28 0 64 0 0,0-27-63 0 0,27 0-65 0 0,-27 0 64 0 0,27 0 32 0 0,-27 0 0 0 0,0-27-32 0 0,-27 0 160 0 0,27 0-95 0 0,-27-27-1 0 0,0 27 0 0 0,0 0-32 0 0,0 0 128 0 0,-27 0-160 0 0,0 0 33 0 0,0 0-97 0 0,0 27 0 0 0,-27-27 0 0 0,0 27-64 0 0,0 0-32 0 0,-1 0 32 0 0,28 0-64 0 0,0 0-64 0 0,-27 27-321 0 0,27-27-544 0 0,27 27-608 0 0,-27 0-1250 0 0,27 0-1569 0 0,0-27-3107 0 0</inkml:trace>
  <inkml:trace contextRef="#ctx0" brushRef="#br0" timeOffset="2">1703 487 2050 0 0,'0'-27'4933'0'0,"27"0"-3076"0"0,-27 0-223 0 0,27-28 64 0 0,-27 28-129 0 0,0-27-256 0 0,27 27-128 0 0,-27-27-160 0 0,0 27-224 0 0,0-27-160 0 0,-27 27-33 0 0,27 0-31 0 0,-27 0-1 0 0,0 0-95 0 0,0 27-129 0 0,0 0-96 0 0,0 0-31 0 0,27 0-97 0 0,-27 0-64 0 0,0 0 0 0 0,0 27 96 0 0,0-27-64 0 0,27 27 32 0 0,-27 0-64 0 0,0 0 0 0 0,27 0 0 0 0,0 0 32 0 0,0 0-63 0 0,0 27 63 0 0,0 0-96 0 0,0 0 96 0 0,27 1-64 0 0,0-1 32 0 0,0 0 0 0 0,-27 27 0 0 0,27-27-32 0 0,-27 0 32 0 0,27 0-32 0 0,-27 0 0 0 0,0 0 0 0 0,0 0 32 0 0,0 0-32 0 0,0 0-32 0 0,0 0 32 0 0,-27-27 32 0 0,27 27-64 0 0,-27-27 32 0 0,27 0-32 0 0,0 0-64 0 0,-27-27-64 0 0,27 27-224 0 0,-27-27-193 0 0,27 0-416 0 0,-27 0-896 0 0,27 0-770 0 0,-27 0-640 0 0,0 0-2114 0 0</inkml:trace>
  <inkml:trace contextRef="#ctx0" brushRef="#br0" timeOffset="3">1325 865 2594 0 0,'0'0'4389'0'0,"0"-27"-2147"0"0,0 27-513 0 0,0-27 321 0 0,0 27 96 0 0,0-27-544 0 0,27 27-321 0 0,0 0-128 0 0,0 0-128 0 0,0 0-96 0 0,27 0-224 0 0,0 0-97 0 0,0 0-95 0 0,0 0-225 0 0,0 0 0 0 0,0 0-160 0 0,-27 0 1 0 0,27 0-97 0 0,-27 0 0 0 0,0 0 0 0 0,0 0-32 0 0,-27 0-225 0 0,27 0-415 0 0,-27 27-705 0 0,0-27-1250 0 0,0 0-1793 0 0,0 0-3139 0 0</inkml:trace>
  <inkml:trace contextRef="#ctx0" brushRef="#br0" timeOffset="4">2189 189 1634 0 0,'0'-27'4067'0'0,"0"0"-2529"0"0,-27 27-193 0 0,27-27 0 0 0,0 0 129 0 0,0 27-161 0 0,0 0 32 0 0,0 0-96 0 0,0 0-159 0 0,27 0-194 0 0,-27 0-63 0 0,0 0-128 0 0,0 0-97 0 0,27 0 161 0 0,-27 27-64 0 0,0 0-97 0 0,0 0-95 0 0,0 27 63 0 0,0-27-127 0 0,0 27-65 0 0,0 0-64 0 0,0 1-63 0 0,0-1-65 0 0,0 0 0 0 0,-27 0-96 0 0,0 27 64 0 0,27-27-64 0 0,-27 0 33 0 0,27 0-65 0 0,-27 0-32 0 0,27 27-32 0 0,-27-54 32 0 0,27 27 0 0 0,0-27 0 0 0,0 27 0 0 0,0-54-32 0 0,0 27 32 0 0,0 0-64 0 0,0-27 32 0 0,27 0-64 0 0,-27 0 0 0 0,27 0-32 0 0,0 0-129 0 0,0 0-191 0 0,0-27-385 0 0,-27 27-448 0 0,27-27-865 0 0,1 0-673 0 0,-28 0-864 0 0,0 0-1986 0 0</inkml:trace>
  <inkml:trace contextRef="#ctx0" brushRef="#br0" timeOffset="5">2081 514 1217 0 0,'-27'-27'2306'0'0,"27"27"1730"0"0,0 0-2082 0 0,0-27-320 0 0,0 27-1 0 0,0 0 193 0 0,0 0-225 0 0,0 0-448 0 0,27 0-192 0 0,0 0-96 0 0,0 0-32 0 0,0 0-64 0 0,0 0-65 0 0,27 0-223 0 0,1 0-129 0 0,-28 0-128 0 0,27 0-64 0 0,-27 0-31 0 0,0 27-161 0 0,0-27 64 0 0,-27 0-32 0 0,27 0-32 0 0,-27 0-481 0 0,0 0-640 0 0,0 27-1217 0 0,0-27-1442 0 0,0 27-2946 0 0</inkml:trace>
  <inkml:trace contextRef="#ctx0" brushRef="#br0" timeOffset="6">2460 784 2114 0 0,'0'0'5285'0'0,"0"0"-2434"0"0,27-27-1250 0 0,-27 27-31 0 0,0 0 63 0 0,0 0-127 0 0,0 0-289 0 0,27 0-192 0 0,-27 0-256 0 0,0 0-257 0 0,0 0-96 0 0,0 27 97 0 0,0-27-161 0 0,0 27-64 0 0,0 0 1 0 0,0 0-33 0 0,0 0-32 0 0,0 27-64 0 0,-27-27-32 0 0,27 0 1 0 0,-27 0-65 0 0,27 0 0 0 0,0 0-32 0 0,0 0 0 0 0,0 0 0 0 0,0-27 0 0 0,0 0 0 0 0,0 0 0 0 0,0 0 0 0 0,0 0 128 0 0,0 0 321 0 0,27 0-161 0 0,0-27-128 0 0,0 27-64 0 0,0-27-32 0 0,0 0-32 0 0,0 0 0 0 0,0 0-32 0 0,27 0 0 0 0,-27 0-32 0 0,0 0 32 0 0,0-27-32 0 0,0 27 32 0 0,0 27 1 0 0,0-27-33 0 0,-27 27 0 0 0,0 0 32 0 0,0 0 32 0 0,0 0 32 0 0,0 0-64 0 0,0 0-96 0 0,0 0 96 0 0,0 27 0 0 0,-27 0-32 0 0,0 0 32 0 0,27 27 0 0 0,-27-27-64 0 0,27 0 64 0 0,-27 0-32 0 0,27-27 0 0 0,0 27 0 0 0,0-27 32 0 0,0 27-32 0 0,0-27 32 0 0,27 0 0 0 0,0 0 32 0 0,0 0 32 0 0,0 0-96 0 0,0 0 32 0 0,0-27 0 0 0,0 27 0 0 0,0-27 0 0 0,27 0-32 0 0,-54 27 0 0 0,27-27 32 0 0,0 27-32 0 0,-27-27 32 0 0,0 27-32 0 0,0 0 0 0 0,0 0 0 0 0,0 0-96 0 0,0 27-32 0 0,0-27 128 0 0,0 27 0 0 0,0 0 0 0 0,-27 0 32 0 0,0 0-32 0 0,27 0 0 0 0,0-27 0 0 0,-27 27 0 0 0,27 0 0 0 0,0-27 0 0 0,0 27-480 0 0,27-27-577 0 0,-27 0-609 0 0,27 27-1025 0 0,-27-27-1152 0 0,27 0-1314 0 0,0 0-3427 0 0</inkml:trace>
  <inkml:trace contextRef="#ctx0" brushRef="#br0" timeOffset="7">3459 1081 1569 0 0,'-27'0'4613'0'0,"27"-27"1024"0"0,-27 27-3395 0 0,27 0-224 0 0,-27 0-192 0 0,0 0-545 0 0,0 0-352 0 0,0 27-160 0 0,0-27-225 0 0,27 27-95 0 0,-27 0-193 0 0,0 0-96 0 0,27-27-32 0 0,-27 27-128 0 0,27 0 96 0 0,0 0-64 0 0,27 0 0 0 0,-27 0 0 0 0,27-27 32 0 0,0 27 33 0 0,0-27-33 0 0,0 0-64 0 0,27-27 64 0 0,-27 27 0 0 0,0-27-32 0 0,0 0 0 0 0,0 0-32 0 0,0 0 0 0 0,-27 0 0 0 0,28 0 0 0 0,-28 0 0 0 0,0 0 0 0 0,0-27 0 0 0,0 27 0 0 0,0 0 0 0 0,-28 0 0 0 0,28 0 32 0 0,-27 0 32 0 0,27 27 64 0 0,0-27-96 0 0,-27 27 32 0 0,27 27 0 0 0,0-27-32 0 0,-27 54 32 0 0,27-27 0 0 0,0 0 64 0 0,0 27-128 0 0,0-27 64 0 0,0 27-31 0 0,0 0 31 0 0,27-27-64 0 0,-27 0 32 0 0,27 0-32 0 0,0 0-193 0 0,1-27-319 0 0,-1 27-417 0 0,0-27-544 0 0,0 0-834 0 0,-27 0-1056 0 0,27-27 256 0 0,0 27-2210 0 0,-27-27-160 0 0</inkml:trace>
  <inkml:trace contextRef="#ctx0" brushRef="#br0" timeOffset="8">3622 838 2530 0 0,'0'0'6022'0'0,"27"0"-3011"0"0,-27 0-1025 0 0,27 0-257 0 0,27 27 1 0 0,-27 0-353 0 0,0 0-352 0 0,0 0-352 0 0,0 0-128 0 0,0 0-33 0 0,27 0-64 0 0,-27 0-255 0 0,0 0-65 0 0,0 27-64 0 0,0-54 0 0 0,0 54-32 0 0,0-54-128 0 0,-27 27-545 0 0,27 0-768 0 0,-27-27-929 0 0,27 0-1218 0 0,-27 0-928 0 0,27 0-2659 0 0</inkml:trace>
  <inkml:trace contextRef="#ctx0" brushRef="#br0" timeOffset="9">4351 865 1249 0 0,'0'0'5670'0'0,"0"0"-289"0"0,0 0-3011 0 0,0 0-576 0 0,0 0-417 0 0,0 27 224 0 0,-27 0-95 0 0,0 0-97 0 0,0 0-480 0 0,0 27-64 0 0,-27-27-160 0 0,27 27-193 0 0,-27-27-192 0 0,0 27-128 0 0,0 0-63 0 0,27-27-65 0 0,-27 27 0 0 0,27-27 0 0 0,0 27-32 0 0,0-27-160 0 0,0 27-385 0 0,0-27-704 0 0,-27 0-1570 0 0,0 27-2754 0 0,27 1-3780 0 0</inkml:trace>
  <inkml:trace contextRef="#ctx0" brushRef="#br0" timeOffset="10">3784 1270 545 0 0,'-27'-27'512'0'0,"27"27"-480"0"0,0-27 128 0 0,0 27 128 0 0,0 0-127 0 0,0 0-161 0 0,27 0-193 0 0,-27 0-351 0 0,0 0-193 0 0</inkml:trace>
  <inkml:trace contextRef="#ctx0" brushRef="#br0" timeOffset="11">3838 1108 32 0 0,'0'-27'513'0'0,"0"27"-225"0"0,0 0-160 0 0,0 0-224 0 0,0 0 288 0 0,0 0 96 0 0,0 0 65 0 0,0 0-1 0 0,0 0 128 0 0,0 0 1 0 0,0 0 63 0 0,0 0-63 0 0,0-27-129 0 0,0 27 65 0 0,0 0-65 0 0,0 0-32 0 0,0 0-32 0 0,0 0-127 0 0,0 0 31 0 0,0 0-128 0 0,0 0 96 0 0,0-27 128 0 0,0 27 33 0 0,0 0-97 0 0,27 0 0 0 0,-27 0-32 0 0,0 0 32 0 0,0 0-128 0 0,0 0 1 0 0,0 0-65 0 0,0 0-32 0 0,0 0-32 0 0,0 0 64 0 0,0 0-32 0 0,0 0 0 0 0,0 0 96 0 0,0 0-64 0 0,0 0 0 0 0,0 0 0 0 0,0 0 0 0 0,0 0 96 0 0,0 0 96 0 0,0 0 96 0 0,0 0 129 0 0,0 0-129 0 0,0 0 0 0 0,0-27-63 0 0,0 27-33 0 0,0 0 0 0 0,0 0 128 0 0,0 0-31 0 0,0 0-1 0 0,0 0 193 0 0,0 0-1 0 0,0 0-96 0 0,0 0-95 0 0,0 0-1 0 0,0 0 0 0 0,0 0-31 0 0,0 0 31 0 0,0 0-96 0 0,0 0 128 0 0,0 0 1 0 0,0 0 63 0 0,0 0-63 0 0,0 0-129 0 0,0 0 32 0 0,0 0-64 0 0,0 0 32 0 0,0 0-31 0 0,0 0-33 0 0,0 0 0 0 0,0 0 32 0 0,27 0 32 0 0,-27 27 65 0 0,27-27-129 0 0,-27 0 96 0 0,0 27-64 0 0,27-27 0 0 0,-27 0 0 0 0,27 27 33 0 0,-27-27-65 0 0,0 0 0 0 0,27 27 32 0 0,-27-27-64 0 0,27 27 0 0 0,0 0 1 0 0,-27-27-33 0 0,27 27-96 0 0,-27 0 64 0 0,27-27 0 0 0,0 27 0 0 0,-27 0-32 0 0,27 0 0 0 0,-27-27 0 0 0,27 27 0 0 0,0 0 32 0 0,0 0-64 0 0,0-27 32 0 0,0 27 0 0 0,0 0 0 0 0,-27 0 0 0 0,27-27-32 0 0,-27 27 32 0 0,27-27 0 0 0,-27 27 0 0 0,27-27 32 0 0,-27 27 32 0 0,27-27-32 0 0,-27 0 65 0 0,0 0 31 0 0,0 27 0 0 0,0-27 0 0 0,27 0-64 0 0,-27 0-32 0 0,0 0-32 0 0,0 0 0 0 0,0 0-64 0 0,0 0 0 0 0,0 0-64 0 0,0 0 32 0 0,-27 0-32 0 0,27 0-320 0 0,0 27-193 0 0,0-27-672 0 0,-27 0-833 0 0,27 0-577 0 0,-27 27-896 0 0,27-27-2019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6T07:05:19.7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1034 298,'-6'0,"-1"5,-6 3,-6 4,-5 7,1 5,-1 5,-1 2,2 2,6 1,6 0,4 0,-2 0,1 0,1-1,8-5,4-2,6-6,1 0,5-4,5-5,4-3,-2 1,-6 0</inkml:trace>
  <inkml:trace contextRef="#ctx0" brushRef="#br0" timeOffset="1">1232 496,'0'-6,"-6"-2,-7 1,-7 2,-6 1,2 7,-1 3,4 6,5 7,0 5,3 5,3 3,4 1,3 1,7-5,9-8,2-2,4-4,4-4,5-10,2-6,2-1,-4-5,-2-1,-5 1</inkml:trace>
  <inkml:trace contextRef="#ctx0" brushRef="#br0" timeOffset="2">1232 496</inkml:trace>
  <inkml:trace contextRef="#ctx0" brushRef="#br0" timeOffset="3">1331 496,'6'0,"7"0,1-6,5-2,4 1,3 2,4 1,2 1,-5 7,-6 3</inkml:trace>
  <inkml:trace contextRef="#ctx0" brushRef="#br0" timeOffset="4">1331 594,'6'0,"1"6,6 2,6-1,5-2,4-1,4-1,-5-2</inkml:trace>
  <inkml:trace contextRef="#ctx0" brushRef="#br0" timeOffset="5">1859 430,'-6'0,"-7"0,-7 5,-6 8,2 7,-1 1,3 1,7 4,5 2,-2 2,2 2,8-5,10-6,9-8,8-5,4-5,-2-8,0-9,-5-7,0-6,-4-5,-5-1,-5-1,-4-1,-2 0,-8 7,-7 1,-8 6,-6 7,2 11,-1 11,4 5</inkml:trace>
  <inkml:trace contextRef="#ctx0" brushRef="#br0" timeOffset="6">1991 232,'5'0,"3"5,-1 8,-1 7,-2 6,-2 4,0 3,-2 1,0 0,-6 1,-2-1,1 0,1-1,2 1,1-1,2 0,0-6</inkml:trace>
  <inkml:trace contextRef="#ctx0" brushRef="#br0" timeOffset="7">2222 364,'0'-6,"0"4,0 8,0 9,0 6,5 7,3 3,4 2,2 2,-3-1,3-5,-1-2,2-6,0-6</inkml:trace>
  <inkml:trace contextRef="#ctx0" brushRef="#br0" timeOffset="8">2387 331,'0'-6,"-6"-1,-7 5,-2 9,-3 4,1 5,-3 0,3 2,-2 5,3 4,-2-4,-3 1,2 2,3 2,0 1,3 2,-3 2,2-6</inkml:trace>
  <inkml:trace contextRef="#ctx0" brushRef="#br0" timeOffset="9">2453 1,'0'5,"0"8,0 8,5-1,3 2,-1 4,-2 2,-1 2,-1 2,-2 7,6 1,0 1,0 4,-2 0,-1 4,-2-2,0 4,-2-2,-6-4,-1 2,-1-2,-4-2,1-3,-5-3,-4-3,1 0,-2-7,-3-2,-3 1,-3-5,5-6</inkml:trace>
  <inkml:trace contextRef="#ctx0" brushRef="#br0" timeOffset="10">506 562,'0'-6,"0"4,6 2,1 7,0 8,-1 7,-2 5,-1 4,-2 2,0 1,-1 0,-1 1,1-1,0 0,0-1,-1 0,1 1,0-7</inkml:trace>
  <inkml:trace contextRef="#ctx0" brushRef="#br0" timeOffset="11">440 562,'0'-6,"6"-2,7 1,7 2,6 1,4 1,3 2,0 0,2 7,-6 7,-8 7,-7 7,-12-3,-7 2,-7-5,-7-5,-1-1,-3-1,-2-5,-4-3,4-2</inkml:trace>
  <inkml:trace contextRef="#ctx0" brushRef="#br0" timeOffset="12">407 759,'-5'0,"-8"0,-2 6,-3 1,-5 1,2 3,-2 0,4 5,-1-2,-2-2,2 2,-1-1,3 2,-1-1,3 3,9-2,7-8,8-7,9-7,7-4,4-5,4-6,2 2,-5-3,-1 4,-7 10,-11 7,-8 4</inkml:trace>
  <inkml:trace contextRef="#ctx0" brushRef="#br0" timeOffset="13">308 759,'-5'0,"-3"6,-4 1,-2 6,-2 0,-6-1,2 1,-1 0,2 3,-1-1,-2-4,2 3,-1-2,3 3,-1-1,-3-2,3 1,9-1,13-2,5-9,8-5,6-1,5-6,3 0,3-5,1 1,-5-3,-2 2,0 3,-5-1,0 1,2-2,2 1,2 3,-3-2,-6 6,-7 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6T07:05:19.81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230 29,'-5'0,"-5"4,-6 2,-1 4,-1 5,2 5,0-2,2 1,-1 2,2 2,-1 1,1 1,-1 1,2 1,3-1,2 1,8-4,8-7,7-6,5-4,3-4,3-6,1-2,0-6,-1-4,1-4,-1-4,-4-2,-3 0,-3-2,-6 1,-4 0,-3-1,-3 2,-6 3,-1 3,-6 3,-4 6,-4 4,-3 4,-3 1,0 2,-1 1,4 5,1 0,5 5,6 5,-1 4,2-2</inkml:trace>
  <inkml:trace contextRef="#ctx0" brushRef="#br0" timeOffset="1">468 293,'0'5,"0"5,-5 2,-1 3,-4 3,0-1</inkml:trace>
  <inkml:trace contextRef="#ctx0" brushRef="#br0" timeOffset="2">627 29,'0'-5,"4"-1,7 0,5 2,5 0,3 2,2 1,1 1,1 0,-5 5,-2 1,-4 4,-5 6,-9-1,-10 2,-8-2,-6-4,1 1,-1-1,-2-3,0-3,2 3,11-1,10-1,10-2,8-1,1 3,2 1,-3 3,-5 5,-8-1,-6 3,-6 2,-8 3,0 2,-3-4,-2-4,-3-5,-1-5,-2-3,-1 2,5 1</inkml:trace>
  <inkml:trace contextRef="#ctx0" brushRef="#br0" timeOffset="3">415 955,'0'-5,"-4"-1,-7 0,-1 6,-2 3,0 5,-2 2,2 3,-1 4,-2 4,-3 2,-3 2,-2 2,-1 0,4 0,1 0,0 1,3-2,0 1,4 0,4-1,3 1,3-1,3 1,5-1,7-4,6-6,5-6,2-4,7-4,3-1,-1-7,-1-1,-1-4,-2-1,-1-2,-1 1,0-2,-1 2,-4-2,-2-2,1 1,-4 0,-5-3,1 2,-2 0,-4-3,-2-1,-2-2,-2-2,-1-1,-5 0,-6-1,-1 0,-3 0,-4 5,-2 1,-4 5,0 4,-2 5,0 8,0 8,0 3,0 4,0 3,5-1</inkml:trace>
  <inkml:trace contextRef="#ctx0" brushRef="#br0" timeOffset="4">256 2277,'-4'0,"-7"0,-5 5,-5 5,2 7,-1 3,-2 4,4 3,-1 0,4 0,4 1,4-1,3 1,3-2,0 1,6-5,7-6,5-6,4-8,4-11,1-2,1-4,-3-5,-3-3,1-1,-4-3,-5 0,-4 0,-5 0,-2 0,-1 0,-2 0,0 0,-4 5,-7 6,-4 6,-6 4,-2 4,-2 2,3 5,2 2,-1 0,3 3,2 4,-3 1,4 1,-1 3,3 2,-1 3,2 1,4-3</inkml:trace>
  <inkml:trace contextRef="#ctx0" brushRef="#br0" timeOffset="5">441 2542,'0'5,"5"5,1 6,0 5,-2 3,0-2</inkml:trace>
  <inkml:trace contextRef="#ctx0" brushRef="#br0" timeOffset="6">627 2463,'0'-5,"4"-1,2-4,4-1,1-2,2-4,0-4,2 3,-2-2,1 0,-1-3,1 0,-1-3,-3 0,-4 0,2 4,0 1,-2 9,-6 6,-3 9,-1 9,0 6,0 5,-2 2,-2 3,2 4,1 3,2-2,1-1,1 3,0 0,2-2,-1-1,0-2,1-2,-1-1,0 0,-5-1,0 0,-1-4</inkml:trace>
  <inkml:trace contextRef="#ctx0" brushRef="#br0" timeOffset="7">574 2754,'0'-5,"4"-1,7-4,5-1,5 2,3 3,2 1,1-1,1-2,-1 3,1 0,-1 2,0 6,-1 3,1-1,-1 4,1 1,-5 2,-6 0</inkml:trace>
  <inkml:trace contextRef="#ctx0" brushRef="#br0" timeOffset="8">309 3891,'-4'0,"-11"0,-7 5,-5 1,-2 4,5 5,0 5,1-2,4 1,1 6,3 4,0 1,3 4,3 2,3-2,2-2,3-1,5-2,2-2,5-4,1-3,2-4,3-5,4-5,2-2,7-8,2-6,5-7,1-5,3-7,-2-4,-2-5,-7-5,-10 0,-3-1,-4 2,-5-1,-4 3,-6 3,-9 4,-5 7,-6 4,-3 5,-2 6,0 5,-1 3,0 2,0 6,1 2,5 4,1 1,0 2,4 4,0 2,3 4,3 1,5 1,2-3</inkml:trace>
  <inkml:trace contextRef="#ctx0" brushRef="#br0" timeOffset="9">521 4288,'0'5,"0"5,0 6,-5 1,-1 1,1 2,0-2</inkml:trace>
  <inkml:trace contextRef="#ctx0" brushRef="#br0" timeOffset="10">785 3971,'-4'0,"-2"4,-4 2,-5 4,-5 6,-3 3,3 4,-1-3,9-3,5-2,10-2,7-4,8-4,0 3,2-1,-3 3,1 0,-4 3,1-1,-2 2,-3 3,-4 4,-2 2,-2 1,-2 2,-5 1,-2 0,-3 0,-6 0,-4-4,-3-12,2-11,5-10,5-8,4-6,4 2</inkml:trace>
  <inkml:trace contextRef="#ctx0" brushRef="#br0" timeOffset="11">680 3971,'4'0,"16"-9,8-3,4 0,1-1,0 0,-2 3,-1 4,-2 2,0 1,-6 7,-6 7,-6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02T18:54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71 737 0 0,'-17'-4'4795'0'0,"-14"-5"-2433"0"0,21-2 3042 0 0,22 16 188 0 0,27 12-5287 0 0,-19-7 119 0 0,95 55-331 0 0,-4 5 0 0 0,92 77-93 0 0,-81-58-3811 0 0,-117-85 3325 0 0,-3-3-25 0 0,0 1-1 0 0,1 0 0 0 0,-1-1 1 0 0,0 1-1 0 0,1 0 1 0 0,-1 0-1 0 0,0 1 0 0 0,-1-1 1 0 0,1 0-1 0 0,0 1 0 0 0,-1-1 1 0 0,1 1 511 0 0,3 13-6294 0 0</inkml:trace>
  <inkml:trace contextRef="#ctx0" brushRef="#br0" timeOffset="499.094">831 1 384 0 0,'0'0'785'0'0,"0"2"6382"0"0,0 4-3534 0 0,-1 32-2010 0 0,-24 95 1142 0 0,19-103-2576 0 0,-1 0 0 0 0,-1 0 0 0 0,-1 0 0 0 0,-9 16-189 0 0,5-12 66 0 0,2 0 1 0 0,1 1-1 0 0,-1 10-66 0 0,-13 105 203 0 0,2 65-203 0 0,9-93-2509 0 0,13-121 2234 0 0,0 0 0 0 0,0 1 1 0 0,0-1-1 0 0,0 0 0 0 0,0 0 0 0 0,-1 0 0 0 0,1 1 0 0 0,0-1 0 0 0,-1 0 0 0 0,1 0 0 0 0,-1 0 0 0 0,1 0 1 0 0,-1 0-1 0 0,0 0 0 0 0,1 0 0 0 0,-1 0 0 0 0,-1 0 275 0 0,2 0-265 0 0,-9 10-3813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14:15.8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12640 17990 38 0,'0'0'58'15,"0"0"-38"-15,0-2-12 0,17 2-2 16,4-1 2-16,10-1 21 0,10 2 5 15,13-2 8-15,10-1-13 0,14 0-1 16,3-2-2-16,16 0-10 0,7 2-4 16,20 0-1-16,24 0 11 0,24-4 46 15,22-1-34-15,19-5-8 0,17 0-11 16,7-2-8-16,9 1-3 0,4 4-5 0,-8 0 4 16,-6 1-2-16,-13 3 1 15,-2-2-1-15,1-1 0 0,-10 3 0 0,-5-3-1 16,-8 1 1-16,-17-1-1 15,-15 0-2-15,-18 0-2 0,-23-1 0 16,-21 4-3-16,-24-3-5 0,-23 6-4 0,-19 1-9 16,-22 2-19-16,-9 0-29 0,-8 6-64 15,0 6-43-15</inkml:trace>
  <inkml:trace contextRef="#ctx0" brushRef="#br0" timeOffset="10799.53">20386 15167 0 0,'31'-4'6'16,"6"1"1"-16,19-2 18 0,6 0-8 0,21-1-4 15,8-1-3-15,18 2-7 0,13-5-1 16,8 2-2-16,19 3 1 0,8 0-1 16,5-2 1-16,9 4-2 15,-3-2-17-15,-3 1-45 0</inkml:trace>
  <inkml:trace contextRef="#ctx0" brushRef="#br0" timeOffset="27902.877">20252 15210 137 0,'-13'0'47'0,"3"0"4"0,2 0-12 16,3 0 7-16,3 0-9 0,2 1 3 0,0-1-7 16,0 0-5-16,2 0-5 0,15 0-3 15,4-5-4-15,20 1 3 0,7-3-2 16,18 3 0-16,6-3-3 0,15 0 0 16,18 1-4-16,5 1-1 0,14-3-6 15,12 1 4-15,3 3-6 0,8-1 2 0,8 0 0 16,12 1-3-16,3 0 6 15,1 0-1-15,-3-3-3 0,-26 2-2 16,-16 0 1-16,-20 2 0 0,-17-5 0 16,-11 6 0-16,-18 0-3 0,-19 0-3 0,-5 2-7 15,-18 0-4-15,-1 0-5 0,-11 0-11 16,0 0-8-16,-4 0-13 0,0 1-25 16,-2 2-56-16,0 1-52 0</inkml:trace>
  <inkml:trace contextRef="#ctx0" brushRef="#br0" timeOffset="32632.505">20954 10535 19 0,'0'0'61'0,"-10"0"-15"15,6 0-6-15,-4 0-12 16,1 0-4-16,7 4 8 0,0-1-4 0,0 1 1 16,0-1-8-16,0-1-1 0,5-1 3 15,9 3 3-15,-4-2 1 0,11-1-1 16,8-1 4-16,8 0-4 0,11-1-1 16,16-4-3-16,10 0-2 0,13-3-5 15,19 3 0-15,-1-2-3 0,7-3-3 16,3 4-3-16,-7 2-3 0,-9-2 0 0,-12 3 0 15,-15 1-2-15,-6-1 2 0,-8 1-1 16,-14-1-1-16,-9 2-1 0,-8 1-2 16,-9 0-7-16,-7 0-10 15,-5 0-15-15,-4 3-16 0,-2 3-36 0,0 8-74 16</inkml:trace>
  <inkml:trace contextRef="#ctx0" brushRef="#br0" timeOffset="33534.392">21269 11715 25 0,'-13'0'71'0,"5"-2"-4"16,2 0-9-16,-5-1 0 0,5 1-7 16,6 2-8-16,0-1 4 0,0 1-8 15,0-1-11-15,17-1-5 0,10-1 1 16,10 1-1-16,8-1-4 0,13 0 0 0,6 2-5 15,2-2-2-15,1 0-1 0,-5 3-5 16,0-2 0-16,-2 0-3 16,2 2-3-16,-5-3 2 0,-3 2 0 15,-2 1-1-15,-15 0 0 0,-4 0-4 0,-4 0-9 16,-4 0-15-16,-4 0-18 0,-7 0-25 16,-2 0-36-16,-5 5-93 0</inkml:trace>
  <inkml:trace contextRef="#ctx0" brushRef="#br0" timeOffset="46098.883">19406 17337 295 0,'0'0'66'16,"0"0"-12"-16,4 0-29 0,7 0 15 16,9-2-1-16,7 1-5 0,8 1-8 0,5 0-7 15,7 0-9-15,5 0-2 0,-5 0-4 16,3 0 1-16,0 0-3 0,-9 0 0 15,2 0-1-15,-5 1-4 0,-5-1-14 16,-2 2-35-16,-7 2-61 0,-1-2-117 16</inkml:trace>
  <inkml:trace contextRef="#ctx0" brushRef="#br0" timeOffset="46717.192">21093 17093 94 0,'0'0'68'0,"0"0"-23"16,0 0-5-16,0 0-8 0,0 0-4 16,0 5-9-16,4 0 18 0,0 3-3 15,2 3-2-15,1 0-5 0,3 3-2 16,0 3-2-16,3-2-1 0,-1 3-8 0,-2 3-1 16,1-1 1-16,-5 1 0 0,-6 3 0 15,0-3-2-15,-2 1-3 0,-17 1 2 16,1-2-2-16,-11 1 4 0,-11 1-2 15,-3-3 3-15,-9 1-4 16,-3-1-1-16,-7-4-2 0,4 0 3 0,2-2-4 16,-2-6 0-16,10-1-2 0,-3-2-1 15,1-4 0-15,11-1 1 0,0 0 0 16,-1-7-4-16,11-4 3 0,5-2-1 16,7-1-1-16,11-2 1 0,2-2-1 15,4 1-2-15,6 1 0 0,21 3 0 0,8-2-1 16,8 6-1-16,13-3 3 0,6 3-1 15,15 2 0-15,-1-2 2 0,11 1-1 16,12 2-1-16,-6-2-4 0,2 1-3 16,-4 0 0-16,-14 1-3 0,-13 0 1 15,-15-1 0-15,-13-1 5 0,-12 0 3 0,-9-1 2 16,-11 0 1-16,-4 2 0 16,-6-1-1-16,-21-1 0 0,-4 0 0 15,-8 3-1-15,-7-3 0 0,1 6 1 16,-5-2-1-16,-2 3 0 0,5 2 0 0,-1 0-5 15,-1 0-27-15,13 1-23 0,8 7-39 16,5 3-79-16,17 0-99 0</inkml:trace>
  <inkml:trace contextRef="#ctx0" brushRef="#br0" timeOffset="46953.043">21641 17176 298 0,'-4'-5'78'0,"4"4"-20"16,0 0-20-16,0-1 8 0,0 2-14 0,0 0-19 15,8 0-11-15,10 4 0 0,1 4 0 16,0 1 0-16,3 3-3 0,3 2-23 15,0 2-50-15,-6 3-98 16</inkml:trace>
  <inkml:trace contextRef="#ctx0" brushRef="#br0" timeOffset="47133.281">21973 17449 259 0,'-2'0'99'0,"2"1"-28"15,0 1-22-15,-2 2-11 0,0 1-16 16,0 4-5-16,-2 2-8 0,0 1-5 16,0 3-3-16,-2-1 0 0,-3 1-10 15,5 0-24-15,0-1-47 0,4-2-85 16,0-3-85-16</inkml:trace>
  <inkml:trace contextRef="#ctx0" brushRef="#br0" timeOffset="48120.008">23032 17131 10 0,'0'0'14'0,"0"0"80"0,-2 0-67 16,0 2 3-16,2 4 10 0,-2 1 15 16,0-1-7-16,2 4-3 0,0-1-12 15,0 2-4-15,0 3-2 0,2 1-2 16,2-2-5-16,0 3-2 0,-2-1-1 15,-2-2 0-15,0 3 1 0,0-3-3 16,-10 1 3-16,-3-1 0 0,-9 1-3 0,-9 0 3 16,-9 1-5-16,-5 0-1 0,-13 1-3 15,-4 0 0-15,-6-4-1 0,-5 0 0 16,7-3-6-16,2-2 2 0,6-3-1 16,4-1-1-16,1-3-1 0,9 0 1 15,-1-1 0-15,6-10-2 0,1 0 2 16,1-4-1-16,4-3-2 0,2-2-1 15,6 2 0-15,7 0-3 0,7 3 3 16,11 2 0-16,0 1 0 0,19 2 2 16,6 3-2-16,8-1 0 0,8 3 0 0,17 2 1 15,6 1 1-15,10 2 0 0,-1 0 0 16,3 0 1-16,3 5-1 0,-7 2 2 16,5-2-2-16,-7 1 0 0,-6 1 1 15,0 0-2-15,2 1 1 0,-2 1 1 16,-2 0-1-16,5-1 0 0,-10 1 0 0,-1-2-1 15,2 1 1-15,-4-2-1 16,-9-2-1-16,7 0-2 0,-13-3 2 16,3-1 1-16,-3 0 1 0,-8 0-2 15,0-4 1-15,0 1-2 0,-4-1 3 0,-2-3-3 16,-1 2 0-16,-5-2 2 0,2-1-1 16,-3 3-1-16,-7-1 2 0,-7-3 1 15,0 3 0-15,-4-2 1 0,0-2 0 16,-10 2 0-16,-17-5 0 0,-4 2 1 15,-9-1 5-15,-7 1 0 0,-11 1-2 0,2 5-3 16,-8 0-2-16,-2 2 0 0,-8 3-1 16,1 7-5-16,-5 6-29 0,5 7-54 15,-7 3-103-15</inkml:trace>
  <inkml:trace contextRef="#ctx0" brushRef="#br0" timeOffset="64237.739">25403 10566 1 0,'-4'0'61'0,"2"0"-29"0,2 0 12 15,0 0-4-15,-2 0-5 0,0 0 1 16,2 0-7-16,-3 0-1 0,3 0-4 16,0 0-5-16,0 0 0 0,0 0-3 15,0 0-3-15,7-2-2 0,1 1-7 16,13 1 2-16,3-2-1 0,5 2 1 0,4 0-2 16,3 0 2-16,5 0-2 15,4 0-1-15,11-2 1 0,6-2-1 16,4 0 2-16,5-1-3 0,-7 0-2 15,-2 3 2-15,-9-4-2 0,-11 4 0 16,1 0-7-16,-10 0-17 0,-8 0-18 0,-4 2-28 16,-1 0-55-16</inkml:trace>
  <inkml:trace contextRef="#ctx0" brushRef="#br0" timeOffset="64952.091">25481 11577 7 0,'-2'1'21'0,"2"-1"30"16,0 0 3-16,0 0-8 0,7 0-3 16,9 0 0-16,1 0-8 0,12-2-5 0,2-1-6 15,2 1-3-15,8-1-3 0,-4 3-2 16,2-3-2-16,9 3-6 0,-5 0 3 16,5 0-6-16,2 0-1 0,-5 0-3 15,1 0 2-15,-7 2-3 0,-4 1 0 16,-4 0-2-16,-2 0-5 0,-6 1-17 0,-5-2-20 15,-5 5-36-15,-5-2-51 0</inkml:trace>
  <inkml:trace contextRef="#ctx0" brushRef="#br0" timeOffset="65684.929">25548 13026 76 0,'-5'0'82'0,"1"0"-59"16,0 0 12-16,4 0-7 0,0 0 4 0,0 0 1 16,15 0-11-16,9 0 1 0,7-1-2 15,21 0-5-15,6 1 0 0,6 0-3 16,8 3-7-16,-3 3 0 16,-9-2-6-16,-13 3 2 0,-8-3 0 15,-10 0-6-15,-2 2 1 0,-10 0-20 0,1-1-20 16,-5-1-38-16,-7-2-43 0</inkml:trace>
  <inkml:trace contextRef="#ctx0" brushRef="#br0" timeOffset="66497.446">25769 14619 19 0,'-9'1'24'16,"5"-1"27"-16,2 0-15 0,2 2-7 0,0-2-4 15,0 0 1-15,17 0 8 16,1 0 0-16,13-2-6 0,13-1-3 0,1-2-6 15,9 1-4-15,2 1-4 0,2-3-6 16,0 3-2-16,-7 2-2 0,-5 0-1 16,-1 1-1-16,-8 0-14 0,-1 0-34 15,-3 0-50-15,-2 1-85 0</inkml:trace>
  <inkml:trace contextRef="#ctx0" brushRef="#br0" timeOffset="67195.608">25804 15615 167 0,'-25'0'68'0,"2"-1"-24"0,13 1-20 15,-7 0 16-15,1-1 3 0,1 1-18 16,-3 1-4-16,-3 5-8 0,3 4-1 16,3 1-6-16,-1 3 1 0,7 2-4 15,3 6 1-15,6 4 5 0,0 3-4 16,0-1-3-16,8-5 1 0,15-5-2 0,8-3 2 15,10-6-3-15,13-3 3 0,-4-6-1 16,-7-2 0-16,3-11 1 0,-13-5 1 16,-6-5-2-16,-13-5 2 0,-14-1 1 15,0 0 1-15,-29 2 3 0,-12 4-2 16,-11 3 3-16,-4 2-2 0,-10 4-3 16,-2 1-1-16,-6 7-2 0,5 2-2 15,11 4-2-15,17 0 1 16,16 9-3-16,13 6-13 0,12 3-15 0,2 2-21 15,25 1-27-15,12 2-85 0</inkml:trace>
  <inkml:trace contextRef="#ctx0" brushRef="#br0" timeOffset="67508.25">26401 15841 176 0,'-2'0'61'0,"2"0"-19"16,-2 0 4-16,0 0 11 0,2 0-10 0,0 2-25 15,-4 0-10-15,-4 1 2 16,-1 3-2-16,3-2 0 0,-2 1-6 16,0 0-2-16,4 0-2 0,-3 1-1 15,3 0-2-15,-2 0-1 0,0 2-30 0,4 1-36 16,-4-1-76-16</inkml:trace>
  <inkml:trace contextRef="#ctx0" brushRef="#br0" timeOffset="67953.775">26966 15890 20 0,'-11'0'84'0,"1"0"-22"0,2 0-15 0,-1 0-6 16,-5-1 9-16,8-1-3 15,2 2-5-15,2 0-8 0,2 0-1 16,0 0-7-16,0 0-5 0,0 0-8 16,0 0 1-16,0 0-4 0,0-2 4 0,0 0 4 15,0 1 4-15,0-3-12 0,0-1 0 16,0-2-3-16,0 0 4 0,-7 2 1 16,-3 0-5-16,0 2-4 0,-7 3-1 15,5 0-6-15,-9 0 1 0,7 5 0 16,-5 3-6-16,7 1-18 0,-3 2-8 15,15-3-24-15,0-2-38 0,21-1-86 16</inkml:trace>
  <inkml:trace contextRef="#ctx0" brushRef="#br0" timeOffset="68385.404">27164 15684 94 0,'0'-5'110'0,"0"2"-66"0,0-1-16 16,0-2 10-16,0-1 4 0,10-1-7 0,11-2-10 15,2 0-4-15,-3-3-1 0,5 0 0 16,0-3-1-16,-4-2 0 0,-5 0 3 15,1-1-4-15,-9-4-5 0,-2 3-4 16,-4 0-6-16,-2 0 1 0,2 1-2 16,-2 4-1-16,0 0 0 0,0 4 0 0,0 2 0 15,0 3 1-15,0 2 0 0,0 2-2 16,0 2 0-16,0 0-4 0,0 0 2 16,-2 0-2-16,2 4 3 0,0 3 3 15,0-1-1-15,0 6 3 0,0 0 0 16,4 5 1-16,7 4 1 0,-1 2-3 15,5 5 1-15,-3 2 0 0,0 2-2 16,1 1 0-16,-3 1-1 0,0 0 2 16,-1-2-3-16,-3-2-2 0,-6-2-7 15,2-5-12-15,2-3-21 0,-4-2-28 0,0-2-20 16,0 0-93-16</inkml:trace>
  <inkml:trace contextRef="#ctx0" brushRef="#br0" timeOffset="68645.137">27212 15996 117 0,'-11'-2'123'15,"1"-3"-44"-15,4 1-27 0,6-3 1 16,4-1 5-16,19 1-5 0,8 0-12 15,14-2-9-15,5 3-5 0,-1-3-1 16,5 5-9-16,-2 1-6 0,-7-1-2 16,3 4-5-16,-9 0 0 0,2 0-4 0,-3 0 2 15,-5 4-4-15,-4-1-9 0,0 1-21 16,-5 4-27 0,-9-3-40-16,1 2-86 0</inkml:trace>
  <inkml:trace contextRef="#ctx0" brushRef="#br0" timeOffset="82836.199">25345 16407 19 0,'-8'0'28'0,"4"0"6"15,1 2 1-15,1-2 2 0,0 0-3 16,2 1-12-16,0-1-2 0,0 0 0 16,15 1 7-16,10 0 1 0,12-1-2 0,19 0-5 15,20 0 0-15,21 0-6 0,25-2-5 16,21-2-3-16,14-1-3 0,19 3-2 16,6-3-1-16,10 1-4 15,-6 1 0-15,-6 1-10 0,-9 2 6 0,-16 0 7 16,-8 0-5-16,-8-2-26 0,-15 2 14 15,-11 0-39-15,-16 0 22 0,-10 0-49 16,-23 0-74-16</inkml:trace>
  <inkml:trace contextRef="#ctx0" brushRef="#br0" timeOffset="86432.278">21333 14219 53 0,'6'-6'95'16,"2"0"-60"-16,13-2-3 0,4 2 3 15,10 3 0-15,12-3-3 0,5 4-5 16,14 1-5-16,-2 0-6 0,2 0-4 0,-2 1-8 16,-6 0-1-16,-6 0 0 0,-7 5-6 15,-3 1-13-15,-7-2-30 0,0 3-43 16,-6-5-73-16</inkml:trace>
  <inkml:trace contextRef="#ctx0" brushRef="#br0" timeOffset="86937.707">21335 12761 66 0,'20'0'36'0,"3"-2"0"0,14-1 2 16,3 2-5-16,1-5 8 0,9 5-10 16,3-2-14-16,-1-1-9 0,0 0-1 0,6-1-4 15,-1-2 0-15,5-2-3 16,0 1-10-16,3-1-45 0,-12 2-56 0</inkml:trace>
  <inkml:trace contextRef="#ctx0" brushRef="#br0" timeOffset="95261.512">21211 14376 77 0,'18'-1'11'0,"9"-2"3"0,6 1-4 16,4-2-4-16,5 0 6 0,7 3 6 0,-1-4-1 15,6 1-10-15,2 1-1 0,-5-1-5 16,3 2 0-16,-9-1 0 0,1 0-1 16,-5 1-2-16,-6 1-2 0,-4 1-6 15,-4 0-4-15,-4 0-7 0,-13-3-5 16,1 3-2-16,-11 0-13 0</inkml:trace>
  <inkml:trace contextRef="#ctx0" brushRef="#br0" timeOffset="95968.589">21295 14346 23 0,'-20'-2'30'16,"5"-2"-6"-16,9 2-5 0,4 0 3 15,0 0 6-15,2-2-3 0,0 3-6 16,19-2-8-16,1 0-1 0,9 1 2 16,10-2 1-16,1 3-3 0,7-2 2 0,-1-2 2 15,5 3-2-15,3-1-4 0,-6-2 0 16,3 3-5-16,-9-2 0 0,-5 0-3 15,-10 1 1-15,-15 2 2 16,-6-1 0-16,-6 1 5 0,-4-1 6 0,-18 0-7 16,-9 0-6-16,-11 2-2 0,-14-2 1 15,-1 2 0-15,-14 0 0 0,-1 0 0 16,6 5-1-16,2 0 1 0,4 0-1 16,14 3 1-16,15-5 0 0,15 1-1 15,5 1 0-15,7-3-2 0,4 3 3 0,4-1-2 16,15 0 3-16,8 0-1 0,10 0 8 15,11-1 0-15,7-2 5 0,5-1-2 16,2 0-1-16,5 0-3 0,-3-5 0 16,-2-2 0-16,-7 0-3 0,-7-1 0 15,-19 0 2-15,-15 2-3 0,-12-1 7 0,-2-2 5 16,-16 2-3-16,-11 0-9 0,-14 0-2 16,-7 2-1-16,-10-1 0 15,-14 3 1-15,2 1-2 0,-3 2 1 16,-1 0 0-16,4 5-1 0,1 3-2 15,7-1 0-15,15 1-1 0,3 2-1 0,13-1 0 16,19 1 0-16,4 2-1 0,8-5 4 16,0 1-1-16,16-3 2 0,5-1 1 15,8-3 0-15,2 0 1 0,6-1 0 16,11 0 1-16,-5-5-2 0,11-3 3 16,-3 2-2-16,-9-5 3 0,-9 2-2 0,-6 2 0 15,-21 0 2-15,-6 0 0 16,0 2 2-16,-10-2-2 0,-15 0-1 15,-6 5-3-15,-13-1 0 0,-9-1 0 16,-1 4 0-16,-4 0 0 0,-4 0 0 0,6 7 0 16,-4-3-2-16,9 3 2 0,13 1-1 15,12-3 1-15,11-1 1 0,15-1-2 16,0-2-5-16,8-1 6 0,19 1 3 16,8-1 0-16,17-1-2 0,8-4 5 15,4-4 1-15,4 0-1 0,3 2-3 0,-7-2-1 16,-4 4 0-16,-7 0-1 0,-9 1-2 15,-5 4 2-15,-2 0-17 0,-14 2-34 16,-2 8-60-16,-17-1-100 16</inkml:trace>
  <inkml:trace contextRef="#ctx0" brushRef="#br0" timeOffset="97335.961">21250 14298 0 0,'0'-1'16'0,"0"1"4"0,0-1-2 16,0-1-6-16,0 2-1 0,0 0 0 0,0 0-2 15,0 0-1-15,0 0 2 0,0 0-1 16,0 0 0-16,0 0-4 0,0 0-2 16,0 0 0-16,0 0-2 0,0 0 0 15,0 0 1-15,0 0-1 0,0 0 0 16,0 0-1-16,0 0 0 0,2 0 0 15,2 0-1-15,-2 2-3 0,0 0-17 16,7 3-45-16</inkml:trace>
  <inkml:trace contextRef="#ctx0" brushRef="#br0" timeOffset="111748.36">21333 14197 0 0,'0'-2'10'16,"0"2"0"-16,0-2-4 0,-4 1-4 15,-9 1-2-15,3 0 0 0,-5 0 0 16,7 0 0-16,2 0 0 0,4 1 0 15,2-1-1-15,0 0 0 0,20 1 3 16,11-1-1-16,7 0 3 0,13 0 0 16,-1 0-1-16,6-2 2 0,2 1-4 0,-3 0-1 15,-3 1-1-15,-6 0-36 0</inkml:trace>
  <inkml:trace contextRef="#ctx0" brushRef="#br0" timeOffset="115592.297">25448 14626 10 0,'-22'-4'69'16,"-3"1"-32"-16,2-4 2 0,7 3 0 0,-7 1-7 15,10-3 2-15,3 3 3 16,4-2 4-16,6 1-11 0,0-1-9 16,0 1-5-16,4-1-3 0,15 3-2 15,5-2-2-15,7 4-1 0,7-1 2 0,9 1-3 16,11 0-1-16,4 0-1 0,2 0 0 16,4 1-2-16,1 1-1 0,-3-2 1 15,-4 0-3-15,-6 0 2 0,-9 0 0 16,-1-2-1-16,-9 1 0 0,-8-1-1 15,-5 1 0-15,-11 1 2 0,-5-3-4 0,-6 3 2 16,-2 0 0-16,-2 0-1 0,-14 0 1 16,-9 0-1-16,-8 0 1 15,-9 4 0-15,-9-1-1 0,-9-1 0 16,-2 2 1-16,-2 0 0 0,-5 0-1 0,12 1 0 16,9-2 1-16,3 1-1 0,18-2 2 15,12 0-1-15,7-1-1 0,4 0-1 16,4-1 0-16,0 1-1 0,14 1 4 15,9 0-1-15,10-1 1 0,8-1 1 16,15 0 1-16,8 0 3 0,13 0-2 0,-3-3 0 16,3-2 0-16,-7 1-1 0,-10-1-1 15,-6-1 0-15,-5 1-2 0,-14-1 2 16,-6 1-2-16,-8-1 2 16,-11-1-1-16,-8 3 2 0,-2 2-1 0,-2-1 2 15,-22 1-4 16,-9 2-2-31,-17 0 2 0,-8 0-1 0,-12 0 1 0,-13 5 0 0,-6 0 0 0,-6 3 0 0,-2-1 0 16,6 3 0-16,12-3 0 0,26-2 0 16,32 1-1-16,13-1 0 0,8 1-2 0,22 0 3 15,7 2 0-15,11-3 0 16,15-1 1-16,16-2 0 0,3-2 0 0,15 0 7 16,-2-2-3-16,2-5 0 0,-7 2-3 15,-11-1 2-15,-7 0-1 16,-6-2-2-16,-13 0 0 0,-10-1 1 0,-8 2 0 15,-19 1 0-15,-3-3 1 0,-5 5 0 16,-9-1-1-16,-18 0-2 0,-10 3-1 16,-14 1 1-16,-9 1-1 0,-7 0 1 15,-9 0 0-15,-3 3 0 0,-7 3 0 16,-5 2 0-16,2 3-2 0,6 0-2 0,15 0-2 16,22-2 1-16,17 1 1 0,21-3 2 15,8 1-1-15,0-1-3 0,2-2-1 16,9 0 5-16,9-1 0 0,5-4 2 15,12 0 1-15,11-6 0 0,4-3-1 16,14-2 1-16,0 0 1 0,-6-1-2 16,0 0 3-16,-15 0-1 0,-8 3-2 15,-14-1 1-15,-8 2 1 0,-11 1 1 16,-4 1 2-16,-11 2-1 0,-15 1-2 16,-12 1-1-16,-13 1-1 0,-13 0-1 0,-13 1 1 15,-4 0 0-15,5 3 0 0,4 1 0 16,14 1 0-16,18 2 0 0,20-1-1 15,14 1-2-15,6 3-24 0,6 3-30 16,10-1-62-16,-3 0-109 0</inkml:trace>
  <inkml:trace contextRef="#ctx0" brushRef="#br0" timeOffset="119034.684">21037 11661 0 0,'-8'2'15'0,"0"1"37"0,3-3-31 16,3 0 0-16,2 1 0 0,0-1 7 0,0 1 1 15,0-1-10-15,0 0-5 0,0 0 8 16,15 0 0-16,-1 0 0 0,13-1-2 15,4-1-2-15,0 0-7 0,4 0 1 16,5 0-2-16,-7 1-3 0,6-2-1 16,-6 1-1-16,-2 1-4 0,-2-2 1 0,-2 0-1 15,-6 1 0-15,-11 2 0 0,-4 0 0 16,-6-2 1-16,0 2 0 16,-8 0-1-16,-11 0-2 0,-4 0 0 15,-14 2 0-15,-6 2 2 0,-13 1-1 0,-4 1 0 16,-4-2 0-16,6 3 0 0,0-1 0 15,4 0 0-15,15 2 0 0,2-2 0 16,2-2 0-16,16 1 0 0,3-4 0 16,12 1 1-16,4-2 0 0,0 0 0 15,6 0-1-15,14 0 2 0,7 0 2 16,6 0 5-16,11-2-1 0,7-2 0 0,7 1 2 16,9-1-1-16,3-1-1 0,-2-3-1 15,0 2-1-15,-6-2-5 0,-4 1 2 16,-4 2-2-16,-11 0 1 15,-10-2-2-15,-8 3 2 0,-12-1 1 0,-5 2-2 16,-8 1 4-16,0-2-3 0,-17 3-3 16,-14 1-4-16,-18 0 3 0,-9 3 4 15,-10 4 1-15,-13-1-3 0,7 4 0 16,-3-2 0-16,9 3 0 0,12-1-2 16,11 1 2-16,16-5 0 0,22 2-2 0,7-2 1 15,9-2-2-15,28-2 4 16,6-2 0-16,15 0 1 0,23-5-2 0,8-4 6 15,10-2 3-15,10-3-3 0,-5 1 2 16,1 0-2-16,-10 0-2 0,-12 0-1 16,-17 1-1-16,-8 1 1 0,-8 1-1 15,-15 1 2-15,-6 3-1 0,-9 1-3 16,-9 2 0-16,-7 3-2 0,-4 0-17 16,-8 0-33-16,-17 6-30 0,-17 4-85 15</inkml:trace>
  <inkml:trace contextRef="#ctx0" brushRef="#br0" timeOffset="133888.473">26385 10332 1 0,'0'2'73'0,"0"-2"-36"0,4 0-8 0,2 2-1 15,2-2-1-15,5 1 1 0,1-1 7 16,-1 0-4-16,-1 0-6 15,-2 0-3-15,5-3-1 0,-3 0-4 16,5-1-2-16,-5 0-3 0,9-1-2 0,-5 1-3 16,7 0-4-16,0 1-1 0,-7 1-1 15,7-1-2-15,-2 3-10 0,-7 0-31 16,1 3-45-16,-5 5-60 0</inkml:trace>
  <inkml:trace contextRef="#ctx0" brushRef="#br0" timeOffset="134722.518">26317 12612 66 0,'-3'-1'125'0,"3"0"-85"15,0-1 14-15,0 0-4 16,0-2-3-16,7 1-4 0,9-1-5 0,-1 1-6 16,5-1-8-16,1-2-4 0,6 2-4 15,-4-1-2-15,3 2-2 0,1 1-8 16,-2-1-2-16,0 2 1 0,-2 1-3 15,-7 0 0-15,-1 0-8 0,-5 0-27 16,-6 5-38-16,-2 3-47 0,0 4-122 0</inkml:trace>
  <inkml:trace contextRef="#ctx0" brushRef="#br0" timeOffset="135466.73">26279 14317 46 0,'0'-3'157'0,"7"-3"-85"16,11 2-6-16,-1-2-16 0,7-2-2 16,5 3-7-16,-2 1-8 0,2 0-5 15,-2 2-8-15,0 0-7 0,-6 1-6 16,-1 1-3-16,-1 0-3 0,-7 0-1 15,3 3-1-15,-9 2-7 0,-2 3-34 0,-2 2-42 16,-2 2-112-16</inkml:trace>
  <inkml:trace contextRef="#ctx0" brushRef="#br0" timeOffset="138811.616">26575 13839 117 0,'0'-3'112'0,"0"-2"-58"0,0 2-16 16,0 0 9-16,0 1 4 0,0 2-8 0,0 0-15 15,-2 0-9-15,2 0 0 0,-2 0-6 16,-2 6-3-16,-5 3 2 0,3 0-1 15,0 3 1-15,0 1-1 0,-3-2-1 16,1 4 2-16,4-1-4 0,-2 5-3 16,-4-1-1-16,7 6 1 0,1 3 1 0,2 2-4 15,0 2 3-15,0 2-1 0,13-2-2 16,1-2-1-16,7-3-1 16,4-6 0-16,-2-2 1 0,5-3-1 15,-1-7 0-15,0-2 2 0,-2 0-2 0,-2-6 0 16,-9 0 2-16,3-4-1 0,-9-3 2 15,0 0-1-15,-2-2-1 0,-6-2 1 16,0-1 1-16,-8-1-2 0,-6-3 0 16,-9 2 0-16,-6 1 2 0,-2 0-3 15,-4 4 2-15,-4 0-2 0,-5 5 1 0,9 2 0 16,2 2 0-16,4 4-2 0,6 9 0 16,9 0 1-16,1 4-2 15,13 3-9-15,0-1-24 0,7 0-40 16,15-1-84-16,5-6-246 0</inkml:trace>
  <inkml:trace contextRef="#ctx0" brushRef="#br0" timeOffset="141647.045">26397 12155 27 0,'-4'-2'82'0,"0"-1"-39"0,-4-1-14 16,3 2-3-16,3-1 7 16,-2 2 5-16,2 1-2 0,0 0-9 0,2-1-7 15,0 1-7-15,0 0-7 0,0 0-2 16,0 0-4-16,0 0-3 0,0 0 0 15,0 0 1-15,0 0 4 0,0 0-2 16,0 2 1-16,0-1-2 0,0 1 0 16,2 0-1-16,2-2-3 0,-4 0 1 0,0 2 2 15,0-2 1-15,0 0 1 0,0 0 1 16,0 0 3-16,0 0-2 0,0 0-2 16,0 0 1-16,0-2-1 15,0 0 1-15,-6 0-1 0,2 0 1 16,-2 0 1-16,0-1 0 0,-1 1 5 0,7 1-2 15,-2-1-2-15,0 1 2 0,2 1 3 16,-2-1-2-16,2 1 2 0,0 0-5 16,0 0 0-16,0 0-2 15,0 1 0-15,-2 3 4 0,0 6 1 0,2 2 0 16,0-1 0-16,0 5 1 0,6-1-5 0,3-1 1 16,3-2-1-16,2-1 0 0,-3-5-2 15,5 0 1-15,-3-4 1 0,3-2 1 16,-3 0-1-16,3-2 2 0,-6-6 1 15,5 2-3-15,-7-5 0 0,-4-2-1 16,9 4 0-16,-11-4 0 0,0 2 0 16,0 0 0-16,-2 2 0 0,0 0-1 15,0 4 0-15,0 1 2 0,0 2-1 16,0 2 4-16,0 0-4 0,0 3-2 16,0 7 5-16,0 3 1 0,0 2-2 0,0 5 2 15,2 2-3-15,6 5 3 16,1 2-5-16,-3 2 3 0,-2-1-3 0,-4 2 2 15,0-1-1-15,0-2 0 0,0 1 0 16,0-3 0-16,0-5-1 0,0-3 0 16,0-6-2-16,0-3-8 0,0-8-9 0,2-2-15 15,2 0-21-15,0-8-43 16,-2-4-73-16</inkml:trace>
  <inkml:trace contextRef="#ctx0" brushRef="#br0" timeOffset="142508.525">26513 10014 12 0,'-4'-1'73'0,"-5"0"-36"0,7 1 0 16,2 0-4-16,-2 0-22 0,0 0-7 0,0 4 18 16,-4 2 7-16,0 3-6 0,-5-1-4 15,5 3-3-15,-2 0-1 16,-4 4-1-16,3 2-2 0,5 1-3 15,-2 3 2-15,2 2-3 0,4 0-2 0,0-1-4 16,0-1 2-16,4-4-2 0,8-5-3 16,11-3 5-16,2-4-1 15,2-4 3-15,-4-1-1 0,1 0 1 0,-1-7 1 16,-2-4-3-16,-7-1 3 0,-1-4-4 16,-7-1 0-16,-2-1-2 0,-4-3 1 0,0 2 0 15,-2 0-1-15,-6 0-2 0,-7 3 1 16,5-2 0-16,-9 2 1 0,7 3-1 15,-3 1 0-15,3 3 0 16,-3 4 0-16,5 0 1 0,4 3-1 16,2 2 0-16,4 0-10 0,0 2-17 0,0 8-14 15,0 3-16-15,6 3-33 0,2 1-128 16</inkml:trace>
  <inkml:trace contextRef="#ctx0" brushRef="#br0" timeOffset="157223.785">19950 14608 33 0,'-13'0'72'15,"-1"0"-62"-15,8 0 11 0,6 0-6 16,0 2 0-16,0-1-1 0,0 2-1 0,6-1 11 15,13 0 2-15,5 0-4 0,7-2 5 16,7 0 1-16,13 0 3 0,13 0 0 16,23-6-3-16,29-2-9 0,18-2-7 15,32-1-4-15,16-1-4 0,16 5 3 16,13-1-7-16,6 6 3 0,8 2 0 16,0 0-2-16,-5 0 1 0,-16 0 0 15,-16 0 0-15,-20 0-3 0,-17 0 1 16,-23 0 2-16,-19 0-3 0,-24 0 0 15,-21 2-3-15,-22 2-4 0,-20 1-12 0,-11 1-8 16,-11 2-14-16,0 0-35 0,-7 0-29 16</inkml:trace>
  <inkml:trace contextRef="#ctx0" brushRef="#br0" timeOffset="173859.094">19906 4194 60 0,'27'0'55'15,"13"-1"-32"-15,9-1-10 0,5 1 3 16,16-2 15-16,0 1 2 0,15 0-6 16,8 0-7-16,4-5-5 0,11 3-2 15,3-4-5-15,9-3 8 0,15-1-7 0,14-2 21 16,12-3-8-16,-2-1-9 0,2 2 3 16,-14 0-15-16,-17 4 0 0,-16 3 0 15,-25 1-6-15,-17 5-4 0,-16 2 5 16,-13-1 1-16,-14 2-1 0,-10 0-1 15,-3 0-4-15,-9 0-1 0,-7 4-6 16,0 1-7-16,0 0 0 0,-13 1-17 16,-3-1-31-16,-9 4-77 0</inkml:trace>
  <inkml:trace contextRef="#ctx0" brushRef="#br0" timeOffset="176513.673">25636 9615 48 0,'-24'-7'113'0,"1"3"-76"16,-10-1 2-16,8 1-8 0,-2 4-8 0,-4 0 0 16,4 0-1-16,-2 2 2 0,2 6-4 15,1 2-1-15,-3 2-6 0,-2 3-3 16,0 4 0-16,-5 2 1 0,3 1-2 15,-4 3-1-15,2 2-2 0,4 2-2 16,0 3-7-16,-4 4 13 0,-2 3 0 16,-5 4-4-16,7 1-2 0,4-3 2 0,8 0-6 15,13-1 2-15,8 1-1 0,2 1 0 16,12-1-2-16,13-1 2 0,6 1-1 16,6-4 1-16,7-4 0 0,3 0 0 15,9-4 2-15,8 2 5 0,13-1 32 16,10 0-7-16,8-1-4 0,23 1-5 0,14-2-9 15,8 0 0-15,18 0 1 16,-8-8-11-16,-3-6-3 0,-10-8 1 16,-11-6-2-16,-17-12 0 0,-7-7-4 15,-18-7 1-15,-11-5-8 0,-9 1 0 0,-8-2 3 16,-9-1-1-16,-6-2-3 0,-8-4 3 16,-6-3 2-16,-4-1 1 0,-13-5 2 15,-5-2 0-15,-5 1 1 0,-19-3 2 16,-18 2 0-16,-9-1 0 0,-18-2 0 15,-8 2 1-15,-15 2-1 0,-10 5-4 16,-4 13 13-16,-17 10-7 0,-8 13 0 0,-2 9-3 16,-5 17-1-16,1 10-4 15,10 8-25-15,2 7-32 0,8 4-20 16,26 2-67-16,13-2-134 0</inkml:trace>
  <inkml:trace contextRef="#ctx0" brushRef="#br0" timeOffset="180312.418">20589 10591 1 0,'0'0'16'16,"0"0"0"-16,0 0 11 0,0 0-10 16,0 0-3-16,0 0-5 15,0 0 5-15,4 0 1 0,4 0 2 16,8 0 3-16,-1-1-7 0,4-3-5 0,-3 0-3 15,5-1-2-15,-5 1 2 0,-3-2 0 16,-3-2 4-16,2 0 4 0,-5-1-4 16,1-1-3-16,2 2-4 0,-6-2 1 15,-2 2-1-15,0 1 0 0,-2 1-3 16,0 0 1-16,0 0 1 0,0 0-1 0,-6 0 0 16,2 4-7-16,-4-1-10 0,2-3-5 15,2 4-3-15,-3 1-3 0,-1-1-2 16,2 2-5-16,-2 0-14 15</inkml:trace>
  <inkml:trace contextRef="#ctx0" brushRef="#br0" timeOffset="182169.239">20661 10484 1 0,'-6'4'16'0,"-3"2"-13"16,-1 0 10-16,4 2-6 0,0 2 6 15,-1 1 1-15,3 0-8 0,-4 1-1 16,4-1 0-16,2 2-2 0,-2 1-2 15,2-3 0-15,2 2 1 0,0-1 0 16,0-2 2-16,6 3 22 0,8-5-18 0,1-2-5 16,3 1-1-16,-1-3 0 0,6-3 9 15,1 0 0-15,3-1-1 0,-2 0-4 16,0-1-2-16,0-5-4 0,0-2 2 16,4 2 0-16,-1-3-1 0,1 1-2 15,2 2-13-15,-4 0-59 0</inkml:trace>
  <inkml:trace contextRef="#ctx0" brushRef="#br0" timeOffset="182848.677">20578 10582 90 0,'-2'-3'36'15,"2"1"-3"-15,0 2 1 0,0-1-1 16,0-1-2-16,10 2-2 0,5-1 4 15,12-2-5-15,4 0-3 0,2-4-6 16,2-1-6-16,2 2 1 0,-4-3-1 16,-2-1-3-16,-2-2 1 0,-4 2 1 0,-8-2-3 15,1 1-2-15,-10 0-1 0,-3 4-2 16,-1-1 1-16,-4 2 0 16,0 2 0-16,0 2 5 0,0-1-2 15,-6 0-3-15,-1 2-4 0,-1-1-1 0,-4 2 0 16,3 0 1-16,-1 0-1 0,-4 0 0 15,1 0-1-15,-5 3 0 0,-3 3 1 16,2 2 0-16,-10 3 0 0,2 1 0 16,-1 4 0-16,-1 1 0 0,6 0 0 15,6 1 0-15,1 0 0 0,10 1 0 0,1-2-2 16,5-1 2-16,0-2 0 0,9-2 0 16,3-3 0-16,11-2 2 0,-5-3-2 15,-3-4 0-15,8 0 0 0,-1 0 2 16,3-2 0-16,2-1-1 0,-4-3 0 15,6 0-1-15,0 0 0 0,-4 2-17 16,1 2-40-16,3 2-68 0,-8 0-130 16</inkml:trace>
  <inkml:trace contextRef="#ctx0" brushRef="#br0" timeOffset="183667.599">20775 11911 192 0,'-3'-3'61'0,"3"-2"-21"15,0-2-9-15,0 5 9 0,5-2-2 16,9-1-4-16,1 1-6 0,7-4-7 15,-3-1-6-15,2 1-1 16,-1-3 0-16,-7 2-4 0,-1-2 0 16,-6 1-2-16,-6-3 0 0,0 1-3 0,0 2 0 15,-6 0-1-15,-8 1-2 0,-1 3-1 16,-10 0-2-16,1 3 1 0,-7 2-1 16,-7 1 0-16,-1 0 0 0,0 5 0 15,-1 2 0-15,-1 1 1 0,6 2 0 16,2-2-1-16,4 3 1 0,4-2 0 0,9 3 0 15,1-1 0-15,7 4-2 0,4 0 1 16,4 0 1-16,0 1-1 16,12-1 2-16,13-1-1 0,6-3 0 0,14-1 2 15,3-3-1-15,8-4 0 0,2-3 1 16,2 0-2-16,-9 0 1 0,-5 0-1 16,-3 0-17-16,-8 2-33 0,-6 2-42 15,-2 1-85-15</inkml:trace>
  <inkml:trace contextRef="#ctx0" brushRef="#br0" timeOffset="184371.943">20853 12940 235 0,'0'-4'34'0,"0"2"-11"0,0 0-8 16,2-1 6-16,6 1 6 0,9-1-5 15,-3-3-2-15,5-1-6 0,-2-1 0 16,-1-2 0-16,-6-1-1 0,-1-2-1 15,-3 0-3-15,-6-2-2 0,0 0-1 16,0 0-1-16,-8 3-1 0,-5 2 2 0,-9 1-2 16,-3 3 0-16,-4 2-1 0,-8 2-2 15,1 2-1-15,-3 2-1 0,-6 5 0 16,5 3 1-16,-1 6-1 0,4 2 0 16,6 4 0-16,6 2 1 0,11-1-1 15,12 0 0-15,2 1 1 0,4-1 0 0,16-1 1 16,15-2-2-16,3-3 1 15,5-3 1-15,7-5-1 0,1-4 1 16,-3-3 0-16,2-2 0 0,-15 0 0 16,-2 0-1-16,-11 0-1 0,-5 0-19 0,-5 0-27 15,-3 3-47-15,-1 2-86 0</inkml:trace>
  <inkml:trace contextRef="#ctx0" brushRef="#br0" timeOffset="185040.269">20768 14162 78 0,'25'-11'125'0,"-4"-5"-105"0,4 1 12 0,-1-1-15 15,-5-1 8-15,-7 1-1 16,-1 3-5-16,-5 1-10 0,-4-1-1 16,-2 1-1-16,0 0-1 0,-12 4 1 15,-3 0-2-15,-5 2 0 0,-7 4-2 0,0 1-2 16,-2 1 1-16,0 2-2 0,-4 6 1 16,2 3 1-16,4 3-1 0,-2 2 1 15,4 3 0-15,7 3-1 0,-3-1 0 16,11 0 1-16,5 3-1 0,5 1 4 15,7-2 0-15,17 2 2 0,10-3 0 0,7-2 1 16,11-1 7-16,3-8 4 16,5-4-2-16,4-5 5 0,-2-2-4 15,-6-2 0-15,0-5-7 0,-13-3-3 16,1 0-6-16,-7 0 0 0,-8-1 0 0,2 3-5 16,-6 0-16-16,-9 1-31 0,5 3-47 15,0 0-110-15</inkml:trace>
  <inkml:trace contextRef="#ctx0" brushRef="#br0" timeOffset="188235.757">25314 3275 20 0</inkml:trace>
  <inkml:trace contextRef="#ctx0" brushRef="#br0" timeOffset="188824.322">25678 2906 0 0,'-15'24'6'0,"5"2"3"0,-2 1-5 16,7 1-2-16,3 3-1 0,2 2 0 15,0-1 0-15,9 4-2 0,13-5 2 16,9 3-1-16,5-1 5 0,11-5 0 0,7-2-2 16,4-3-2-16,8-3 0 0,0 2-2 15,6-2 2-15,-1-1-1 0,-5-2 0 16,6 1 0-16,-2-6 0 15,-3 0-1-15,7-3-13 0</inkml:trace>
  <inkml:trace contextRef="#ctx0" brushRef="#br0" timeOffset="200972.733">25961 2530 4 0,'-31'5'3'0,"-2"0"24"16,4 2-20-16,2-1 3 0,-2 0-1 16,6 3-6-16,3 0 1 0,-3-1-4 15,0 3 3-15,3-1 1 0,3 0-2 0,-4 1 0 16,1 1-1-16,-1 0 0 0,-4 6-1 16,-2 0 1-16,-2 4 4 0,-2 3 3 15,0-1 0-15,-2 5 0 16,0 2-2-16,-4 4 2 0,6 3-6 0,2 3 1 15,6 0-2-15,5 1 1 0,9 2-2 16,9-2 3-16,0 2-2 0,9 0 0 16,18-1 0-16,8-4-1 0,14-1-1 15,5-6 1-15,8-4 0 0,6-2 1 16,5-3-1-16,5-4 0 0,5-1 1 0,2-7-1 16,-1-4 0-16,1-5 1 0,0-2 0 15,-4-7-1-15,-7-6 1 0,-8-7 0 16,-8-1 0-16,-4-2 0 15,-7-1 2-15,3-1 3 0,-9 3 8 16,1-2-1-16,-9 3-2 0,-6-2 0 0,-11 1-1 16,-1 3-1-16,-11-2 7 0,-4 0-4 15,0-3 2-15,-19 0 0 0,-8-3 8 16,-8-1-2-16,-8-1-6 0,-9-3 3 16,-6 2-5-16,-4-4-3 0,-6 1-5 15,-7-2-2-15,3 1-2 0,-9-1 2 0,3 2-2 16,1 5 1-16,1 3-1 0,8 10-1 15,4 6 1-15,4 8-3 0,6 2-17 16,0 14-37-16,0 6-21 16,3 7-45-16</inkml:trace>
  <inkml:trace contextRef="#ctx0" brushRef="#br0" timeOffset="214136.675">25789 3225 0 0,'0'0'1'16,"0"0"-2"-16,0 0 1 0,0 0 0 16,0 0 0-16,0 0 0 0,0 0 0 0,9 0 0 15,-7 0 0-15,2 2 0 0,-2-1 0 16,0-1 0-16</inkml:trace>
  <inkml:trace contextRef="#ctx0" brushRef="#br0" timeOffset="-214595.933">25787 3268 0 0,'0'-1'7'16,"0"1"-4"-16,0 0-2 0,0 0 1 15,0 0-1-15,0 0 0 0,0 0-1 16,0 0-1-16,0 0 0 0,0 0-1 16,0 0-1-16,0 0-5 0</inkml:trace>
  <inkml:trace contextRef="#ctx0" brushRef="#br0" timeOffset="-211113.151">17932 6373 46 0,'-8'-4'97'16,"-9"4"-60"-16,3 0-2 15,-7-3 1-15,1 0-1 0,3 3 3 16,-1 0-1-16,1 3-9 0,-2 6-11 15,1 3-4-15,3 2-7 0,-3 5 2 0,5 3 1 16,1 4-4-16,4 3-1 0,6 3 0 16,-1 0-1-16,3 3-1 0,0-4-2 15,7 3 2-15,13-3-2 0,5-5 2 16,10-8-3-16,7-9-2 0,7-9 0 16,5-2-2-16,-9-13 5 0,3-7 1 0,-15-3 2 15,-6-5-1-15,-19 0-1 0,-4 0-1 16,-4 0 4-16,-14-1 3 0,-15 3 3 15,-8 2-3-15,-13 1 3 16,-2 5-3-16,-1 3-3 0,-1 4 0 0,2 7-3 16,3 6-2-16,5 0 1 0,5 11-4 15,10 3-16-15,15 1-17 0,9 5-34 16,5 1-72-16</inkml:trace>
  <inkml:trace contextRef="#ctx0" brushRef="#br0" timeOffset="-210816.83">18612 6501 256 0,'-10'-2'41'15,"8"2"-3"-15,2 0-7 0,0 0-3 16,0 0-2-16,0 0-24 0,0 0-6 16,0 5 4-16,0 2 1 0,4 2-8 15,-4 1-25-15,2 2-33 0,0 3-46 16,-2 0-79-16</inkml:trace>
  <inkml:trace contextRef="#ctx0" brushRef="#br0" timeOffset="-210653.651">18652 6713 146 0,'-11'5'91'0,"9"0"-31"15,2-2-18-15,0-2-5 0,0 1-17 0,0 3-10 16,0 4-4-16,0-1-3 15,2 2 0-15,2 1-3 0,5-1-13 16,7 2-44-16,-1-1-32 0,7-3-137 16</inkml:trace>
  <inkml:trace contextRef="#ctx0" brushRef="#br0" timeOffset="-209734.909">20142 6475 15 0,'2'0'79'0,"0"3"-48"15,2-2 3-15,0 1 3 0,3 3 3 0,-3 0-6 16,-2 1-6-16,2 5-1 16,-4-3 1-16,0 1-2 0,-8 4-6 0,-5-2 0 15,-7-1-3-15,1 4-1 16,-10-3 1-16,-2 1-3 0,-10-2-2 0,1 1-3 15,-7-3-1-15,1 1-1 0,-3-3 0 0,-5 1-3 16,0 2-1-16,-4-4-1 0,-1 2-1 16,-4 1 1-16,1-3-1 15,3-1 0-15,7-2 0 0,4-2-2 16,7 0 2-16,8-4 0 0,4-1 0 0,8-1-1 16,3 0 0-16,5-1 1 0,3 2 0 15,10-2-1-15,0-1 0 0,12 3-2 16,17-2 0-16,8-1 3 0,15 5-1 15,4-1 2-15,6-2 1 0,10 4 1 16,11-3 0-16,8 2 0 0,4-2-2 0,8-1 1 16,-3 1-1-16,-1 2 0 0,-2-2-3 15,-14-2 2-15,-1 1 0 16,-3-2 0-16,-17-2 0 0,-4 4-2 16,-17-2 1-16,-4 1-1 0,-4 0 1 0,-12-2 0 15,0-2 0-15,-5 2 1 0,-12-2 0 16,-1 5 0-16,-3-1 1 0,-7-1-2 15,-17 2 0-15,-10-1 0 0,-15-1 0 16,-9 5 1-16,-6 0-1 0,-8 0 1 16,1 3-1-16,1 2 0 0,-4 5-1 0,5 4 0 15,1 5-6-15,0 0-32 0,6 5-40 16,4 4-61-16</inkml:trace>
  <inkml:trace contextRef="#ctx0" brushRef="#br0" timeOffset="-208707.729">17041 6682 127 0,'0'0'75'0,"0"0"-37"15,0 1 5-15,7-1-3 0,15 0-9 16,5-2-10-16,4-2-6 0,4-1-1 16,5 1-5-16,3 0-2 0,-2 1-3 15,3-2-2-15,-7 2 1 0,-4-1-1 16,-4 0-2-16,-8 1-2 0,-9 1-17 0,-6 1-27 16,-6 1-30-16,0 0-38 0,2-1-38 15</inkml:trace>
  <inkml:trace contextRef="#ctx0" brushRef="#br0" timeOffset="-208540.322">17246 6615 42 0,'-4'6'82'16,"2"4"-41"-16,2-1-4 0,0 6-3 0,4 2 2 15,8 3-16-15,3 2-10 0,-1 3-6 16,5 0-1-16,-7 3-2 0,3 6-32 15,-9 1 26-15,-2 0-118 0</inkml:trace>
  <inkml:trace contextRef="#ctx0" brushRef="#br0" timeOffset="-201685.482">24336 1368 97 0,'-8'-1'68'0,"0"-3"-38"16,-5 2-2-16,7 2 11 0,0 0-4 15,-7 0-13-15,3 0-7 0,2 9-6 16,-7-1 2-16,7 6-2 0,-2 1-4 16,2 3 0-16,3 1-1 0,5 5-1 15,0 2-1-15,0-1 0 0,0 1 1 16,9-4 0-16,5-4-1 0,11-5 0 15,0-6 1-15,8-3 2 0,0-4 0 16,0-2 3-16,-2-9 2 0,-2-4 11 0,-8-2 2 16,-7-2-5-16,1-3-4 0,-11 2-6 15,-4 0-3-15,-7 0-3 0,-19 0 2 16,-10 2-4-16,-9 0 1 0,-11 2-2 16,0 0 0-16,-2 6-1 0,9 4 1 15,1 3-2-15,7 3-17 0,4 0-22 16,14 5-13-16,4 5-37 0,15 1-60 15</inkml:trace>
  <inkml:trace contextRef="#ctx0" brushRef="#br0" timeOffset="-201288.602">24677 1430 53 0,'0'2'104'0,"0"-2"-66"15,0 0-5-15,0 2 4 0,4 0 8 16,7-1-1-16,7 3-9 16,3-1-10-16,0-1-3 0,6 0-6 0,2 1-3 15,-1 0-5-15,6-2-4 0,-6 1-1 16,3-2 0-16,-4 2-3 0,-2-2-2 15,0 0-13-15,-2 0-26 0,-3 2-54 16,5-2-84-16</inkml:trace>
  <inkml:trace contextRef="#ctx0" brushRef="#br0" timeOffset="-200912.472">25273 1367 180 0,'0'-6'77'0,"0"4"-37"0,0-2-5 16,4 2 10-16,6-3-2 0,7-1-6 16,-3-3-11-16,11 1-4 0,0-4-2 15,-3-2-5-15,1 2 0 0,-8-4-2 16,-1 3-3-16,-4 1-2 0,-3-2-2 15,-1 2-3-15,2 3-2 0,-8 0 1 16,0 1 0-16,0 3-1 0,0 2-1 16,0 1 1-16,0 2-1 0,0 0-2 0,0 0-4 15,0 2-8-15,0 6 7 16,0 5 5-16,0 4 3 0,0 5-1 0,2 3 0 16,6 2 1-16,-1 2-1 0,7-1 1 15,-6 3-1-15,1-2 2 0,1 2-1 16,-2-1-3-16,-2-4-12 0,-1-1-18 15,-1-2-17-15,-4-3-21 0,0-1-42 16,0-2-20-16</inkml:trace>
  <inkml:trace contextRef="#ctx0" brushRef="#br0" timeOffset="-200711.485">25308 1653 170 0,'2'-1'74'0,"18"1"-12"0,7 0 9 16,9-3 3-16,5 1-16 0,6-3-17 16,3-1-10-16,2 1-8 0,-1 0-6 15,3 1-6-15,0 2-6 0,-9-3-2 16,-1 1-2-16,-9 2 1 0,-6 0-7 0,-2-1-17 16,0 3-25-16,-9 0-50 0,-3 2-90 15</inkml:trace>
  <inkml:trace contextRef="#ctx0" brushRef="#br0" timeOffset="-120600.496">23561 8666 122 0,'0'0'39'0,"0"0"-7"0,0-2-1 16,23 1-5-16,12-1 8 0,15-3-5 15,22-3-8-15,19 0 1 0,27-3-3 16,26-3-4-16,30-2-1 0,16-2-7 15,25-2-3-15,4 3 0 0,11 4-5 16,5 9-3-16,-1 4-19 0,-9 0 5 16,-4 8-7-16,-26 4-2 0,-20-2 4 15,-15 3 0-15,-26-2-8 0,-16 0 1 16,-21 0-3-16,-18-1 1 0,-20 0-12 16,-9 1-38-16</inkml:trace>
  <inkml:trace contextRef="#ctx0" brushRef="#br0" timeOffset="-116247.115">21484 14515 153 0,'0'-4'47'0,"6"-2"-16"0,17 2 2 15,5-3 3-15,8 2 2 0,11 2-4 16,1-1-9-16,10 1-7 0,8-1-4 0,4 1-6 16,0 1-2-16,7 0-3 0,-11-1-1 15,-4 1 2-15,-4-1-1 0,-19-2-1 16,-10 2 1-16,-10 0-3 0,-19 1 3 16,0 0 3-16,0 1-1 0,-23-1-6 15,-12 0 1-15,-15 0-1 0,-12-2 2 0,-8 4-2 16,-15-2 2-16,-2 2 2 15,0 0-1-15,3-1 0 0,3 1 0 16,5 0-2-16,9 0 1 0,8 0 0 16,9 0 0-16,19 3 0 0,6 0-1 0,19 1 0 15,6-1-1-15,0 2-1 0,29 2 4 16,6-1-1-16,15-1 6 0,16 0 0 16,12-4 4-16,13-1 1 0,6-1-1 15,9-7-3-15,-5-3 0 0,-10 1-2 16,-8-5-1-16,-19 1-2 0,-17 3 1 0,-18-2-2 15,-16 2 3-15,-11 1 1 0,-2-1 1 16,-9 2 4-16,-19 0-2 16,-12 0-6-16,-13 3 0 0,-18 2-2 15,-3 0 0-15,-9 4 0 0,-2 0-1 0,1 4-1 16,7 6 1-16,1 1 0 16,7 1 0-16,10 3 0 0,7 1-1 0,17 0 0 15,12 1-2-15,17-1 0 0,6-1-4 16,6 1 3-16,21-5 1 0,10-1-2 15,13-2 4-15,5-4 1 0,10-2 0 0,1-2 1 16,6-2-1-16,-4-6 1 0,-2 0 1 16,-10-4 0-16,-8 1-2 0,-15-1 0 15,-19 3 0-15,-5-3 2 0,-9 4 0 16,0-1 0-16,-19 2-1 0,-12 1 0 16,-15 1 0-16,-7 3-1 0,-18 2 0 15,-5 0 0-15,-5 0 0 0,3 1 0 16,5 2 0-16,7 1 0 0,10 1 0 15,11-2 0-15,18 0 0 0,17 0 0 16,4 0-2-16,6 3-4 0,2-1-2 0,12 2-13 16,9 1-17-16,2 1-30 15,4 3-42-15,4-1-88 0</inkml:trace>
  <inkml:trace contextRef="#ctx0" brushRef="#br0" timeOffset="-107181.034">22048 13434 67 0,'-23'-10'126'0,"13"-2"-91"0,10 2 9 16,0-2 2-16,2 2-1 0,19 0-1 16,5 2-6-16,1 2-14 0,13-1-7 15,3 1-3-15,5 2-7 16,-5 2 0-16,4 2-5 0,-11 0 1 0,-5 1-2 16,-7 5-1-16,-7 2 1 0,-7 3-1 15,-3 5 1-15,-7-2 0 0,0 4 2 16,0 2-1-16,-15-2-2 0,-4 1 1 15,-3-1 2-15,5-2-2 0,-1-4 0 16,3-1 0-16,1-3-1 0,7-2 0 16,7-1-1-16,0-2 1 0,0-1 0 0,0-1 0 15,7-1 0-15,-1 2 0 0,6 0 2 16,-3-1-1-16,3 1 1 0,9-1-2 16,3 3 0-16,3 1 1 0,2-1-1 15,2 1 1-15,0 4-1 0,0 0 0 16,-2 1-1-16,-2 2 1 0,-4 1 0 15,-9-2 0-15,-5 2 1 0,-3-2 0 16,-6 0 9-16,0 3 7 0,-15-4 4 16,-5 4 2-16,-9-1 1 0,-11 1 4 0,-3 3-4 15,-13-3-11-15,0 1-2 0,-4 0-3 16,2 0-3-16,1-3 5 0,3 0-15 16,8-3 2-16,1 0 1 15,10-4-10-15,6-2-15 0,8-2-12 0,13-1-15 16,4 0-33-16,2 0-67 0,0 0-147 0</inkml:trace>
  <inkml:trace contextRef="#ctx0" brushRef="#br0" timeOffset="-105045.662">28123 13894 119 0,'-6'0'89'0,"4"1"-39"15,2 1 5-15,0-2 1 0,0 0-11 0,6-3-11 16,-4-2-5-16,4-2-6 0,11-3-3 16,-5-1-1-16,7-4-2 0,0-1 1 15,-5-1-4-15,5 0-4 0,-7-2-2 16,2-1-8-16,-3 0 15 0,-3 2-7 16,2 0-3-16,-5 1-1 0,-1 5-2 15,-4-2-2-15,0 5 3 0,0 1-3 0,-4 2 2 16,-1 4 0-16,1 2 0 0,0 0 3 15,4 0-1-15,-2 0-4 16,-2 0-3-16,4 7 4 0,-6 5 0 16,2 2 3-16,2 6-1 0,2 6 3 0,0 5 0 15,0 7-2-15,12 2 1 0,-2 3-2 16,3 1 8-16,-5 1-13 0,-6 6 2 16,-2 2 0-16,0 1 0 0,0-4 1 15,-4-3-2-15,4-11-3 0,0-5-9 16,0-8-9-16,0-5-16 0,0-4-15 0,0-1-14 15,0-4-31-15,-8-2-63 0</inkml:trace>
  <inkml:trace contextRef="#ctx0" brushRef="#br0" timeOffset="-104816.739">27852 14319 187 0,'19'2'85'0,"16"-2"-11"0,13 0 5 0,24 0-5 16,11-2-12-16,6-4-16 0,2-4-9 16,4 1-8-16,-2-1-9 0,-7-1 6 15,-1 1-12-15,-8 1-2 16,-5-2-7-16,-10 4-3 0,-8 3 1 0,-15-3-2 16,-4 5-4-16,-6-2-11 0,-6 2-16 15,-7 2-22-15,-5 0-41 0,-9 3-42 16,-2 4-129-16</inkml:trace>
  <inkml:trace contextRef="#ctx0" brushRef="#br0" timeOffset="-102459.579">27737 13942 100 0,'-15'-14'67'0,"5"4"-27"16,10-3 2-16,2-1 0 0,10-1 16 16,1-5 18-16,3 2-34 0,1-1-12 0,14 7-9 15,6 7-11-15,2 5 8 0,13 13-2 16,2 7-3-16,12 4 0 15,2 8-12-15,-4 7 2 0,0 7-3 16,-10 10 2-16,-23 2-1 0,-12-4-1 0,-11-4-1 16,-2-10 1-16,11-11 1 0,1-8-2 15,-3-11 1-15,-9-6-5 0,0-4 4 16,-6 0 7-16,2-8-2 0,-2-5-3 16,0-9-6-16,0-4 5 0,-4-4-7 15,-8-2-9-15,-13-2 1 0,-2 0 2 0,-6-1 7 16,0 0 6-16,0 0 0 0,-7 2-1 15,5 1 1-15,6 2 0 16,13 7 1-16,12 8-1 0,4 10 3 16,0 5 4-16,6 8-12 0,4 8 11 0,5 4 1 15,1 8-5-15,13 8 0 0,4 2 0 16,13 4-2-16,-3 0 0 0,9-6-17 16,-3-4-27-16,-1-9-79 0,2-8-117 15</inkml:trace>
  <inkml:trace contextRef="#ctx0" brushRef="#br0" timeOffset="-102087.897">29578 13840 316 0,'-41'-2'61'0,"16"2"-20"0,-4 5-11 16,-6-1 15-16,-10 0-5 0,-1 1-10 0,-3 6-10 16,5 9-5-16,1 6-5 0,8 6-7 15,6 5 0-15,16 5-2 0,13 3-1 16,9-1 1-16,22-2 0 0,4-7-2 16,8-10-2-16,-6-8-8 0,-1-11 3 15,3-6-5-15,0-6 9 0,-4-15 7 0,0-8-3 16,-2-4 6-16,-4-7 2 15,-2 0 5-15,-4 0-8 0,-11 1 3 16,-12 3-1-16,0 2-1 0,-27-1-2 16,-14 4-1-16,-13 7 9 0,3 8-7 0,7 12-9 15,9 4 5-15,6 13-7 0,11 6-7 16,9 2-26-16,9 5-37 0,0-1-68 16,15 4-154-16</inkml:trace>
  <inkml:trace contextRef="#ctx0" brushRef="#br0" timeOffset="-101904.354">30025 14173 290 0,'0'11'107'0,"0"2"-44"0,0 1-20 16,4-3-4-16,-4 1-11 0,0-3-17 15,0 3-7-15,0-4-2 0,0-2-11 0,-2-1-29 16,2-5-39-16,0 0-108 0</inkml:trace>
  <inkml:trace contextRef="#ctx0" brushRef="#br0" timeOffset="-101531.937">30273 13797 338 0,'-31'0'92'0,"6"0"-48"0,-8 2 7 0,-8 0-3 16,-1 0-16-16,-5 5-10 0,6 0-5 15,7 5-5-15,8 4-2 0,5 0-11 16,11 4-1-16,5-2 1 0,5 0 0 16,7-3 1-16,13 0-7 0,1-1-4 15,8-4-3-15,0-6 1 0,0-3 1 16,0-1-2-16,0-3 4 0,2-5 7 15,2-3 1-15,-4-1 3 0,-2-3-2 16,-1 2 2-16,-5 1 0 0,-6-1 0 16,-1 4 1-16,-10-2 1 0,-2 4 9 15,2 5-6-15,-2 2 0 0,11 0-3 0,-3 9 8 16,9 5-5-16,-3 6-2 0,5 3 0 16,-4 3 6-16,1 6-2 0,1-2-5 15,-7 2 3-15,-6-3-4 0,-4-1 1 16,-2-1-3-16,-6-4 0 0,2-2-5 15,-4-4-13-15,6-9-24 0,2-3-10 16,0-5-31-16,0-5-110 0</inkml:trace>
  <inkml:trace contextRef="#ctx0" brushRef="#br0" timeOffset="-101132.954">31005 13735 350 0,'-37'-1'126'0,"1"1"-76"0,-1-2-3 16,-4-3 3-16,-5 3-13 0,-3 2-10 0,5 7-9 16,1 7-3-16,10 4-9 0,0 1-4 15,8-1-1-15,13 2-2 0,10 0 0 16,2 0 4-16,6-2-14 0,12-2-3 16,5-2-3-16,2-3-3 0,4-5-8 15,-2-4 1-15,2-2 1 0,4-2 10 16,-4-7 6-16,2-5 7 0,-2 1 3 15,-5-1 1-15,-1-1 1 0,-8-1 0 16,-3 0 6-16,-6 3 10 0,0 2 3 16,-4 5-2-16,1 3 10 0,1 3-13 0,2 3-12 15,8 6 2-15,5 6-3 0,-5 3 1 16,1 5 3-16,-1 4-8 0,-3 2 5 16,-1 0 4-16,-10 1 2 15,0-2 1-15,-12 2 7 0,-9 2-1 0,-8-1-2 16,-8 0-3-16,0-1 0 0,-1-3-6 15,5-6-3-15,-2-7-1 0,-2-5-1 16,4-5-5-16,-2-4-12 0,0-6-16 16,-1-9-20-16,-5-5-22 0,2-7-42 15,8-1-95-15</inkml:trace>
  <inkml:trace contextRef="#ctx0" brushRef="#br0" timeOffset="-100496.569">29620 11143 228 0,'-40'1007'72'0,"9"-1008"-7"16,7 3-16-16,5 8 0 0,0 2 0 15,3 2-9-15,-9 4-8 0,-2 11-7 16,0 11-7-16,3 4-6 0,-1 3-2 16,-2-1-1-16,10-4-5 0,13-1 0 15,4-2-2-15,33-2 2 0,9-7-2 16,7-6-2-16,5-11 2 0,2-8 0 16,0-5 0-16,6-11 1 0,2-10-1 0,-4-8-1 15,-13-4 2-15,-8-4-2 0,-24-1 0 16,-15-2 1-16,-8 3-2 15,-25 1 0-15,-13-1 0 0,-1 6 0 0,-17 0-3 16,-5 8-2-16,1 8-9 0,-13 7-12 16,15 6-13-16,11 2-22 0,17 0-38 15,13 2-140-15</inkml:trace>
  <inkml:trace contextRef="#ctx0" brushRef="#br0" timeOffset="-99928.672">29514 11165 109 0,'-43'-10'71'0,"2"-1"-30"0,12 1 9 15,16 2 4-15,5 3 1 0,-6 4-6 16,-1 1-15-16,-10 1-4 0,-2 10-9 16,-4 7-3-16,0 6 1 0,0 7-4 0,0 7-5 15,0 6 6-15,2 1-6 0,5 2-2 16,17-3-5-16,7-4 1 0,19-10 0 15,22-6-2-15,5-10 0 16,8-10 2-16,8-4 1 0,4-6-1 16,12-14-2-16,-10-4 3 0,-10-6-2 0,-14-3-4 15,-32 0 3-15,-12 2 0 0,-20-2-1 16,-18 4 0-16,-15 1-1 0,-7 4 2 16,-2 5-4-16,-7 5 0 0,1 2-6 15,-4 5-8-15,2-1-10 0,-3 5-10 16,9 1-7-16,12 0-13 0,21 1-55 0,23 1-100 15</inkml:trace>
  <inkml:trace contextRef="#ctx0" brushRef="#br0" timeOffset="-99512.384">29533 10358 94 0,'-29'-15'47'0,"8"0"-9"16,-3-1 18-16,7 1-10 0,-6 0-7 16,-2 5-1-16,-3 0-6 0,-3 3 1 0,2 3-12 15,0 2-3-15,-2 2-2 0,4 5-5 16,2 3-4-16,6 7 0 15,1 5-1-15,-1 5-1 0,5 7 1 0,7 5 3 16,5 1 2-16,2 0-5 0,11 1-2 16,20-2-1-16,20-1 1 0,18-2 0 15,20-12 0-15,8-11-2 0,4-11 0 16,-12-6-1-16,-21-16 7 0,-16-5-6 16,-25-6 3-16,-17-5-2 0,-10 3 6 15,-35-3-2-15,-19 0-3 0,-14 4-1 16,-13 1-3-16,-6 1 1 0,1 5 0 0,1 6-1 15,10 9-1-15,11 10-2 16,15 2-12-16,18 10-14 0,10 4 1 0,11 6-27 16,4 10-50-16,6 9-65 0</inkml:trace>
  <inkml:trace contextRef="#ctx0" brushRef="#br0" timeOffset="-94715.889">22970 14589 262 0,'-6'0'20'0,"4"0"13"15,0-1-18-15,2-1-6 0,0 1 2 16,0 1-3-16,8-1-10 0,8 1-1 0,9 0-12 16,14-3-51-16,-1 2-53 0</inkml:trace>
  <inkml:trace contextRef="#ctx0" brushRef="#br0" timeOffset="-81046.055">20090 14794 8 0,'-12'0'9'0,"4"0"0"15,1 0 2-15,-1 0-2 0,0 2 6 16,4 1 2-16,0-1-7 0,2 1-4 15,2-1 3-15,0 0 5 0,0 0 4 16,0 2-1-16,0-2 2 0,0-1 0 0,0 1-6 16,0 0 3-16,2-2 6 0,4 2 2 15,8-2-1-15,-1 0-4 0,7 0 0 16,7-4-3-16,8 0-4 0,13-5 10 16,12 0-9-16,14-1-5 0,17-1 2 15,19 0-4-15,14 3-1 0,14 1-1 0,9 1-1 16,4 5-1-16,0 1 0 0,-4 0 0 15,-3 3-1-15,1 5-1 16,4-7 2-16,6-1 0 0,-4 0 0 16,-13-5-1-16,-16 1-4 0,-22 2-1 0,-18 2-2 15,-16 0-1 1,-12 0 2-16,-15 0 3 0,1 0 1 0,-9 0 1 0,0 0 0 16,-2 0-3-16,-3-2 1 0,-3-3 0 15,-2 0 1-15,-2-2-5 0,-7 1 0 16,-4 1-9-16,0-1-5 0,-3-1-20 15,-5 1-11-15,0 4-16 16,-5-1-48-16</inkml:trace>
  <inkml:trace contextRef="#ctx0" brushRef="#br0" timeOffset="-80672.737">23460 14261 10 0,'4'0'115'0,"0"2"-92"15,-2 3-2-15,10 4 11 0,1 1 13 16,-3 3-6-16,7 6 3 0,-3 0-11 16,3 2-13-16,-1 5-4 0,1 0-6 15,-7 3-1-15,5 0-5 0,-7 0 2 16,-2-1-3-16,7-2-7 0,-5-1-19 0,-2-2-13 15,0 1-65-15</inkml:trace>
  <inkml:trace contextRef="#ctx0" brushRef="#br0" timeOffset="-79896.63">19873 14544 13 0,'-6'-3'12'0,"6"-3"14"0,-2 3-1 15,2 1 5-15,0 0-4 0,0 1 0 16,0 1-5-16,0 0-12 0,0 0-7 0,0 4 9 16,10 1 4-16,1 5-2 0,-1 0 1 15,5 3 1-15,-7 5 3 0,0 1-3 16,0 1 0-16,1 0-5 0,-7 1-2 15,2 0-1-15,-2-3-4 0,2 0 2 16,2-2-2-16,-2-2-2 0,5-4 0 0,-5-2 0 16,4-2 0-16,-2-1 0 15,-2-2-1-15,-2 0 2 0,-2 0-2 16,0-3-1-16,0 0 2 0,0 0 1 16,2 0 2-16,1 0-1 0,3 0 4 0,10 0 3 15,3-3-4-15,12-2-1 0,16 0-2 16,13 1-3-16,11-1 1 0,18 2 0 15,14 2 0-15,13 1 0 0,12 0-3 16,12 0-23-16,5 3-21 0,0 4-56 16,-5-2-83-16</inkml:trace>
  <inkml:trace contextRef="#ctx0" brushRef="#br0" timeOffset="-79468.729">23513 14300 63 0,'-4'-2'11'0,"4"2"19"0,2 0-2 0,11 0-9 16,-1 7 6-16,7 5 1 0,-7 2-4 0,9 3-4 15,-2 5-7-15,-5 1-4 16,5 2-3-16,-3 2-3 0,-1 1 2 16,-5 4-16-16,0 1-70 0</inkml:trace>
  <inkml:trace contextRef="#ctx0" brushRef="#br0" timeOffset="-55253.354">22139 14339 45 0,'39'-4'73'15,"9"-1"-49"-15,1 0-1 0,9-1-4 16,6 4 2-16,-8-3-4 0,4-1-3 16,-2 1-8-16,-8-2-3 0,3 0 0 15,-5-1 0-15,-11 0-3 0,-6 2 3 16,-10 0-3-16,-13 1 0 0,-6 3-4 16,-2 0-4-16,-21 2-23 0,-12 0 10 15,-14 3 5-15,-19 1 7 0,-5 5 9 16,-11 1 0-16,-7-1 0 0,-6 4 0 0,-3-1 0 15,3 3-2-15,11-1 2 0,15-4 0 16,28 0 0-16,18-4 2 0,23-3 3 16,7-3-5-16,32 0 10 0,15-2 6 15,16-3 11-15,17-5 4 0,6-1 1 16,4-3-4-16,6 1-8 0,-8-3-5 16,0 1-6-16,-8 2-4 0,-12-1-4 15,-20 3 3-15,-11 2-2 0,-13 0 0 16,-8 3 1-16,-11 2-1 0,-12 1 0 15,0 3 3-15,-14 0-7 0,-17 0-5 0,-11 1-12 16,-7 5-7-16,-13 3-12 0,-11 2-10 16,-7 4-9-16,-3-2-14 0,-14 3-18 15</inkml:trace>
  <inkml:trace contextRef="#ctx0" brushRef="#br0" timeOffset="-55093.155">22139 14339 67 0</inkml:trace>
  <inkml:trace contextRef="#ctx0" brushRef="#br0" timeOffset="-54972.379">22139 14339 67 0,'-75'-39'53'0,"123"15"-24"0,24-2 6 0,9-2 0 0,12 0 13 0,0 4 0 0,-14 3-15 16,-3 3-7-16,-14 9-8 15,-6 1-5-15,-2 5 0 0,6 2-8 16,2-1-2-16,6 2-2 0,-2 0-4 0,-10 4-23 16,-11 6-36-16,-16 5-72 15</inkml:trace>
  <inkml:trace contextRef="#ctx0" brushRef="#br0" timeOffset="-50916.157">22232 14184 0 0,'4'0'3'15,"2"0"0"-15,-2 0-2 0,0 0 1 0,-1 0-2 16,1 0 1-16,2 0-1 0,-2 0 0 15,8 0-1-15,-1-2-2 0,3 1-3 16</inkml:trace>
  <inkml:trace contextRef="#ctx0" brushRef="#br0" timeOffset="-15685.52">5108 18040 46 0,'0'-8'66'0,"0"-1"-42"0,0-2 6 0,27 2-11 16,14-7 0-16,25 1 6 0,17-1 4 15,22-3 1-15,21 1-7 0,23-4-7 16,21-1-4-16,5 0-2 0,3 0-6 16,-2 4-1-16,2 4-1 0,4 3-9 15,-3 4-4-15,-1 0-23 0,-10 3-13 16,-17 2-9-16,-13 3-48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9T01:21:02.0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199 120,'-2'-5,"0"0,0 1,-1 0,0 0,1-1,-1 1,-1 1,1-1,0 0,-1 1,0 0,0 0,-9-10,-15-13,28 26,0 0,0 0,0 0,0 0,0 0,0 0,0 0,0-1,0 1,0 0,0 0,0 0,0 0,-1 0,1 0,0 0,0 0,0 0,0 0,0 0,0 0,0 0,-1 0,1 0,0 0,0 0,0 0,0 0,0 0,0 0,0 0,0 0,-1 0,1 0,0 0,0 0,0 0,0 0,0 0,0 0,0 0,0 0,0 0,-1 1,1-1,0 0,0 0,0 0,0 0,0 0,0 0,0 0,0 0,0 0,0 1,0-1,0 0,0 0,0 0,0 0,0 0,0 0,0 0,0 1,0-1,0 0,0 0,0 0,0 0,10 21,47 70,4-2,4-3,4-3,3-3,4-3,3-4,35 22,-73-61,-25-23</inkml:trace>
  <inkml:trace contextRef="#ctx0" brushRef="#br0" timeOffset="972.464">67 351,'-2'-1,"1"1,-1-1,1 0,0 1,-1-1,1 0,0 0,-1 0,1 0,0 0,0 0,0 0,0-1,0 1,0 0,0 0,0-1,1 1,-1-1,0 1,1-1,-1 1,1-1,0 1,-1-1,1 1,0-1,0 0,-6-53,6 49,-18-120,10 80,-1-36,14 84,-1 0,1 0,-1 1,0 0,0 0,0 0,0 0,0 1,2 3,20 14,-13-12,1 0,0-2,0 0,1 0,-1-2,1 0,1 0,-1-1,1-1,8 0,25 1,-1-2,39-4,-13 0,-64 2,1 0,-1 1,0 0,0 1,5 1,-11-2,0 0,-1 0,1 1,-1-1,1 1,-1 0,0 0,0 0,0 0,0 1,0-1,0 1,-1 0,1 0,-1 0,1 1,7 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415 87 1698 0 0,'0'0'864'0'0,"-21"-21"482"0"0,21 21 31 0 0,0 0-64 0 0,-23 0-224 0 0,23 0-96 0 0,-22 0-64 0 0,22-22-192 0 0,-21 22-129 0 0,21 0-127 0 0,-22 0-1 0 0,22 0 65 0 0,-23 0-97 0 0,2 0-63 0 0,21 0-33 0 0,-22 0 0 0 0,0-21-63 0 0,22 21-1 0 0,-21 0-64 0 0,0 0-32 0 0,-1 0-32 0 0,22 0 65 0 0,-23 0-97 0 0,2 0-32 0 0,-2 0 0 0 0,23-23 0 0 0,0 23-32 0 0,-22 0-32 0 0,22 0 96 0 0,-21 0-96 0 0,21 0-32 0 0,0 0 32 0 0,0 0 0 0 0,0 0 0 0 0,0 0 32 0 0,0 0-32 0 0,0 0-32 0 0,0 0 32 0 0,-22 0 0 0 0,22 0-32 0 0,0 0 0 0 0,0 0 32 0 0,0 0-32 0 0,0 0 32 0 0,0 0 1 0 0,0 0-1 0 0,0 0-32 0 0,0 0 32 0 0,0 0-64 0 0,0 0 64 0 0,0 0 0 0 0,0 0 32 0 0,0 0 0 0 0,0 0 0 0 0,0 0 160 0 0,0 0-128 0 0,0 0 96 0 0,0 0-32 0 0,0 0 1 0 0,0 0-97 0 0,0 0 0 0 0,0 0-32 0 0,0 0 64 0 0,0 0-96 0 0,-22 0 32 0 0,22 0-32 0 0,0 0 32 0 0,0 0-32 0 0,0 0 0 0 0,0 0 0 0 0,0 0 0 0 0,0 0 0 0 0,0 0 32 0 0,0 0 0 0 0,0 0 32 0 0,0 0-64 0 0,0 0 0 0 0,0 0 64 0 0,0 0 32 0 0,0 0-64 0 0,0 23 0 0 0,0-23 64 0 0,0 0 0 0 0,0 21-64 0 0,0-21 65 0 0,0 22-33 0 0,0-22 0 0 0,0 21 0 0 0,0 3 0 0 0,0-3-32 0 0,0 1 0 0 0,0-1 0 0 0,0 2-32 0 0,0-2 32 0 0,0 1 32 0 0,0 1 96 0 0,0-2-256 0 0,0 0-32 0 0,0 1 32 0 0,0 2 96 0 0,0-3-32 0 0,0-21 0 0 0,0 0 32 0 0,0 22 0 0 0,0-22 0 0 0,0 0 0 0 0,0 0 0 0 0,0 0 32 0 0,0 0-32 0 0,0 0 32 0 0,0 21-32 0 0,0-21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0 480 0 0,'0'0'1154'0'0,"0"0"-322"0"0,0 0 193 0 0,-22 0 0 0 0,22 0-64 0 0,0 0 32 0 0,0 0-32 0 0,0 0-96 0 0,0 0-32 0 0,0 0 63 0 0,0 0-63 0 0,0 0-128 0 0,0 0-225 0 0,0 0-95 0 0,0 0-129 0 0,0 0-64 0 0,0 0 96 0 0,0 0 65 0 0,0 23-33 0 0,0-23 32 0 0,0 21-95 0 0,0 1 31 0 0,0-22-160 0 0,0 21 32 0 0,0 3-64 0 0,0-5 96 0 0,0 5-95 0 0,22-3 31 0 0,-22-21-64 0 0,0 23 64 0 0,0-3-96 0 0,0 3 0 0 0,22 0 32 0 0,-22-2 0 0 0,0 0-64 0 0,0 2 96 0 0,0 0-64 0 0,0-23-32 0 0,0 21-32 0 0,0 1 96 0 0,0-22-32 0 0,0 21-32 0 0,0-21 32 0 0,21 23-32 0 0,-21-23 0 0 0,0 0 32 0 0,0 0 0 0 0,0 20-32 0 0,0-20 0 0 0,0 0 0 0 0,0 0 32 0 0,0 0-64 0 0,0 23 64 0 0,0-23-32 0 0,0 0 0 0 0,0 0 0 0 0,0 0 0 0 0,0 20 0 0 0,0-20 32 0 0,0 0-32 0 0,0 0 32 0 0,0 23 0 0 0,0-23-32 0 0,0 0 0 0 0,0 0 32 0 0,0 0-32 0 0,23 20 0 0 0,-23-20 0 0 0,0 0 33 0 0,0 0-33 0 0,0 0 32 0 0,0 0-32 0 0,0 24 0 0 0,0-24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0,22 0-32 0 0,-22 0 96 0 0,22 0 32 0 0,-22 0 0 0 0,22 0 0 0 0,0 0-64 0 0,-1 0 96 0 0,3 0-64 0 0,-3 0 32 0 0,0 0-31 0 0,1-24-1 0 0,0 24-96 0 0,0 0 96 0 0,1 0-32 0 0,-2 0 0 0 0,1 0 0 0 0,1 0 0 0 0,-2 0 0 0 0,1-20-32 0 0,1 20 0 0 0,-2 0 0 0 0,1 0 0 0 0,0 0 0 0 0,0 0 32 0 0,-1 20-32 0 0,1-20 0 0 0,-22 0 0 0 0,23 0 0 0 0,-2 0 32 0 0,-21 0-32 0 0,23 0 0 0 0,-23 0 32 0 0,22 0 32 0 0,-22 0-64 0 0,21 0 64 0 0,-21 0-64 0 0,0 0 0 0 0,22 0 0 0 0,-22 0 32 0 0,0 0-32 0 0,0 0 32 0 0,0 0 32 0 0,23 0-64 0 0,-23 0 0 0 0,0 0 32 0 0,0-20-32 0 0,21 20 32 0 0,-21 0-32 0 0,0 0-32 0 0,0 0 32 0 0,0 0-96 0 0,0 0-96 0 0,0 0-192 0 0,0-23-353 0 0,22 23-448 0 0,-22 0-321 0 0,0 0-1024 0 0,0 23-2403 0 0,0-23-2690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0 2178 0 0,'0'0'1794'0'0,"0"0"-481"0"0,-21 0-192 0 0,21 0 96 0 0,0 0-64 0 0,-23 0-192 0 0,23 0-192 0 0,0 0-225 0 0,0 23-95 0 0,-21-23-129 0 0,21 0-96 0 0,0 0-63 0 0,0 21-1 0 0,0-21-32 0 0,0 0 0 0 0,0 0-64 0 0,0 0-32 0 0,0 0 96 0 0,0 0-32 0 0,0 0 128 0 0,21 0 33 0 0,-21 0-1 0 0,0 0-128 0 0,0 0 64 0 0,23 0-32 0 0,-23-21-64 0 0,0 21 65 0 0,0 0-1 0 0,0 0-32 0 0,0 0-96 0 0,0 0 64 0 0,0 0 0 0 0,0 0-64 0 0,0 0 0 0 0,0 0-64 0 0,0 0 0 0 0,0 0-64 0 0,0 0 64 0 0,0 0 32 0 0,0 0 0 0 0,0 0 0 0 0,0 0 0 0 0,0 21 32 0 0,0-21-32 0 0,0 0 32 0 0,0 0-64 0 0,0 0 64 0 0,0 0-32 0 0,0 0 32 0 0,0 0 64 0 0,0 0 0 0 0,0 0-64 0 0,0 0 0 0 0,0 0 64 0 0,0-21 1 0 0,0 21 31 0 0,0 0-32 0 0,0 0 32 0 0,0 0-32 0 0,0 0-96 0 0,0 0 64 0 0,0 0-64 0 0,0 0-64 0 0,0 0-128 0 0,0 0 32 0 0,0 0-1410 0 0,0 21-1601 0 0,0 1-3555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23 1057 0 0,'-21'0'1730'0'0,"21"-23"-930"0"0,-20 23 161 0 0,20 0 224 0 0,0 0 1 0 0,-23 0-226 0 0,23 0-191 0 0,0 0-96 0 0,0 0-97 0 0,-22 0-95 0 0,22 0-129 0 0,0 0-32 0 0,0 0-63 0 0,0 0-33 0 0,0 0-32 0 0,0 0 32 0 0,0 0-96 0 0,0 0 97 0 0,0 0-1 0 0,0 0-32 0 0,0 0 32 0 0,0 0 97 0 0,0 0-193 0 0,0 0-32 0 0,0 0 0 0 0,0 0-32 0 0,0 0 32 0 0,0 0-64 0 0,0 0 0 0 0,0 0-64 0 0,0 0 0 0 0,0 0-32 0 0,0 0 128 0 0,0 23-64 0 0,0-23 0 0 0,0 0 0 0 0,0 0 32 0 0,0 0-32 0 0,0 20 32 0 0,0-20-32 0 0,0 0 32 0 0,0 0-32 0 0,0 0-32 0 0,0 0 128 0 0,0 0 64 0 0,0 0-32 0 0,0 0-96 0 0,0-20 0 0 0,0 20 1 0 0,0 0-66 0 0,0 0 66 0 0,0 0-1 0 0,0-23-32 0 0,0 23 32 0 0,0 0 0 0 0,0 0 0 0 0,0 0 0 0 0,0 0-32 0 0,0 0-96 0 0,0 0 32 0 0,0 0 64 0 0,0 23-449 0 0,0-23-896 0 0,0 20-1410 0 0,0-20-1985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9:13:30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37 375 1249 0 0,'0'0'1954'0'0,"-18"0"-929"0"0,18 0 128 0 0,0 0 577 0 0,-19-16-193 0 0,19 16 1 0 0,0 0-97 0 0,0 0-352 0 0,0 0-64 0 0,0 0-64 0 0,0 0-128 0 0,0 0-225 0 0,0 0-159 0 0,0 0 31 0 0,19 16 225 0 0,-19-16-97 0 0,18 0 33 0 0,0 0-129 0 0,1 0 33 0 0,-1 16-129 0 0,1-16-31 0 0,18 0-33 0 0,0 0 32 0 0,18 17-31 0 0,-18-17-33 0 0,18 0-64 0 0,20 0 33 0 0,-21 0-97 0 0,19 0 32 0 0,1 0-32 0 0,-1 0 64 0 0,1 0-127 0 0,-18 0-1 0 0,17 16 32 0 0,-18-16-128 0 0,-18 0 32 0 0,19 0 32 0 0,-19 0-64 0 0,-19 0 32 0 0,1 0 0 0 0,-1 0-32 0 0,-18 0 32 0 0,0 0-64 0 0,0 0-64 0 0,0 0 64 0 0,0 0 0 0 0,0 0 64 0 0,0 0-192 0 0,0 0-96 0 0,0 0-225 0 0,0 0-383 0 0,0 0-193 0 0,-18 0-513 0 0,18 0-640 0 0,-19 0-640 0 0,1 0-1571 0 0,0 16-5828 0 0</inkml:trace>
  <inkml:trace contextRef="#ctx0" brushRef="#br0" timeOffset="1">626 17 3075 0 0,'-18'0'2594'0'0,"18"0"-1152"0"0,0-16 351 0 0,0 16 129 0 0,0 0-32 0 0,0 0-417 0 0,0 0-576 0 0,0 16 320 0 0,0 1-31 0 0,0-2-97 0 0,0 2-193 0 0,0-1-95 0 0,0 16 64 0 0,0 18-224 0 0,0-2-129 0 0,0 1 1 0 0,0 0-1 0 0,0 32-31 0 0,0-16-129 0 0,0 0 0 0 0,0 1-64 0 0,0-1-63 0 0,-19 0 31 0 0,19 0 0 0 0,0 0-64 0 0,-18-16-96 0 0,18 0 97 0 0,0-17-97 0 0,-18 18 0 0 0,18-18 32 0 0,0-16-32 0 0,0 1-96 0 0,-19-2 32 0 0,19 2 32 0 0,0-17-32 0 0,0 0 0 0 0,0 0 0 0 0,0 0-64 0 0,0 0-192 0 0,0 0-289 0 0,0 0-544 0 0,0 0-896 0 0,0 0-1539 0 0,0-17-2593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65 4388 0 0,'-21'0'1506'0'0,"21"0"-289"0"0,0 0 224 0 0,-23 0-32 0 0,23 0-448 0 0,0 0-448 0 0,0 0-65 0 0,-23 0-31 0 0,23 0-129 0 0,0 0-32 0 0,0 23-160 0 0,0-23 0 0 0,0 0 0 0 0,0 0-64 0 0,0 0 65 0 0,0 0 95 0 0,0 0 160 0 0,0 0 96 0 0,0 0 1 0 0,23-23-129 0 0,-23 23 33 0 0,0-20-97 0 0,0 20 0 0 0,0-23 32 0 0,0 23 1 0 0,0 0-129 0 0,0-21 128 0 0,0 21-192 0 0,0 0 96 0 0,0 0-96 0 0,0 0 32 0 0,0 0-95 0 0,0 0-66 0 0,0 0 33 0 0,0 21 33 0 0,-23-21-33 0 0,23 0 0 0 0,0 23 0 0 0,0-23 0 0 0,0 0 32 0 0,0 20-32 0 0,0-20 0 0 0,0 0 32 0 0,0 0-32 0 0,0 0 0 0 0,0 0 0 0 0,0 0 32 0 0,0 0 96 0 0,0 0 32 0 0,0 0-32 0 0,23 0-32 0 0,-23-20 32 0 0,0 20 96 0 0,0-23-63 0 0,0 23 95 0 0,0 0 0 0 0,0 0-64 0 0,0 0 0 0 0,0 0-192 0 0,0 0-96 0 0,0 0 96 0 0,-23 23 0 0 0,23-3-224 0 0,-21 3-865 0 0,21-23-1217 0 0,0 22-2338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219 110 2691 0 0,'0'-22'2370'0'0,"0"22"-961"0"0,0-23 129 0 0,0 23 287 0 0,0 0-223 0 0,0 0-161 0 0,0-20-352 0 0,0 20-320 0 0,0 0-225 0 0,0 0-63 0 0,-22 0-161 0 0,1 0-32 0 0,21 20-95 0 0,-22-20-33 0 0,0 23 32 0 0,0-23-64 0 0,-1 22-64 0 0,23 1 0 0 0,-22-23 32 0 0,1 21-64 0 0,21 1 0 0 0,0-22-64 0 0,-23 0 64 0 0,23 22 0 0 0,-21-22 0 0 0,21 22-32 0 0,0-22 0 0 0,0 0 32 0 0,0 21-64 0 0,0-21 32 0 0,0 0 0 0 0,0 0 0 0 0,0 0 0 0 0,0 0 0 0 0,0 0 0 0 0,0 0 32 0 0,0 22 1 0 0,0-22-1 0 0,21 0-32 0 0,-21 0 32 0 0,23 0-32 0 0,-23 22 0 0 0,21-22 0 0 0,-21 0 0 0 0,22 22 0 0 0,-22-22 0 0 0,23 0 0 0 0,-23 23 0 0 0,0-23 0 0 0,22 22 0 0 0,-22-22 32 0 0,0 22-32 0 0,22-22 0 0 0,-22 22 0 0 0,0-1 32 0 0,0-21 0 0 0,0 22 0 0 0,-22-22 32 0 0,22 0 0 0 0,0 22-64 0 0,-22 0 64 0 0,-1-22-32 0 0,1 21 64 0 0,1-21-96 0 0,21 0 0 0 0,-23 0 32 0 0,23 0-32 0 0,-21 0 64 0 0,21 0-96 0 0,0 0-352 0 0,0 0-769 0 0,0-21-865 0 0,0 21-1281 0 0,21-22-1890 0 0</inkml:trace>
  <inkml:trace contextRef="#ctx0" brushRef="#br0" timeOffset="1">373 285 3619 0 0,'0'-22'1666'0'0,"0"22"-481"0"0,0 0 289 0 0,0 0-65 0 0,0-22-32 0 0,-23 22-480 0 0,23 0-128 0 0,0 0-257 0 0,-21 0-95 0 0,21 0-97 0 0,-22 0 0 0 0,0 22-32 0 0,22-22-31 0 0,-21 22 31 0 0,-2-22-128 0 0,1 22-32 0 0,22 1-64 0 0,-22-23 32 0 0,22 22-64 0 0,0-22-32 0 0,0 22 0 0 0,0 0 0 0 0,0-22 32 0 0,0 21 1 0 0,0-21-1 0 0,22 0-32 0 0,-22 22 32 0 0,22-22 32 0 0,1 0 32 0 0,-2-22-64 0 0,1 22 32 0 0,0-21 0 0 0,-1-1 0 0 0,-21 22-64 0 0,23-22 64 0 0,0 0 96 0 0,-23-1-128 0 0,22 1 64 0 0,-22 22-32 0 0,22-22-32 0 0,-22 0 0 0 0,0 22 64 0 0,0-21 1 0 0,0 21-1 0 0,0-22 64 0 0,0 22 32 0 0,0 0-64 0 0,-22-22-32 0 0,22 22 32 0 0,0 0-64 0 0,0 0-32 0 0,0 0-64 0 0,0 0 0 0 0,0 22 64 0 0,0-22-32 0 0,0 22-32 0 0,0-1 64 0 0,0 1 97 0 0,0 0-65 0 0,0 0 96 0 0,22 1-32 0 0,-22-1 32 0 0,0 0-160 0 0,21 0 32 0 0,-21-1 64 0 0,20 1-32 0 0,-20-22-32 0 0,0 22-64 0 0,23-22 64 0 0,-23 0-32 0 0,0 0-32 0 0,0 0-224 0 0,0 0-545 0 0,0 0-704 0 0,0 0-609 0 0,0 0-1538 0 0,0 0-1953 0 0</inkml:trace>
  <inkml:trace contextRef="#ctx0" brushRef="#br0" timeOffset="2">591 241 833 0 0,'0'-21'4004'0'0,"0"21"-2339"0"0,23 0-288 0 0,-23 0 353 0 0,0 0-353 0 0,0 0-384 0 0,0 0-256 0 0,22 0-192 0 0,-22 21 31 0 0,0 1 65 0 0,0 0-65 0 0,0 0-127 0 0,0 1-65 0 0,0-1-96 0 0,0 0-63 0 0,0 0-65 0 0,0 21-64 0 0,0-21 64 0 0,0 0-64 0 0,0-1-96 0 0,0-21 64 0 0,0 22-32 0 0,0-22 0 0 0,0 0 0 0 0,0 0 0 0 0,0 0 192 0 0,0-22 65 0 0,0 22-97 0 0,0-21-32 0 0,21-1 0 0 0,-21 0-96 0 0,0 0 64 0 0,23-21-64 0 0,-23 21-64 0 0,0 0 32 0 0,21-1 0 0 0,-21 1 33 0 0,22 0-65 0 0,-22 0 64 0 0,0 22-64 0 0,23-21 0 0 0,-23 21 32 0 0,0-22-32 0 0,0 22 0 0 0,0 0 0 0 0,0 0 0 0 0,0 0-129 0 0,0 0 65 0 0,0 22 96 0 0,0-1 0 0 0,0-21 1 0 0,0 22-1 0 0,0 0 0 0 0,0 0-32 0 0,-23 1 32 0 0,23-23-32 0 0,0 22 0 0 0,0-22 0 0 0,0 22 0 0 0,0-22 0 0 0,0 22 0 0 0,0-22 0 0 0,0 0 0 0 0,0 0-32 0 0,0 0 32 0 0,0 0 32 0 0,0 0 0 0 0,0 0 96 0 0,23 0 0 0 0,-23 0 0 0 0,0-22-96 0 0,21 22-32 0 0,-21-22 0 0 0,22 0 0 0 0,-22 22 32 0 0,22-23-32 0 0,-22 23 0 0 0,21-22 32 0 0,-21 22-64 0 0,22 0 32 0 0,-22-22 0 0 0,23 22 0 0 0,-23 0 0 0 0,0 0-32 0 0,0 0 0 0 0,22 0 64 0 0,-22 0-32 0 0,0 22-32 0 0,0-22 32 0 0,22 22-64 0 0,-22-22 64 0 0,0 23 64 0 0,0-1-64 0 0,0 0 0 0 0,0-22 0 0 0,0 22 0 0 0,22-1 0 0 0,-22 1 0 0 0,0-22 0 0 0,0 22 32 0 0,0-22-32 0 0,0 22-32 0 0,0-22 32 0 0,0 0 0 0 0,0 0 0 0 0,0 0 0 0 0,0 0-160 0 0,0 0-737 0 0,0 0-1025 0 0,0 0-1185 0 0,0 21-2979 0 0</inkml:trace>
  <inkml:trace contextRef="#ctx0" brushRef="#br0" timeOffset="3">1096 330 3395 0 0,'0'0'3075'0'0,"0"0"-1954"0"0,0 0 192 0 0,0 0-63 0 0,0 0-289 0 0,0 0 224 0 0,0 22-385 0 0,0 0-95 0 0,0 21-32 0 0,21-21-33 0 0,-21 22-223 0 0,24-1-193 0 0,-24 2 0 0 0,0-2-96 0 0,22 1 0 0 0,-22 23 33 0 0,0-24-97 0 0,0 1 160 0 0,22-1 0 0 0,-22 1-128 0 0,0-20 0 0 0,0-4-64 0 0,0 3 0 0 0,0-23 0 0 0,0 0-96 0 0,0 0-224 0 0,0 0-545 0 0,0 0-256 0 0,0 0-1281 0 0,0-23-897 0 0,-22 3-1057 0 0</inkml:trace>
  <inkml:trace contextRef="#ctx0" brushRef="#br0" timeOffset="4">1141 396 1153 0 0,'0'-22'2915'0'0,"0"0"-1250"0"0,0 0-63 0 0,0 22-1 0 0,0-23 129 0 0,22 23-321 0 0,0-22-384 0 0,-22 22-288 0 0,22 0-64 0 0,-1 0-65 0 0,1 0-127 0 0,0 0-97 0 0,-1 0-128 0 0,-21 0 33 0 0,24 22-65 0 0,-24-22 64 0 0,21 23-32 0 0,-21-1 161 0 0,0 0-65 0 0,0 21-64 0 0,-21-21-63 0 0,-3 0-1 0 0,3 21 0 0 0,-1-21-192 0 0,0 23 32 0 0,22-24 0 0 0,-21 1 0 0 0,-1 1-64 0 0,22-2 0 0 0,0-21-224 0 0,0 0-417 0 0,0 22-704 0 0,0-22-993 0 0,0 0-1185 0 0,0 0-2980 0 0</inkml:trace>
  <inkml:trace contextRef="#ctx0" brushRef="#br0" timeOffset="5">1403 1 2594 0 0,'0'0'3043'0'0,"0"0"-1633"0"0,0 0 159 0 0,0 0 65 0 0,0 0-705 0 0,0 0-225 0 0,0 0 385 0 0,0 21-384 0 0,0 2 32 0 0,0-3-1 0 0,0 3-95 0 0,21 22 32 0 0,-21-24-161 0 0,0 23-192 0 0,0-22 1 0 0,0 21-65 0 0,0 1 0 0 0,0 1-96 0 0,23-1-32 0 0,-23-1 1 0 0,0 1-65 0 0,0-1-64 0 0,0 2 64 0 0,21-24 0 0 0,-21-21-32 0 0,23 22 0 0 0,-23-22 0 0 0,22 0 0 0 0,-22 0 64 0 0,21 0-32 0 0,1 0-32 0 0,0 0-352 0 0,-22-22-577 0 0,21 22-1185 0 0,1-21-1826 0 0,-22 21-4708 0 0</inkml:trace>
  <inkml:trace contextRef="#ctx0" brushRef="#br0" timeOffset="6">1599 483 5477 0 0,'0'0'2370'0'0,"22"-22"-704"0"0,2 22 224 0 0,-2-22-64 0 0,-22 22-609 0 0,21-22-288 0 0,1 22-97 0 0,-22-21-95 0 0,22-1-160 0 0,-22 22-193 0 0,21-22-128 0 0,-21 22-96 0 0,0-22-32 0 0,0 22-31 0 0,0 0-65 0 0,0-23 0 0 0,0 23 0 0 0,-21 0-32 0 0,-1-22 0 0 0,22 22 0 0 0,-22 0 0 0 0,1 0-32 0 0,21 0 32 0 0,-22 22-32 0 0,22-22 64 0 0,-24 23-32 0 0,24-1-32 0 0,0 0 32 0 0,0 0 0 0 0,0-1 0 0 0,0 1 64 0 0,0 0 32 0 0,24 21-32 0 0,-2-21 0 0 0,-1 2 32 0 0,1-24-32 0 0,0 21-64 0 0,-1-21 0 0 0,1 0 64 0 0,1 0-32 0 0,21 0 0 0 0,-23 0-352 0 0,0-21-33 0 0,24-3-1184 0 0,-23 2-1089 0 0,1 22-1763 0 0,-2 0-3394 0 0</inkml:trace>
  <inkml:trace contextRef="#ctx0" brushRef="#br0" timeOffset="7">1995 263 8104 0 0,'-21'-22'2658'0'0,"21"1"-1024"0"0,0 21 288 0 0,0 0-33 0 0,0-22-800 0 0,21 22-320 0 0,-21 0-192 0 0,23-22-65 0 0,-23 22-192 0 0,0 0-159 0 0,0 0-97 0 0,0 22 0 0 0,0-22 64 0 0,0 22-32 0 0,-23-1 0 0 0,2 1 0 0 0,-2 0-32 0 0,1 0 0 0 0,22 1-96 0 0,-21-23 64 0 0,21 22 0 0 0,-24-22 0 0 0,24 22-32 0 0,0-22 0 0 0,0 0 0 0 0,24 0 0 0 0,-24 0 64 0 0,21 0 0 0 0,1 0-64 0 0,1 0 32 0 0,-2 0 32 0 0,2 0-31 0 0,-2 0-1 0 0,-21-22-32 0 0,21 22 32 0 0,2 0 0 0 0,-1 0 0 0 0,-1 0-64 0 0,2 0 160 0 0,-1 22-32 0 0,0-22 0 0 0,21 0 0 0 0,-20 0-96 0 0,-23 22 96 0 0,22-22-32 0 0,-22 21 128 0 0,0 1 129 0 0,0-22 159 0 0,0 22 33 0 0,0-22-1 0 0,0 22-64 0 0,0-1-63 0 0,-22-21-33 0 0,-1 22-96 0 0,2 2-63 0 0,-1-3-129 0 0,-22-21 64 0 0,21 21-96 0 0,2 1 0 0 0,-24-22-32 0 0,24 23-352 0 0,-23-23-738 0 0,23 0-1184 0 0,-2 21-1505 0 0,1 1-4901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6T07:16:11.54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6T07:16:11.54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1 416 0 0,'0'0'1442'0'0,"0"0"-129"0"0,0 0 128 0 0,0 0 33 0 0,0 0-65 0 0,0 0-256 0 0,-21 0-288 0 0,21 0-128 0 0,0 0-33 0 0,0 0-31 0 0,0 0-64 0 0,0 0 31 0 0,0 0-95 0 0,-21 0-65 0 0,21 0 129 0 0,0 0-1 0 0,-24 21 33 0 0,24-21-129 0 0,-21 0-95 0 0,21 23-1 0 0,-21-23-96 0 0,21 0 33 0 0,-23 20-129 0 0,2-20-32 0 0,21 23 0 0 0,-23-23 1 0 0,23 0-129 0 0,0 23 64 0 0,-22-23-64 0 0,22 22 64 0 0,0-22-64 0 0,0 21-64 0 0,0-21 64 0 0,0 0 192 0 0,0 22-384 0 0,0-22 64 0 0,0 22-32 0 0,0-22 64 0 0,0 0 32 0 0,0 22 0 0 0,0-1 32 0 0,0-21 0 0 0,0 22 32 0 0,22-22-32 0 0,-22 22 0 0 0,0-22 0 0 0,23 22 0 0 0,-23-22 0 0 0,21 22 32 0 0,-21-22-32 0 0,23 0 0 0 0,-23 0 0 0 0,21 21-64 0 0,-21-21 64 0 0,0 0-32 0 0,0 23 32 0 0,21-23-32 0 0,-21 0 32 0 0,0 0-32 0 0,0 22 33 0 0,0-22-33 0 0,0 0 32 0 0,0 21 0 0 0,0-21 0 0 0,0 0-32 0 0,0 21 0 0 0,0-21 32 0 0,0 23 0 0 0,0-23 0 0 0,0 23 0 0 0,0-23 0 0 0,0 0 0 0 0,0 21 0 0 0,0-21-64 0 0,0 22 64 0 0,0-22 0 0 0,0 22 0 0 0,0-22-32 0 0,0 22 64 0 0,0-22-64 0 0,0 0 64 0 0,0 21-64 0 0,0-21 0 0 0,-21 0 32 0 0,21 22 0 0 0,0-22-32 0 0,0 0 32 0 0,0 22 0 0 0,-21-22 32 0 0,21 0-64 0 0,-23 22 64 0 0,23-22-32 0 0,-21 0 32 0 0,21 23-64 0 0,-23-23 0 0 0,23 0 0 0 0,-22 22 32 0 0,22-22-32 0 0,0 0 0 0 0,-22 0-32 0 0,22 0-96 0 0,-22 0-32 0 0,22 0-256 0 0,0 0-449 0 0,-22 0-609 0 0,22 0-1248 0 0,0 0-2563 0 0</inkml:trace>
  <inkml:trace contextRef="#ctx0" brushRef="#br0" timeOffset="1">22 437 448 0 0,'0'0'1666'0'0,"-21"0"-97"0"0,21 0 225 0 0,0 0-192 0 0,0 0-97 0 0,0 0-128 0 0,0 0-95 0 0,0 0-386 0 0,0 0-127 0 0,0 0-64 0 0,0 0-32 0 0,0 0 191 0 0,21 0 129 0 0,-21 0-224 0 0,22 0-96 0 0,0 0-1 0 0,-22 0-63 0 0,22 0-65 0 0,0 0-159 0 0,1 0-65 0 0,-2 0 32 0 0,2 0-95 0 0,19 0-1 0 0,-18 0-64 0 0,-3 0-64 0 0,0 0-32 0 0,2 0 0 0 0,-2 0-32 0 0,1 0-32 0 0,0 0-64 0 0,-1 0 64 0 0,3 0 32 0 0,-24-21-31 0 0,0 21 31 0 0,22 0-64 0 0,-22 0 32 0 0,0 0 0 0 0,0 0-32 0 0,0 0 0 0 0,0 0-96 0 0,0 0-257 0 0,-22 0-255 0 0,22 0-642 0 0,-24 0-639 0 0,3 0-1090 0 0,21 0-2755 0 0</inkml:trace>
  <inkml:trace contextRef="#ctx0" brushRef="#br0" timeOffset="2">550 526 448 0 0,'-23'0'3524'0'0,"23"0"-1282"0"0,0 0-641 0 0,0 0 289 0 0,0 0-224 0 0,0 0-545 0 0,0 0-288 0 0,0 0-161 0 0,0 0 193 0 0,0 0 128 0 0,23 0-96 0 0,-23 0-225 0 0,21 0-127 0 0,-21 0-65 0 0,22 0 97 0 0,0 0-193 0 0,-22 0-63 0 0,21-22-33 0 0,1 22 0 0 0,-22-21-96 0 0,0 21-31 0 0,22-23-97 0 0,-22 23 32 0 0,0-23 0 0 0,0 23-64 0 0,0-21 0 0 0,0 21 32 0 0,-22 0-32 0 0,22 0-32 0 0,-22 0 0 0 0,22-21-32 0 0,-21 21 32 0 0,-1 0 0 0 0,22 0-32 0 0,-22 0 32 0 0,1 21 0 0 0,21-21 0 0 0,-23 0 0 0 0,23 21 0 0 0,-22-21 0 0 0,22 0-32 0 0,-21 23 32 0 0,21-23 0 0 0,0 23-32 0 0,0-2 64 0 0,0-21-32 0 0,0 22 0 0 0,0 0 0 0 0,0-22 0 0 0,0 22 0 0 0,21-22 32 0 0,-21 0-32 0 0,22 21 32 0 0,-22-21-32 0 0,23 0 0 0 0,-23 0 32 0 0,21 22-32 0 0,-21-22 0 0 0,22 0 0 0 0,-22 0 64 0 0,0 0-64 0 0,22 0 32 0 0,-22 0-64 0 0,0 0 32 0 0,21 0 0 0 0,-21-22 32 0 0,0 22-192 0 0,22 0-128 0 0,-22 0-353 0 0,22 0-480 0 0,-22 0-737 0 0,23 0-1089 0 0,-23 0-1473 0 0,22 0-3203 0 0</inkml:trace>
  <inkml:trace contextRef="#ctx0" brushRef="#br0" timeOffset="3">986 460 352 0 0,'0'0'2755'0'0,"-21"0"-705"0"0,21 0-545 0 0,-21 0 289 0 0,21 0-289 0 0,-23 0-287 0 0,2 0-225 0 0,0 0-289 0 0,-3 0-159 0 0,24 23-129 0 0,-21-23-96 0 0,-1 0-95 0 0,0 21-1 0 0,22-21-96 0 0,-21 22-64 0 0,21 0 0 0 0,0-22-32 0 0,0 22 0 0 0,0-22 0 0 0,0 21 0 0 0,0-21-32 0 0,0 22 32 0 0,21-22-32 0 0,-21 0 64 0 0,22 0 0 0 0,0 0-32 0 0,-1 0 96 0 0,-21 0 1 0 0,24-22 31 0 0,-3 22 128 0 0,-21-21 64 0 0,21-1-95 0 0,-21 0 63 0 0,23 22-96 0 0,-23-22-64 0 0,0 1-32 0 0,0 21 33 0 0,0-23-65 0 0,0 0 32 0 0,0 23-32 0 0,0-21 64 0 0,0 21-128 0 0,0 0 96 0 0,0 0-32 0 0,0-21 0 0 0,0 21-32 0 0,0 0-64 0 0,0 0 0 0 0,0 0-64 0 0,-23 21 64 0 0,23-21 0 0 0,0 21 0 0 0,0 2 64 0 0,0-23-64 0 0,0 23 96 0 0,0-2-63 0 0,23 1 31 0 0,-23-22-32 0 0,0 22 32 0 0,21 0 0 0 0,-21-22 0 0 0,21 0-32 0 0,-21 21 0 0 0,0-21 0 0 0,23 0 96 0 0,-23 0-96 0 0,23 0-32 0 0,-23 0 64 0 0,0 0-128 0 0,21 0-192 0 0,-21 0-385 0 0,0-21-448 0 0,0 21-993 0 0,23 0-1281 0 0,-23 0-1922 0 0</inkml:trace>
  <inkml:trace contextRef="#ctx0" brushRef="#br0" timeOffset="4">1141 65 3940 0 0,'0'0'1922'0'0,"0"-20"-289"0"0,0 20 65 0 0,-22 0-257 0 0,22 0-448 0 0,0 0-96 0 0,0 20-128 0 0,0-20-33 0 0,0 23 33 0 0,0-23-32 0 0,0 23-97 0 0,0-1-159 0 0,0-1 31 0 0,0 1-159 0 0,0 22 127 0 0,0-23-384 0 0,0 23 0 0 0,0-22-96 0 0,0 21 32 0 0,0 2 0 0 0,22-24 0 0 0,-22 0 0 0 0,0 25-32 0 0,21-25-32 0 0,-21 1-96 0 0,0 0-64 0 0,24-22-192 0 0,-24 22-129 0 0,0-22-352 0 0,0 21-288 0 0,0-21-160 0 0,0 0-609 0 0,0 0-224 0 0,0 22-544 0 0,0-22-1090 0 0</inkml:trace>
  <inkml:trace contextRef="#ctx0" brushRef="#br0" timeOffset="5">1053 416 2338 0 0,'0'0'2627'0'0,"0"0"-1122"0"0,0-21 33 0 0,0 21 63 0 0,0 0-192 0 0,23 0-416 0 0,-23 0-288 0 0,21 0-128 0 0,-21 0-65 0 0,22-22 65 0 0,-22 22-161 0 0,22 0-160 0 0,-1 0-128 0 0,3 0-32 0 0,-24 0-31 0 0,21 0-33 0 0,-21 0-32 0 0,21 0-32 0 0,2 22-289 0 0,-23-22-704 0 0,21 0-1313 0 0,-21 21-2050 0 0,22-21-2883 0 0</inkml:trace>
  <inkml:trace contextRef="#ctx0" brushRef="#br0" timeOffset="6">1339 373 609 0 0,'0'0'3171'0'0,"0"0"-1089"0"0,0 0-513 0 0,0 0 193 0 0,0 0-225 0 0,0 0-640 0 0,0 0-160 0 0,0 22-65 0 0,0-22-63 0 0,0 21 64 0 0,0-21-65 0 0,0 21-224 0 0,0 2-127 0 0,0-23-97 0 0,0 23 0 0 0,22-2 0 0 0,-22-21-128 0 0,0 22 32 0 0,22-22-32 0 0,-22 22 0 0 0,21-22 0 0 0,-21 0 0 0 0,22 0 32 0 0,0 0 1 0 0,-22 0-33 0 0,22-22 64 0 0,-22 0-64 0 0,21 22 32 0 0,-21-21-32 0 0,23-2 32 0 0,-23 0 128 0 0,0 23-128 0 0,0-21 96 0 0,22 0 32 0 0,-22 21-63 0 0,0-22 31 0 0,0-1 32 0 0,0 23 32 0 0,0 0-64 0 0,0-21 32 0 0,0 21 33 0 0,0 0-65 0 0,0 0 32 0 0,0 0-96 0 0,0 0-64 0 0,0 0 0 0 0,0 0-32 0 0,0 0 32 0 0,0 21 64 0 0,0-21-32 0 0,0 0 32 0 0,0 23-32 0 0,0-1 33 0 0,21-22-33 0 0,-21 21-32 0 0,0 0 64 0 0,0-21-64 0 0,0 23 0 0 0,22 0 0 0 0,-22-2-32 0 0,0-21 32 0 0,23 22-32 0 0,-23-22 32 0 0,0 0-96 0 0,0 0-32 0 0,21 22-193 0 0,-21-22-383 0 0,0 0-257 0 0,24 0-512 0 0,-24 0-1154 0 0,0 0-1505 0 0,0 0-1954 0 0</inkml:trace>
  <inkml:trace contextRef="#ctx0" brushRef="#br0" timeOffset="7">1712 307 1217 0 0,'0'0'3235'0'0,"0"0"-1281"0"0,0 0-160 0 0,0 0 160 0 0,0 0-737 0 0,0 0-352 0 0,0 0 160 0 0,0 22-161 0 0,-23-22-63 0 0,23 21-64 0 0,0-21-97 0 0,0 23-95 0 0,0-1-129 0 0,0-1-127 0 0,0 0-33 0 0,0-21-96 0 0,0 23 0 0 0,0 21-96 0 0,0-22-64 0 0,0 0 64 0 0,0 0 0 0 0,0-22-32 0 0,0 21-64 0 0,0 1-96 0 0,23-22-160 0 0,-23 0-257 0 0,0 0-287 0 0,0 0-514 0 0,0 0-543 0 0,0 0-1411 0 0,0 0-1664 0 0</inkml:trace>
  <inkml:trace contextRef="#ctx0" brushRef="#br0" timeOffset="8">1647 350 3619 0 0,'0'-21'1954'0'0,"0"21"-480"0"0,0 0 383 0 0,21 0-191 0 0,-21 0-289 0 0,21 0-352 0 0,-21 0-192 0 0,23 0 64 0 0,-2 0-192 0 0,-21 0-65 0 0,21 0-255 0 0,2 0-225 0 0,-2 0-32 0 0,-21 0 0 0 0,21 0-64 0 0,3 0-64 0 0,-3 0 0 0 0,-21 0-288 0 0,22 0-577 0 0,1 21-1153 0 0,-23-21-1441 0 0,21 0-2339 0 0</inkml:trace>
  <inkml:trace contextRef="#ctx0" brushRef="#br0" timeOffset="9">1975 460 1249 0 0,'0'0'3716'0'0,"0"0"-1923"0"0,0 0 1 0 0,0 0 160 0 0,0 0-321 0 0,21 0-447 0 0,-21-23-258 0 0,0 23-63 0 0,23 0 128 0 0,-23-21-256 0 0,0 21-289 0 0,0-21 33 0 0,21 21-97 0 0,-21-22-96 0 0,0 22-95 0 0,0-23-33 0 0,0 23-64 0 0,0 0 32 0 0,-21 0-128 0 0,21 0 32 0 0,-23 0-32 0 0,2 0-32 0 0,21 0 32 0 0,-23 0 0 0 0,1 0-64 0 0,22 23 64 0 0,-21-23 0 0 0,21 22 0 0 0,0-22 0 0 0,0 21 0 0 0,-23-21 0 0 0,23 21 0 0 0,0 2 0 0 0,0-23 64 0 0,23 23-64 0 0,-23-23 0 0 0,21 0 128 0 0,1 21-32 0 0,1-21 32 0 0,-2 0-32 0 0,2 0-32 0 0,-2 0 33 0 0,1 0-33 0 0,0 0 0 0 0,-22 0 0 0 0,21 0-32 0 0,2 0 0 0 0,-1 0-32 0 0,-1 0-160 0 0,-21 0-161 0 0,23 0-640 0 0,-23 0-1024 0 0,0 0-994 0 0,0 0-2146 0 0,22 0-3235 0 0</inkml:trace>
  <inkml:trace contextRef="#ctx0" brushRef="#br0" timeOffset="10">2522 263 1185 0 0,'0'-22'3491'0'0,"0"22"-1313"0"0,-21 0-576 0 0,21 0 64 0 0,0 0-1 0 0,0 0-352 0 0,0 0-288 0 0,-22 0-416 0 0,22 0-33 0 0,-23 22-31 0 0,23-22-65 0 0,-22 0-159 0 0,22 22-1 0 0,-21-22-96 0 0,21 22-64 0 0,0-22-31 0 0,0 22-33 0 0,-23-22-32 0 0,23 0-32 0 0,0 21 64 0 0,0-21-160 0 0,0 0 128 0 0,0 0-32 0 0,0 23 0 0 0,0-23-32 0 0,23 0 32 0 0,-23 0 0 0 0,21 0 32 0 0,-21 0-64 0 0,22 0 32 0 0,1 0 0 0 0,-23 0 0 0 0,22 0 0 0 0,-1 0-32 0 0,2 0 0 0 0,-23 0 0 0 0,21 22 0 0 0,0-22 0 0 0,-21 0 32 0 0,24 0-32 0 0,-3 21 32 0 0,-21-21-32 0 0,0 0 0 0 0,0 21 0 0 0,22-21 32 0 0,-22 0-32 0 0,0 23 160 0 0,0-23 129 0 0,0 23 95 0 0,0-23-32 0 0,0 21-31 0 0,-22-21-1 0 0,22 22 0 0 0,-21 0 97 0 0,-3-22-193 0 0,3 0 32 0 0,0 22 0 0 0,-2-22-128 0 0,-20 0 1 0 0,20 0-97 0 0,1 0 32 0 0,1 0-32 0 0,-2 0-96 0 0,2 0-321 0 0,-1 0-704 0 0,0 0-1281 0 0,1 0-2146 0 0,-2 21-6535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23 769 0 0,'0'0'1825'0'0,"0"0"1"0"0,0 0-737 0 0,0 0-64 0 0,0 0 0 0 0,0 0-224 0 0,0 0-225 0 0,0 0 33 0 0,0 0 32 0 0,0 0 127 0 0,0 0-31 0 0,0 0-64 0 0,0 0-97 0 0,0 0 1 0 0,0 0-97 0 0,0 0-31 0 0,0 0 31 0 0,0 0-31 0 0,0 0 95 0 0,0 0 33 0 0,21 20-161 0 0,-21-20-96 0 0,22 24-63 0 0,-22-24-33 0 0,23 21-64 0 0,-23 1-64 0 0,22-22-32 0 0,-22 22 0 0 0,22 1 0 0 0,-22 0-32 0 0,0-23-32 0 0,22 21 0 0 0,-22-21 32 0 0,21 22-64 0 0,-21-22-32 0 0,24 0-224 0 0,-24 0-193 0 0,0 22-223 0 0,0-22-385 0 0,0 0-321 0 0,0 0-447 0 0,0 0-1282 0 0,0 0-1698 0 0</inkml:trace>
  <inkml:trace contextRef="#ctx0" brushRef="#br0" timeOffset="1">199 0 480 0 0,'-21'0'1506'0'0,"21"0"-321"0"0,0 0 64 0 0,-24 23 64 0 0,24-23-127 0 0,-21 20-258 0 0,21 4-287 0 0,-22-3-32 0 0,22-21-65 0 0,-22 22-31 0 0,22 0-193 0 0,-22 1-96 0 0,-1 21-32 0 0,23-22 0 0 0,-22-22-95 0 0,22 22-33 0 0,-21-1 0 0 0,21 2 0 0 0,0-23-32 0 0,0 22-32 0 0,0-22 0 0 0,0 0-64 0 0,0 0-257 0 0,0 0-672 0 0,0 0-1088 0 0,0 0-1475 0 0</inkml:trace>
  <inkml:trace contextRef="#ctx0" brushRef="#br0" timeOffset="2">354 221 320 0 0,'0'0'1282'0'0,"-22"0"-193"0"0,22 0 320 0 0,0 0-128 0 0,0 0-320 0 0,0 0-160 0 0,0 0 64 0 0,-21 0-129 0 0,21 0-159 0 0,0 0-129 0 0,-22 0-63 0 0,22 0-33 0 0,0 0 0 0 0,-23 0-31 0 0,23 22-97 0 0,0-22 0 0 0,-23 0 64 0 0,23 21-96 0 0,0-21 1 0 0,0 0-33 0 0,-23 23-64 0 0,23-23-32 0 0,0 22 0 0 0,0-22-32 0 0,0 21 0 0 0,0-21 0 0 0,0 22 32 0 0,0-22-32 0 0,0 0-32 0 0,0 0 32 0 0,0 0 32 0 0,0 0-64 0 0,23 0 160 0 0,-23 0 161 0 0,23 0 63 0 0,-23 0 32 0 0,23 0 1 0 0,-23-22-225 0 0,22 22 32 0 0,-22-21 0 0 0,0-1-31 0 0,21 22-65 0 0,-21-23 96 0 0,0 2 0 0 0,0 21 64 0 0,0-22-95 0 0,0 22-97 0 0,0 0 96 0 0,0-22-128 0 0,-21 22-64 0 0,21 0 0 0 0,-22 0 0 0 0,22 0 0 0 0,-23 0 0 0 0,0 0-64 0 0,23 0-96 0 0,-23 0-193 0 0,23 22-447 0 0,-21-22-738 0 0,21 22-832 0 0,0-22-1858 0 0,0 21-2819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23 609 0 0,'-22'0'1633'0'0,"22"0"-544"0"0,0 0 417 0 0,0 0-65 0 0,0 0 128 0 0,0 0-159 0 0,0 0-225 0 0,0 0-448 0 0,0 0-193 0 0,22 0 193 0 0,-22 0 32 0 0,23 0 63 0 0,-2 20-159 0 0,-21 4-64 0 0,22-24-161 0 0,0 22-64 0 0,-1 0-127 0 0,-21-22-65 0 0,23 21 0 0 0,-1-21-96 0 0,0 22-64 0 0,-22-22 32 0 0,23 22 0 0 0,-23-22-32 0 0,0 0 0 0 0,22 0 0 0 0,-22 23-96 0 0,22-23-96 0 0,-22 0-320 0 0,0 0-321 0 0,0 0-384 0 0,0 22-417 0 0,0-22-672 0 0,0 0-993 0 0,22 0-961 0 0</inkml:trace>
  <inkml:trace contextRef="#ctx0" brushRef="#br0" timeOffset="1">287 0 2274 0 0,'-22'0'1570'0'0,"22"0"-577"0"0,-22 23 64 0 0,22-23 384 0 0,-22 20 128 0 0,22-20-512 0 0,-23 24-288 0 0,23-2-96 0 0,-22 0-129 0 0,0-1-127 0 0,22 1-161 0 0,-23 0 0 0 0,2 1-128 0 0,21-1 0 0 0,0-22-96 0 0,0 21 33 0 0,0 2-65 0 0,0-23 32 0 0,0 0-129 0 0,0 20-223 0 0,0-20-705 0 0,0 0-993 0 0,21 0-1313 0 0,2 0-2819 0 0</inkml:trace>
  <inkml:trace contextRef="#ctx0" brushRef="#br0" timeOffset="2">396 199 1121 0 0,'0'0'1858'0'0,"0"0"-257"0"0,0 0-63 0 0,0 0 63 0 0,0 0-127 0 0,0 0-417 0 0,0 0-128 0 0,0 0-161 0 0,0 0-255 0 0,0 0-257 0 0,0 0 0 0 0,0 0 289 0 0,0 22-1 0 0,0-22 1 0 0,0 21-65 0 0,0-21 1 0 0,0 23-193 0 0,0-23-96 0 0,0 20 32 0 0,0 3-63 0 0,0-23-1 0 0,0 21-96 0 0,0-21 0 0 0,0 24 32 0 0,0-24-64 0 0,0 21-64 0 0,0-21-417 0 0,0 0-768 0 0,0 22-1409 0 0,0-22-2371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0,22 0 65 0 0,-22 0 64 0 0,22 0-33 0 0,0 23-95 0 0,0-1-128 0 0,-22 0-33 0 0,44-22-160 0 0,-22 22-95 0 0,-22 0-1 0 0,23-1-96 0 0,-2 2-64 0 0,2 0-32 0 0,-2-2 0 0 0,0 2 0 0 0,-21-3-32 0 0,22 4-32 0 0,-22-24-192 0 0,0 0-288 0 0,24 21-289 0 0,-24-21-416 0 0,0 0-321 0 0,0 23-415 0 0,0-23-802 0 0,0 0-1153 0 0</inkml:trace>
  <inkml:trace contextRef="#ctx0" brushRef="#br0" timeOffset="1">285 0 2659 0 0,'0'0'1569'0'0,"-22"0"-480"0"0,22 0-192 0 0,0 23 160 0 0,0-23 0 0 0,-21 22-32 0 0,21-22-128 0 0,-21 22 0 0 0,21 0-65 0 0,-23 0-287 0 0,2-1-1 0 0,-2 2-95 0 0,23 0-129 0 0,-22-2-96 0 0,22 2-32 0 0,-21-3-127 0 0,-2 4-1 0 0,23-3-32 0 0,0 2 32 0 0,0-23-64 0 0,-22 0 0 0 0,22 20 0 0 0,0-20-225 0 0,0 0-607 0 0,0 0-866 0 0,22 0-736 0 0,1 0-1282 0 0</inkml:trace>
  <inkml:trace contextRef="#ctx0" brushRef="#br0" timeOffset="2">373 222 32 0 0,'0'0'673'0'0,"0"0"736"0"0,0 0-320 0 0,0 0 128 0 0,-20 0-352 0 0,20 0 128 0 0,0 0-32 0 0,0 0-32 0 0,0 0-96 0 0,0 0-33 0 0,0 0 1 0 0,-23 0-96 0 0,23-23-65 0 0,0 23-63 0 0,0 0 128 0 0,0 0-65 0 0,0 0-63 0 0,0 0-33 0 0,0 0-31 0 0,0 0-129 0 0,0 0-32 0 0,0 0-63 0 0,0 0-1 0 0,0 0-128 0 0,0 0 32 0 0,0 0-32 0 0,0 0 65 0 0,0 0-65 0 0,0 0 96 0 0,23 0-96 0 0,-23 0-128 0 0,20 0 96 0 0,-20 0-32 0 0,21 0-64 0 0,-21 0 32 0 0,23 0 1 0 0,-23 0-33 0 0,0 0 0 0 0,22 0-32 0 0,-22 0-32 0 0,0 0 32 0 0,0 0 0 0 0,21 0 0 0 0,-21 0 0 0 0,0 0 0 0 0,0 23 32 0 0,0-23-32 0 0,0 0 32 0 0,0 20 0 0 0,0-20-32 0 0,0 0 32 0 0,0 24 0 0 0,0-24-32 0 0,0 21 32 0 0,0-21 0 0 0,0 23-32 0 0,-21-23 0 0 0,21 0 32 0 0,0 20 0 0 0,0-20-32 0 0,-22 23 32 0 0,22-23-32 0 0,0 24 64 0 0,0-24-64 0 0,-23 0 0 0 0,23 21 0 0 0,0-21 0 0 0,0 22 0 0 0,0-22 0 0 0,0 0 0 0 0,-21 0 0 0 0,21 0 64 0 0,0 0-64 0 0,0 0 0 0 0,0 0 0 0 0,0 0 0 0 0,0 0 64 0 0,0 0 32 0 0,0 0-32 0 0,0 0-32 0 0,0 0 64 0 0,0 0-32 0 0,0 0-64 0 0,0 0 32 0 0,0 0-32 0 0,0 0 0 0 0,0 0 0 0 0,0 0-32 0 0,0 0-32 0 0,0 0 32 0 0,21 0 64 0 0,-21 0-64 0 0,23 0 32 0 0,-23 0 32 0 0,22 0-32 0 0,-1 0 32 0 0,-21 0-32 0 0,23 21 32 0 0,-1-21-32 0 0,-1 0 32 0 0,-21 0-32 0 0,24 0 0 0 0,-3 0-32 0 0,-21 0 64 0 0,22 0-32 0 0,-22 0 32 0 0,0 0-96 0 0,0 0-672 0 0,0 0-1122 0 0,0 0-1409 0 0,0 0-3235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0 416 0 0,'0'0'1025'0'0,"0"0"-192"0"0,0 0 64 0 0,0 0-96 0 0,-21 0-257 0 0,21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21-1953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1217 0 0,'0'0'1730'0'0,"0"0"-321"0"0,0 0-384 0 0,-22 0 32 0 0,22 0-160 0 0,0 0 32 0 0,0 0-289 0 0,0 0-31 0 0,0 0-161 0 0,0 0-159 0 0,0 0-65 0 0,0 0-128 0 0,0 0 64 0 0,0 0 64 0 0,0 0-31 0 0,0 0-33 0 0,0 0-64 0 0,0 0 0 0 0,-21 0 32 0 0,21 0 32 0 0,0 0 0 0 0,0 0-32 0 0,0 21-64 0 0,0-21-31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23-1026 0 0</inkml:trace>
  <inkml:trace contextRef="#ctx0" brushRef="#br0" timeOffset="1">155 22 769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0,22 0-2018 0 0,-22 0-3556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349 65 1698 0 0,'0'0'864'0'0,"-18"-16"482"0"0,18 16 31 0 0,0 0-64 0 0,-19 0-224 0 0,19 0-96 0 0,-18 0-64 0 0,18-16-192 0 0,-18 16-129 0 0,18 0-127 0 0,-19 0-1 0 0,19 0 65 0 0,-19 0-97 0 0,1 0-63 0 0,18 0-33 0 0,-19 0 0 0 0,1-16-63 0 0,18 16-1 0 0,-17 0-64 0 0,-1 0-32 0 0,0 0-32 0 0,18 0 65 0 0,-19 0-97 0 0,1 0-32 0 0,-1 0 0 0 0,19-17 0 0 0,0 17-32 0 0,-19 0-32 0 0,19 0 96 0 0,-18 0-96 0 0,18 0-32 0 0,0 0 32 0 0,0 0 0 0 0,0 0 0 0 0,0 0 32 0 0,0 0-32 0 0,0 0-32 0 0,0 0 32 0 0,-18 0 0 0 0,18 0-32 0 0,0 0 0 0 0,0 0 32 0 0,0 0-32 0 0,0 0 32 0 0,0 0 1 0 0,0 0-1 0 0,0 0-32 0 0,0 0 32 0 0,0 0-64 0 0,0 0 64 0 0,0 0 0 0 0,0 0 32 0 0,0 0 0 0 0,0 0 0 0 0,0 0 160 0 0,0 0-128 0 0,0 0 96 0 0,0 0-32 0 0,0 0 1 0 0,0 0-97 0 0,0 0 0 0 0,0 0-32 0 0,0 0 64 0 0,0 0-96 0 0,-19 0 32 0 0,19 0-32 0 0,0 0 32 0 0,0 0-32 0 0,0 0 0 0 0,0 0 0 0 0,0 0 0 0 0,0 0 0 0 0,0 0 32 0 0,0 0 0 0 0,0 0 32 0 0,0 0-64 0 0,0 0 0 0 0,0 0 64 0 0,0 0 32 0 0,0 0-64 0 0,0 17 0 0 0,0-17 64 0 0,0 0 0 0 0,0 16-64 0 0,0-16 65 0 0,0 16-33 0 0,0-16 0 0 0,0 16 0 0 0,0 1 0 0 0,0-1-32 0 0,0 0 0 0 0,0 0 0 0 0,0 1-32 0 0,0-1 32 0 0,0 0 32 0 0,0 1 96 0 0,0-1-256 0 0,0 0-32 0 0,0 0 32 0 0,0 1 96 0 0,0-1-32 0 0,0-16 0 0 0,0 0 32 0 0,0 16 0 0 0,0-16 0 0 0,0 0 0 0 0,0 0 0 0 0,0 0 32 0 0,0 0-32 0 0,0 0 32 0 0,0 16-32 0 0,0-16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43 416 0 0,'0'0'1378'0'0,"0"-20"415"0"0,-21 20-351 0 0,21 0-129 0 0,0 0-96 0 0,0 0 160 0 0,0 0-159 0 0,0 0-161 0 0,0 0-193 0 0,0 0 33 0 0,0 0-224 0 0,0 0-97 0 0,0 0-159 0 0,0 0-129 0 0,0 0 193 0 0,21 0-97 0 0,-21 0 32 0 0,23 0-95 0 0,-23 20-1 0 0,21-20-64 0 0,-21 23-64 0 0,23-1-31 0 0,-1 1-65 0 0,-1-2 32 0 0,-21 1-96 0 0,22-22-32 0 0,0 22 96 0 0,-22 0-32 0 0,22-22-64 0 0,-22 21 0 0 0,21 1-160 0 0,-21-22-129 0 0,0 0-191 0 0,0 23-129 0 0,0-23-191 0 0,0 0-289 0 0,0 0-385 0 0,0 0-544 0 0,0 0-832 0 0,0 0-834 0 0,0 0-736 0 0</inkml:trace>
  <inkml:trace contextRef="#ctx0" brushRef="#br0" timeOffset="1">240 0 1377 0 0,'0'0'2306'0'0,"0"0"-672"0"0,0 0-129 0 0,0 0 225 0 0,0 0-321 0 0,-22 0-512 0 0,22 0-128 0 0,0 0 96 0 0,-21 23 128 0 0,-1-23-257 0 0,22 20-255 0 0,-22 3-65 0 0,0-1 33 0 0,22 1-33 0 0,-21-2-192 0 0,-1 1 1 0 0,-1 0-129 0 0,2 0 0 0 0,21-1-32 0 0,-23 1-32 0 0,23 1 0 0 0,0-1 32 0 0,0 0-64 0 0,0-22 0 0 0,0 21-192 0 0,0-21-289 0 0,0 0-544 0 0,0 0-640 0 0,23 0-641 0 0,-2 0-1250 0 0,2 0-2081 0 0</inkml:trace>
  <inkml:trace contextRef="#ctx0" brushRef="#br0" timeOffset="2">307 176 1569 0 0,'0'0'2531'0'0,"0"0"-898"0"0,0 0-127 0 0,0 0 191 0 0,0 0-351 0 0,0 0-481 0 0,0 0-97 0 0,0 0-159 0 0,0 0-33 0 0,0 0 65 0 0,0 0 32 0 0,21 22-129 0 0,-21-22-63 0 0,0 21-65 0 0,0-21-64 0 0,0 22-95 0 0,0-22-1 0 0,0 23-32 0 0,0-23-32 0 0,0 22-32 0 0,0-22 33 0 0,0 0-97 0 0,0 0 0 0 0,0 0 0 0 0,0 0-64 0 0,0 0 64 0 0,0 0 64 0 0,0 0 0 0 0,0 0 161 0 0,0 0-97 0 0,21 0-96 0 0,2-22 0 0 0,-23 22-96 0 0,21-23-64 0 0,-21 23 96 0 0,22 0-64 0 0,0-22 32 0 0,-22 22 0 0 0,0-21-32 0 0,21 21 32 0 0,-21 0-32 0 0,0 0 32 0 0,23 0-32 0 0,-23 0 0 0 0,0 0 0 0 0,0 0 0 0 0,0 0 32 0 0,0 0-32 0 0,22 0 64 0 0,-22 0-32 0 0,0 0 64 0 0,0 21-32 0 0,0-21 33 0 0,0 22-33 0 0,0 1 32 0 0,0-23 0 0 0,0 0-96 0 0,0 22 96 0 0,0-22-32 0 0,0 0 0 0 0,0 22-64 0 0,0-22 0 0 0,0 0 0 0 0,0 0-64 0 0,0 0-641 0 0,22 0-1088 0 0,-22 21-1667 0 0,0-21-4515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1217 0 0,'0'0'1602'0'0,"0"0"-513"0"0,0 0-128 0 0,0 0 32 0 0,0 0 160 0 0,0 0 0 0 0,0 0-256 0 0,0 0-193 0 0,0 0-95 0 0,0 0-33 0 0,0 0-159 0 0,0 0-129 0 0,0 0 96 0 0,0 0-31 0 0,0 0 191 0 0,0 0-63 0 0,0 0-1 0 0,0 21-128 0 0,0-21 1 0 0,0 23-129 0 0,0-3 0 0 0,0-20-96 0 0,0 23 33 0 0,-21-1-129 0 0,21-22 64 0 0,0 23-64 0 0,0-4 0 0 0,0 3 0 0 0,0-22-32 0 0,0 21 0 0 0,0-21-128 0 0,0 24-33 0 0,0-24-191 0 0,0 21-288 0 0,0-21-514 0 0,0 0-735 0 0,0 22-2916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22 865 0 0,'0'-21'2402'0'0,"0"21"-1281"0"0,21 0-192 0 0,-21 0 256 0 0,22 0-64 0 0,-22 0-64 0 0,22 0-192 0 0,-1 0-224 0 0,-21 0-161 0 0,24 0-128 0 0,-2 0-159 0 0,-22 21 63 0 0,0-21-96 0 0,21 22 32 0 0,-21-22 0 0 0,0 21 1 0 0,0-21-1 0 0,0 24-32 0 0,0-2 0 0 0,-21 0 32 0 0,21 1-32 0 0,-22-2-64 0 0,-2 1 65 0 0,3-1-65 0 0,21 3-32 0 0,-22-2 0 0 0,0-1-32 0 0,22-21 0 0 0,0 22-32 0 0,0-22 0 0 0,0 0 0 0 0,0 0 0 0 0,0 0 0 0 0,0 0 160 0 0,0 0 192 0 0,0 0 321 0 0,22 0-128 0 0,21-22-129 0 0,-19 22-128 0 0,-2-21-128 0 0,-1 21-64 0 0,2 0 1 0 0,-2-22-65 0 0,0 22 0 0 0,3 0-96 0 0,-24 0-321 0 0,0 0-640 0 0,21 0-1025 0 0,-21 0-1729 0 0,0 22-5286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87 132 0 0 0,'0'0'64'0'0,"0"0"-32"0"0,0 0 0 0 0,0 0-64 0 0,0 0-64 0 0</inkml:trace>
  <inkml:trace contextRef="#ctx0" brushRef="#br0" timeOffset="1">65 23 1217 0 0,'0'0'961'0'0,"0"0"32"0"0,0 0 64 0 0,0 0 0 0 0,0 0-256 0 0,0 0 0 0 0,0 0-97 0 0,0 0-31 0 0,0 0-129 0 0,0-23-63 0 0,0 23-1 0 0,0 0-63 0 0,0 0-1 0 0,0 0-64 0 0,0 0-63 0 0,0 0 31 0 0,0 0-32 0 0,0 0-64 0 0,0 0 97 0 0,0 0-33 0 0,0 0 0 0 0,0 0-31 0 0,0 0-1 0 0,0 0 64 0 0,0 0 0 0 0,0 0-31 0 0,0 0-33 0 0,0 0-64 0 0,0 0 0 0 0,0 0-96 0 0,0 0 32 0 0,0 23-31 0 0,0-23 63 0 0,0 0 0 0 0,0 21 32 0 0,0 2-64 0 0,0-23 0 0 0,-21 22-32 0 0,21 0 0 0 0,0-1-31 0 0,0 1-33 0 0,0 0 32 0 0,-22-1-32 0 0,22 3-32 0 0,0-3 0 0 0,0 2 0 0 0,-22-23-64 0 0,22 20-65 0 0,0-20-127 0 0,0 0-192 0 0,0 0-161 0 0,0 0-416 0 0,0 23-384 0 0,0-23-833 0 0,0 0-1538 0 0</inkml:trace>
  <inkml:trace contextRef="#ctx0" brushRef="#br0" timeOffset="2">87 44 609 0 0,'0'0'1985'0'0,"0"0"-960"0"0,0-21 96 0 0,0 21-64 0 0,0 0 97 0 0,0 0-65 0 0,0 0-225 0 0,0 0-191 0 0,0 0-96 0 0,0 0-1 0 0,0 0-127 0 0,0 0-1 0 0,0 0-192 0 0,0 0-32 0 0,0 0 1 0 0,0 0-1 0 0,0 0 160 0 0,0 0-160 0 0,0 21 33 0 0,0-21-33 0 0,0 23-64 0 0,0-1 96 0 0,23-22-96 0 0,-23 22-63 0 0,20-1 31 0 0,-20-21-64 0 0,23 22 64 0 0,-23 0-64 0 0,0-1-32 0 0,22 3-32 0 0,-22-24-32 0 0,0 21 64 0 0,22-21-32 0 0,-22 0 64 0 0,0 23-64 0 0,0-23 0 0 0,0 0 32 0 0,0 0 0 0 0,21 0-32 0 0,-21 0 32 0 0,0 0 0 0 0,0 0-32 0 0,0 0 0 0 0,0 0 0 0 0,0 20 0 0 0,0-20 0 0 0,0 0 32 0 0,22 0-32 0 0,-22 0 32 0 0,0 0-32 0 0,0 0 0 0 0,0 0 32 0 0,0 0 32 0 0,0 0 0 0 0,0 0-32 0 0,0 0 129 0 0,0 0-33 0 0,0 0-32 0 0,22-20-96 0 0,-22 20 64 0 0,0-23 32 0 0,0 2-32 0 0,0 21 0 0 0,22-24-64 0 0,-22 3 32 0 0,0-1 0 0 0,0 0 64 0 0,0 1-96 0 0,23-1 32 0 0,-23 22-32 0 0,0-22-32 0 0,0-1 32 0 0,0 23 32 0 0,0 0-32 0 0,0-21-64 0 0,0 21-160 0 0,0 0-128 0 0,0 0-321 0 0,0 0-800 0 0,0 0-257 0 0,0 21-1857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44 505 1249 0 0,'0'0'1954'0'0,"-22"0"-929"0"0,22 0 128 0 0,0 0 577 0 0,-22-21-193 0 0,22 21 1 0 0,0 0-97 0 0,0 0-352 0 0,0 0-64 0 0,0 0-64 0 0,0 0-128 0 0,0 0-225 0 0,0 0-159 0 0,0 0 31 0 0,22 21 225 0 0,-22-21-97 0 0,22 0 33 0 0,-1 0-129 0 0,1 0 33 0 0,1 22-129 0 0,-1-22-31 0 0,22 0-33 0 0,-1 0 32 0 0,23 23-31 0 0,-22-23-33 0 0,21 0-64 0 0,25 0 33 0 0,-26 0-97 0 0,23 0 32 0 0,2 0-32 0 0,-2 0 64 0 0,1 0-127 0 0,-22 0-1 0 0,21 21 32 0 0,-22-21-128 0 0,-21 0 32 0 0,23 0 32 0 0,-23 0-64 0 0,-23 0 32 0 0,3 0 0 0 0,-3 0-32 0 0,-21 0 32 0 0,0 0-64 0 0,0 0-64 0 0,0 0 64 0 0,0 0 0 0 0,0 0 64 0 0,0 0-192 0 0,0 0-96 0 0,0 0-225 0 0,0 0-383 0 0,0 0-193 0 0,-21 0-513 0 0,21 0-640 0 0,-24 0-640 0 0,3 0-1571 0 0,0 21-5828 0 0</inkml:trace>
  <inkml:trace contextRef="#ctx0" brushRef="#br0" timeOffset="1">746 22 3075 0 0,'-22'0'2594'0'0,"22"0"-1152"0"0,0-21 351 0 0,0 21 129 0 0,0 0-32 0 0,0 0-417 0 0,0 0-576 0 0,0 21 320 0 0,0 2-31 0 0,0-3-97 0 0,0 3-193 0 0,0-1-95 0 0,0 22 64 0 0,0 22-224 0 0,0-1-129 0 0,0 2 1 0 0,0-2-1 0 0,0 45-31 0 0,0-23-129 0 0,0 1 0 0 0,0 2-64 0 0,0-3-63 0 0,-23 1 31 0 0,23-1 0 0 0,0 1-64 0 0,-21-22-96 0 0,21-1 97 0 0,0-20-97 0 0,-23 21 0 0 0,23-23 32 0 0,0-21-32 0 0,0 2-96 0 0,-22-4 32 0 0,22 3 32 0 0,0-23-32 0 0,0 0 0 0 0,0 0 0 0 0,0 0-64 0 0,0 0-192 0 0,0 0-289 0 0,0 0-544 0 0,0 0-896 0 0,0 0-1539 0 0,0-23-2593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23 833 0 0,'0'0'1121'0'0,"0"0"-256"0"0,0 0-161 0 0,0 0-223 0 0,0 0-97 0 0,0 0 1 0 0,0 0-97 0 0,0 0 128 0 0,0 21-31 0 0,0-21 159 0 0,0 0-63 0 0,0 0-97 0 0,0 0-32 0 0,0 0 1 0 0,0 0-65 0 0,0 0 32 0 0,0 0 161 0 0,0 0 191 0 0,0 0 65 0 0,0 0-64 0 0,0 0-321 0 0,0 0-160 0 0,0 0 64 0 0,0 0-96 0 0,-21-21 65 0 0,21 21-33 0 0,0 0-96 0 0,0 0 32 0 0,0 0 32 0 0,0 0-96 0 0,0-23 64 0 0,0 23-64 0 0,0 0-32 0 0,0 0 33 0 0,0 0-1 0 0,0 0 0 0 0,0 0-64 0 0,0 0-64 0 0,0 0 0 0 0,0 0-1 0 0,0 0 65 0 0,0 0 33 0 0,0 23-33 0 0,0-23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0,21 0-801 0 0,-21 21-897 0 0,0-21-1665 0 0,0 23-2339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1 2178 0 0,'0'0'1794'0'0,"0"0"-481"0"0,-22 0-192 0 0,22 0 96 0 0,0 0-64 0 0,-22 0-192 0 0,22 0-192 0 0,0 0-225 0 0,0 23-95 0 0,-21-23-129 0 0,21 0-96 0 0,0 0-63 0 0,0 22-1 0 0,0-22-32 0 0,0 0 0 0 0,0 0-64 0 0,0 0-32 0 0,0 0 96 0 0,0 0-32 0 0,0 0 128 0 0,21 0 33 0 0,-21 0-1 0 0,0 0-128 0 0,0 0 64 0 0,22 0-32 0 0,-22-22-64 0 0,0 22 65 0 0,0 0-1 0 0,0 0-32 0 0,0 0-96 0 0,0 0 64 0 0,0 0 0 0 0,0 0-64 0 0,0 0 0 0 0,0 0-64 0 0,0 0 0 0 0,0 0-64 0 0,0 0 64 0 0,0 0 32 0 0,0 0 0 0 0,0 0 0 0 0,0 0 0 0 0,0 22 32 0 0,0-22-32 0 0,0 0 32 0 0,0 0-64 0 0,0 0 64 0 0,0 0-32 0 0,0 0 32 0 0,0 0 64 0 0,0 0 0 0 0,0 0-64 0 0,0 0 0 0 0,0 0 64 0 0,0-22 1 0 0,0 22 31 0 0,0 0-32 0 0,0 0 32 0 0,0 0-32 0 0,0 0-96 0 0,0 0 64 0 0,0 0-64 0 0,0 0-64 0 0,0 0-128 0 0,0 0 32 0 0,0 0-1410 0 0,0 22-1601 0 0,0 1-3555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24 1057 0 0,'-22'0'1730'0'0,"22"-23"-930"0"0,-20 23 161 0 0,20 0 224 0 0,0 0 1 0 0,-22 0-226 0 0,22 0-191 0 0,0 0-96 0 0,0 0-97 0 0,-22 0-95 0 0,22 0-129 0 0,0 0-32 0 0,0 0-63 0 0,0 0-33 0 0,0 0-32 0 0,0 0 32 0 0,0 0-96 0 0,0 0 97 0 0,0 0-1 0 0,0 0-32 0 0,0 0 32 0 0,0 0 97 0 0,0 0-193 0 0,0 0-32 0 0,0 0 0 0 0,0 0-32 0 0,0 0 32 0 0,0 0-64 0 0,0 0 0 0 0,0 0-64 0 0,0 0 0 0 0,0 0-32 0 0,0 0 128 0 0,0 23-64 0 0,0-23 0 0 0,0 0 0 0 0,0 0 32 0 0,0 0-32 0 0,0 21 32 0 0,0-21-32 0 0,0 0 32 0 0,0 0-32 0 0,0 0-32 0 0,0 0 128 0 0,0 0 64 0 0,0 0-32 0 0,0 0-96 0 0,0-21 0 0 0,0 21 1 0 0,0 0-66 0 0,0 0 66 0 0,0 0-1 0 0,0-23-32 0 0,0 23 32 0 0,0 0 0 0 0,0 0 0 0 0,0 0 0 0 0,0 0-32 0 0,0 0-96 0 0,0 0 32 0 0,0 0 64 0 0,0 23-449 0 0,0-23-896 0 0,0 21-1410 0 0,0-21-1985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68 4388 0 0,'-21'0'1506'0'0,"21"0"-289"0"0,0 0 224 0 0,-22 0-32 0 0,22 0-448 0 0,0 0-448 0 0,0 0-65 0 0,-22 0-31 0 0,22 0-129 0 0,0 0-32 0 0,0 20-160 0 0,0-20 0 0 0,0 0 0 0 0,0 0-64 0 0,0 0 65 0 0,0 0 95 0 0,0 0 160 0 0,0 0 96 0 0,0 0 1 0 0,22-20-129 0 0,-22 20 33 0 0,0-24-97 0 0,0 24 0 0 0,0-22 32 0 0,0 22 1 0 0,0 0-129 0 0,0-21 128 0 0,0 21-192 0 0,0 0 96 0 0,0 0-96 0 0,0 0 32 0 0,0 0-95 0 0,0 0-66 0 0,0 0 33 0 0,0 21 33 0 0,-22-21-33 0 0,22 0 0 0 0,0 22 0 0 0,0-22 0 0 0,0 0 32 0 0,0 24-32 0 0,0-24 0 0 0,0 0 32 0 0,0 0-32 0 0,0 0 0 0 0,0 0 0 0 0,0 0 32 0 0,0 0 96 0 0,0 0 32 0 0,0 0-32 0 0,22 0-32 0 0,-22-24 32 0 0,0 24 96 0 0,0-22-63 0 0,0 22 95 0 0,0 0 0 0 0,0 0-64 0 0,0 0 0 0 0,0 0-192 0 0,0 0-96 0 0,0 0 96 0 0,-22 22 0 0 0,22 2-224 0 0,-21-4-865 0 0,21-20-1217 0 0,0 23-2338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7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65 263 1345 0 0,'0'0'1506'0'0,"0"-22"-257"0"0,0 22 288 0 0,0 0-63 0 0,0 0 31 0 0,0 0-128 0 0,0 0-480 0 0,0 0-384 0 0,0 0-193 0 0,0 22 449 0 0,0-22 128 0 0,0 22-97 0 0,0 2-127 0 0,0-3 0 0 0,-21 1-65 0 0,21-1 1 0 0,0 2-97 0 0,0 20-127 0 0,0 2-65 0 0,0-3 0 0 0,0 2 1 0 0,0-1-129 0 0,0 25 32 0 0,-23-25-64 0 0,23 21 0 0 0,0 4 161 0 0,-21-25-450 0 0,21 1 97 0 0,0-1 0 0 0,0 2 64 0 0,0-23-32 0 0,0-1 32 0 0,0 2 1 0 0,0-2 63 0 0,0 2-96 0 0,0-23 64 0 0,21 20 32 0 0,-21-20-64 0 0,0 0 128 0 0,23 0-32 0 0,-23 0 32 0 0,0 0 161 0 0,21 0-33 0 0,2 0-64 0 0,-23 0 128 0 0,22 0-63 0 0,-1 0-33 0 0,2 0-32 0 0,-1 0-64 0 0,-1 0 32 0 0,3 0-31 0 0,19-20-129 0 0,-22 20 32 0 0,1 0-32 0 0,21-23 32 0 0,-21 23-32 0 0,23 0-32 0 0,-23 0 0 0 0,0 0 0 0 0,-22 0-96 0 0,22 0-225 0 0,-22 0-415 0 0,0 0-514 0 0,0 0-703 0 0,0 0-1026 0 0,0 0-2274 0 0,0 0-3235 0 0</inkml:trace>
  <inkml:trace contextRef="#ctx0" brushRef="#br0" timeOffset="1">681 965 416 0 0,'0'-22'2851'0'0,"0"22"-737"0"0,0 0-512 0 0,0-21 95 0 0,0 21-95 0 0,0 0-65 0 0,0 0-480 0 0,0 0-256 0 0,-23 0-160 0 0,1 0 95 0 0,0 0-63 0 0,0 0-97 0 0,1 0-191 0 0,-1 21-33 0 0,-21-21-32 0 0,20 22-63 0 0,1-1-97 0 0,0-21-64 0 0,0 24 0 0 0,22-3-64 0 0,0 1-32 0 0,-22-1 32 0 0,22 2 0 0 0,0-2-32 0 0,0 2 0 0 0,22-3 32 0 0,0-20-32 0 0,-22 0 32 0 0,22 0 32 0 0,0 0 0 0 0,22 0 64 0 0,-22-20 33 0 0,0 20 31 0 0,-1-23 160 0 0,1 2 0 0 0,0-2 33 0 0,-22 2-97 0 0,22-1 0 0 0,1 1 1 0 0,-23-3-161 0 0,21 3 0 0 0,-21-1 0 0 0,0 22-32 0 0,0-21 0 0 0,0 21 0 0 0,0-23-32 0 0,0 23 32 0 0,0 0-64 0 0,0 0 32 0 0,0 0-64 0 0,-21 0-32 0 0,21 0 32 0 0,0 0 0 0 0,0 23-32 0 0,0-2 32 0 0,0-21 0 0 0,0 22 32 0 0,0-1-64 0 0,0 3 32 0 0,0 19 32 0 0,21-43-32 0 0,0 44 32 0 0,-21-23 0 0 0,24-21 1 0 0,-3 23-33 0 0,0-3 32 0 0,24-20-32 0 0,-45 24 0 0 0,22-24-32 0 0,0 0-97 0 0,-22 0-159 0 0,21 0-320 0 0,-21 0-385 0 0,22-24-449 0 0,-22 24-864 0 0,0-20-1538 0 0,23-3-2722 0 0</inkml:trace>
  <inkml:trace contextRef="#ctx0" brushRef="#br0" timeOffset="2">899 463 737 0 0,'0'-24'2274'0'0,"0"2"-448"0"0,0 1 288 0 0,0 21-353 0 0,0-23-191 0 0,0 23-1 0 0,0 0 1 0 0,0 0-289 0 0,0 0-448 0 0,0 0-321 0 0,0 0-192 0 0,0 23 417 0 0,0-2-64 0 0,0 1-33 0 0,22 23-31 0 0,-22-3-193 0 0,0 2-63 0 0,23-1-65 0 0,-23 25-64 0 0,0-25-64 0 0,21 21 1 0 0,-21 4 95 0 0,22-2-384 0 0,-22-23 96 0 0,22 23 0 0 0,-22-23 32 0 0,22 24-32 0 0,-22-23 32 0 0,0 0 0 0 0,0-23-65 0 0,0 1-31 0 0,0 0-160 0 0,0 0-320 0 0,0-1-385 0 0,0-21-224 0 0,0 0-129 0 0,0 23-1280 0 0,0-23-545 0 0,0 0-705 0 0,0-23-1857 0 0</inkml:trace>
  <inkml:trace contextRef="#ctx0" brushRef="#br0" timeOffset="3">1031 1031 769 0 0,'-22'-21'3331'0'0,"22"-3"-673"0"0,-22 3-1056 0 0,22-1 256 0 0,0 1-161 0 0,0-2-223 0 0,0 23-257 0 0,0-23-256 0 0,0 23-64 0 0,0-20-321 0 0,22 20-95 0 0,0 0-97 0 0,-22-23-64 0 0,23 23 33 0 0,-1 0-129 0 0,0 0 32 0 0,0 23-192 0 0,-1-23 32 0 0,1 20-32 0 0,0 3 0 0 0,-1-23 64 0 0,-21 23-128 0 0,23-2 97 0 0,-1 1-1 0 0,0-1 64 0 0,-22 3 0 0 0,0-3 0 0 0,0-21 32 0 0,0 22 225 0 0,0-1-129 0 0,0 2-64 0 0,-22-2-96 0 0,0 2 32 0 0,-1-3-128 0 0,2 4 32 0 0,-1-24-31 0 0,0 22-1 0 0,1-22-32 0 0,21 0-161 0 0,-22 22-223 0 0,22-22-577 0 0,0 0-704 0 0,0 0-834 0 0,0-22-1184 0 0,0 22-2531 0 0</inkml:trace>
  <inkml:trace contextRef="#ctx0" brushRef="#br0" timeOffset="4">1405 1010 96 0 0,'0'0'3331'0'0,"0"0"-1121"0"0,0 0-512 0 0,0 0 128 0 0,0 0-1 0 0,0 0-415 0 0,0 0-129 0 0,0 0-160 0 0,21 0-288 0 0,1 0-32 0 0,0 0 31 0 0,-22-24-127 0 0,21 24-128 0 0,3 0-97 0 0,-3-21-64 0 0,-21 21-95 0 0,21-22-65 0 0,-21 22-32 0 0,0-21-32 0 0,0 21-128 0 0,0-23 97 0 0,0 23-97 0 0,0-23-64 0 0,0 23 64 0 0,-21 0-32 0 0,0 0-32 0 0,21 0-32 0 0,-24 0 32 0 0,24 0-32 0 0,-21 0 0 0 0,-1 23 64 0 0,22-23-32 0 0,-22 23-32 0 0,22-2 32 0 0,0 1 0 0 0,0 23 0 0 0,0-24 32 0 0,0 1-64 0 0,0 22 64 0 0,0-23 0 0 0,22 22 0 0 0,-22-43 0 0 0,22 24 0 0 0,-1-2 0 0 0,3-22 0 0 0,-3 0-32 0 0,0 0 32 0 0,2 0 0 0 0,-1 0-32 0 0,-1 0-96 0 0,3-22-513 0 0,-3-2-608 0 0,-21 4-865 0 0,23-3-1025 0 0,-2 23-2690 0 0</inkml:trace>
  <inkml:trace contextRef="#ctx0" brushRef="#br0" timeOffset="5">1865 352 1313 0 0,'0'0'4132'0'0,"-22"-22"-1025"0"0,22 22-1377 0 0,0 0-33 0 0,0 0 65 0 0,0 0-353 0 0,0 0-768 0 0,0 0 0 0 0,0 22 191 0 0,0-1-127 0 0,0 2-64 0 0,22 20-129 0 0,-22 2-63 0 0,0-3-97 0 0,0 24-32 0 0,0-23-96 0 0,0 23-63 0 0,22 1-33 0 0,-22-2 128 0 0,0-22-416 0 0,0 24 96 0 0,0 0 32 0 0,0-24 32 0 0,22 1 0 0 0,-22 20 0 0 0,23-40 0 0 0,-23-2 32 0 0,22 0 0 0 0,-22-1-64 0 0,21-21 32 0 0,-21 0 32 0 0,22 0-32 0 0,-22-21-321 0 0,22-1-704 0 0,-22 0-1377 0 0,0-2-1794 0 0,0 4-4708 0 0</inkml:trace>
  <inkml:trace contextRef="#ctx0" brushRef="#br0" timeOffset="6">2325 745 6054 0 0,'0'-21'3651'0'0,"0"21"-1825"0"0,24 0-225 0 0,-24 0 129 0 0,0 0 96 0 0,0 0-1218 0 0,0 0 225 0 0,-24 0-641 0 0,3 0-96 0 0,0 21 577 0 0,-2 2-449 0 0,23-3-64 0 0,-21-20-128 0 0,-1 23 33 0 0,0-1-1 0 0,22 1-64 0 0,0-23 0 0 0,0 20 0 0 0,0-20 0 0 0,0 23 0 0 0,0-23 32 0 0,0 0-32 0 0,22 0 96 0 0,0 0 32 0 0,-1 0 0 0 0,2 0 0 0 0,-2 23 32 0 0,0-23-32 0 0,24 0-32 0 0,-24 0 65 0 0,2 21-97 0 0,-2-21 64 0 0,1 0-64 0 0,23 22-32 0 0,-22-22 128 0 0,-2 21-160 0 0,0 3 128 0 0,2-3 160 0 0,-2-21 33 0 0,-21 22 31 0 0,22-1 161 0 0,-22-21-1 0 0,0 23 0 0 0,0-2 33 0 0,0-21 128 0 0,0 23-257 0 0,-22-23 0 0 0,1 20-31 0 0,-23-20-161 0 0,0 24 0 0 0,23-2-160 0 0,-25 0 64 0 0,2-22-128 0 0,23 0 0 0 0,0 0 0 0 0,-24 21-256 0 0,24-21-673 0 0,-2 0-928 0 0,2 0-994 0 0,-1 22-2338 0 0</inkml:trace>
  <inkml:trace contextRef="#ctx0" brushRef="#br1" timeOffset="7">2195 1 320 0 0,'-23'0'2499'0'0,"23"0"-770"0"0,0 0-544 0 0,0 0 33 0 0,0 0 63 0 0,0 0-160 0 0,0 0-224 0 0,0 0-193 0 0,0 0 65 0 0,0 0 64 0 0,0 0-193 0 0,23 0 1 0 0,-23 0 0 0 0,22 0-65 0 0,0 0-31 0 0,-1 0-129 0 0,2 0 33 0 0,-2 0-193 0 0,24 0 64 0 0,-3 0-64 0 0,2 0-63 0 0,2 0-1 0 0,-2 0-32 0 0,21 0-32 0 0,-22 0-64 0 0,1 0 64 0 0,21 0-128 0 0,-19 0 64 0 0,19 21 0 0 0,-21-21 0 0 0,0 0-32 0 0,-1 0 0 0 0,0 0 0 0 0,3 0 0 0 0,-2 0 1 0 0,-23 0-1 0 0,0 0 32 0 0,3-21-64 0 0,-24 21-32 0 0,0 0 96 0 0,0 0 0 0 0,0 0 32 0 0,21 0-32 0 0,-21 0-32 0 0,0 0-32 0 0,0 0 0 0 0,0 0 0 0 0,0 0-32 0 0,21 0 0 0 0,-21 0 0 0 0,0 0 32 0 0,0 0 32 0 0,0 0-32 0 0,0 0 64 0 0,0 0 64 0 0,0 0-128 0 0,0 0 128 0 0,0 0-32 0 0,0 0 96 0 0,0 0-96 0 0,0 0 33 0 0,0 0-97 0 0,0 0 32 0 0,0 0-32 0 0,0 0 0 0 0,0 0-64 0 0,0 0-64 0 0,0 0 64 0 0,0 21 96 0 0,0-21-32 0 0,0 23-32 0 0,0-3 32 0 0,0 3 32 0 0,0 22-64 0 0,-21-24 32 0 0,21 45 32 0 0,0-23-32 0 0,0 3 0 0 0,0 18-32 0 0,-21 2 64 0 0,21 0-64 0 0,0-1 224 0 0,0-22-160 0 0,0 2 289 0 0,0-2-161 0 0,0-20 256 0 0,21 21-512 0 0,-21-24 32 0 0,0-20 0 0 0,21 23 32 0 0,-21-23 0 0 0,0 22 0 0 0,0-22 0 0 0,0 0 32 0 0,0 0-32 0 0,0 0 32 0 0,0 0-32 0 0,0 0 32 0 0,0 0-32 0 0,0 0 0 0 0,0 0 32 0 0,0 0-32 0 0,0 0 0 0 0,0 23 0 0 0,0-23-64 0 0,0 0-192 0 0,0 0-353 0 0,0 20-640 0 0,-21-20-929 0 0,0 23-1666 0 0,21-23-4868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0 480 0 0,'0'0'1154'0'0,"0"0"-322"0"0,0 0 193 0 0,-19 0 0 0 0,19 0-64 0 0,0 0 32 0 0,0 0-32 0 0,0 0-96 0 0,0 0-32 0 0,0 0 63 0 0,0 0-63 0 0,0 0-128 0 0,0 0-225 0 0,0 0-95 0 0,0 0-129 0 0,0 0-64 0 0,0 0 96 0 0,0 0 65 0 0,0 17-33 0 0,0-17 32 0 0,0 16-95 0 0,0 0 31 0 0,0-16-160 0 0,0 16 32 0 0,0 1-64 0 0,0-2 96 0 0,0 2-95 0 0,19-1 31 0 0,-19-16-64 0 0,0 17 64 0 0,0-2-96 0 0,0 2 0 0 0,18 0 32 0 0,-18-1 0 0 0,0 0-64 0 0,0 0 96 0 0,0 1-64 0 0,0-17-32 0 0,0 16-32 0 0,0 0 96 0 0,0-16-32 0 0,0 16-32 0 0,0-16 32 0 0,18 17-32 0 0,-18-17 0 0 0,0 0 32 0 0,0 0 0 0 0,0 15-32 0 0,0-15 0 0 0,0 0 0 0 0,0 0 32 0 0,0 0-64 0 0,0 17 64 0 0,0-17-32 0 0,0 0 0 0 0,0 0 0 0 0,0 0 0 0 0,0 15 0 0 0,0-15 32 0 0,0 0-32 0 0,0 0 32 0 0,0 17 0 0 0,0-17-32 0 0,0 0 0 0 0,0 0 32 0 0,0 0-32 0 0,19 15 0 0 0,-19-15 0 0 0,0 0 33 0 0,0 0-33 0 0,0 0 32 0 0,0 0-32 0 0,0 17 0 0 0,0-17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0,18 0-32 0 0,-18 0 96 0 0,19 0 32 0 0,-19 0 0 0 0,19 0 0 0 0,-1 0-64 0 0,0 0 96 0 0,1 0-64 0 0,-1 0 32 0 0,0 0-31 0 0,1-17-1 0 0,-1 17-96 0 0,1 0 96 0 0,-1 0-32 0 0,0 0 0 0 0,1 0 0 0 0,0 0 0 0 0,-1 0 0 0 0,1-15-32 0 0,-1 15 0 0 0,0 0 0 0 0,1 0 0 0 0,-1 0 0 0 0,1 0 32 0 0,-1 15-32 0 0,0-15 0 0 0,-18 0 0 0 0,19 0 0 0 0,-1 0 32 0 0,-18 0-32 0 0,19 0 0 0 0,-19 0 32 0 0,19 0 32 0 0,-19 0-64 0 0,18 0 64 0 0,-18 0-64 0 0,0 0 0 0 0,18 0 0 0 0,-18 0 32 0 0,0 0-32 0 0,0 0 32 0 0,0 0 32 0 0,19 0-64 0 0,-19 0 0 0 0,0 0 32 0 0,0-15-32 0 0,18 15 32 0 0,-18 0-32 0 0,0 0-32 0 0,0 0 32 0 0,0 0-96 0 0,0 0-96 0 0,0 0-192 0 0,0-17-353 0 0,18 17-448 0 0,-18 0-321 0 0,0 0-1024 0 0,0 17-2403 0 0,0-17-2690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1449 22 2114 0 0,'0'0'961'0'0,"0"0"-32"0"0,0 0 224 0 0,0-21 128 0 0,0 21 64 0 0,0 0-224 0 0,0 0-224 0 0,0 0-128 0 0,0 0-32 0 0,0 0-129 0 0,0 0-223 0 0,0 0-97 0 0,0 0 0 0 0,22 21 0 0 0,-22-21 97 0 0,0 22 95 0 0,0 1-159 0 0,0-1 63 0 0,0 0 0 0 0,0 21-31 0 0,0 2-129 0 0,0-2-32 0 0,-22 0 32 0 0,22 3-32 0 0,0-3-63 0 0,-23 1-97 0 0,23-21 32 0 0,0 20 0 0 0,0-20-32 0 0,0-3 32 0 0,0 4-32 0 0,0-24 0 0 0,0 22 64 0 0,0-22-96 0 0,0 23 64 0 0,0-23-64 0 0,0 0 0 0 0,0 20 0 0 0,0-20 0 0 0,0 0 0 0 0,0 0 32 0 0,0 0 0 0 0,0 0 32 0 0,0 0 0 0 0,0 0 0 0 0,0 0 0 0 0,0 0 32 0 0,0 0-64 0 0,0 0 32 0 0,0 0-31 0 0,0 0 31 0 0,0-20-64 0 0,0 20 64 0 0,23 0-32 0 0,-23 0 0 0 0,0 0-32 0 0,0 0 32 0 0,0 0-32 0 0,0 0 32 0 0,0 0 32 0 0,0 0-64 0 0,0 0 32 0 0,0 0 0 0 0,0-23-32 0 0,0 23 32 0 0,0 0-32 0 0,0 0 32 0 0,0 0-32 0 0,0 0-32 0 0,-23 0-32 0 0,2 0-32 0 0,-1 0 96 0 0,0 0 96 0 0,-21 0 0 0 0,-3 0-32 0 0,3 0 64 0 0,0 0 0 0 0,-24 0 193 0 0,3 0-161 0 0,-5 23-32 0 0,-17-23 64 0 0,-2 0-192 0 0,23 20 128 0 0,-24-20-32 0 0,2 0-64 0 0,0 0 0 0 0,21 0 0 0 0,-1 23 0 0 0,-20-23 0 0 0,42 0 0 0 0,-20 0 0 0 0,22 0-64 0 0,19-23 64 0 0,3 23-32 0 0,-1 0 0 0 0,0 0 64 0 0,22 0-31 0 0,-21 0-66 0 0,21 0 66 0 0,0 0-33 0 0,0 0 0 0 0,0 0 0 0 0,0 0-65 0 0,0 0 33 0 0,0 0 32 0 0,0 0-32 0 0,0 0 64 0 0,0 0-64 0 0,0 0-160 0 0,0 0-256 0 0,0 0-321 0 0,0 23-544 0 0,0-23-1218 0 0,0 0-1633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16:11.510"/>
    </inkml:context>
    <inkml:brush xml:id="br0">
      <inkml:brushProperty name="width" value="0.1" units="cm"/>
      <inkml:brushProperty name="height" value="0.1" units="cm"/>
    </inkml:brush>
    <inkml:context xml:id="ctx1">
      <inkml:inkSource xml:id="inkSrc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1-16T07:16:11.515"/>
    </inkml:context>
    <inkml:brush xml:id="br1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7895 1032 2274 0 0,'0'0'1954'0'0,"0"0"-1153"0"0,0 0 448 0 0,0 0 256 0 0,0 0-127 0 0,-21-21 95 0 0,21 21-256 0 0,-22 0-160 0 0,22 0-224 0 0,-22 0-64 0 0,0 0-1 0 0,0 0-31 0 0,-1 0-192 0 0,1 21 31 0 0,-21-21-95 0 0,21 0-65 0 0,1 22 0 0 0,-24 0 1 0 0,24-1-1 0 0,-23 23-127 0 0,23 0-65 0 0,-24-21-96 0 0,23 41 32 0 0,-1-19-96 0 0,2 21 64 0 0,0-1 0 0 0,-2 2 0 0 0,23-23 97 0 0,0-1-97 0 0,0-21 64 0 0,44 1-96 0 0,-23-23 96 0 0,24 0 0 0 0,21 0 1 0 0,-1-45 63 0 0,1 2 128 0 0,-1-1 33 0 0,2-23 31 0 0,-1 24-128 0 0,-22-23 33 0 0,-1-1-65 0 0,1 3-96 0 0,-23-3-32 0 0,2 2-32 0 0,-1 21-64 0 0,1-22-32 0 0,-1 0 33 0 0,-22 0-33 0 0,0 21 0 0 0,0-19-32 0 0,0-3 32 0 0,0 3-32 0 0,0 20 0 0 0,0-2 0 0 0,0 2 0 0 0,0 24 0 0 0,0 20 0 0 0,-22-23 0 0 0,22 23 32 0 0,0 0-64 0 0,0 0-32 0 0,0 0-33 0 0,-23 23 65 0 0,23-23 32 0 0,0 20 0 0 0,0 3 0 0 0,0 21 0 0 0,0-21 0 0 0,0 41 0 0 0,0-20 0 0 0,23 45 0 0 0,-23-2 0 0 0,22 2 32 0 0,-22 20-32 0 0,0-22 32 0 0,21 24-32 0 0,-21-24 33 0 0,0 22-33 0 0,22-42 32 0 0,-22 21-32 0 0,0-22 32 0 0,22-1-32 0 0,-22-22 32 0 0,21-21-32 0 0,-21 2 0 0 0,24-3 0 0 0,-24-21 0 0 0,21 0-96 0 0,-21 0-257 0 0,21 0-255 0 0,-21 0-642 0 0,23 0-864 0 0,-23 0-1505 0 0,0 0-2787 0 0</inkml:trace>
  <inkml:trace contextRef="#ctx0" brushRef="#br0" timeOffset="1">9101 1208 5317 0 0,'0'-23'1505'0'0,"-21"23"-191"0"0,-23-22-97 0 0,23 22 416 0 0,-1 0-127 0 0,-23 0-257 0 0,22 0-256 0 0,-19 0-128 0 0,-2 22-257 0 0,21 1-159 0 0,-20-1-129 0 0,-1 0 0 0 0,1 21 1 0 0,19-21-33 0 0,3 22-32 0 0,-1 21-64 0 0,22-21-64 0 0,-22 1-31 0 0,22-1-97 0 0,0-1 64 0 0,22-21 0 0 0,0 1-32 0 0,-22-2-32 0 0,45-21 64 0 0,-23 0-32 0 0,21 0 96 0 0,-21 0 160 0 0,44-21 129 0 0,-22-24-1 0 0,-2 2-96 0 0,-19 21 33 0 0,22-22-33 0 0,-23-1-192 0 0,-1 2 32 0 0,23-1-96 0 0,-23 0 0 0 0,-21-1 0 0 0,24 3-32 0 0,-24-3-64 0 0,0 1 64 0 0,0 0 0 0 0,0 23 0 0 0,-24-23 1 0 0,24-1-1 0 0,-21 24 0 0 0,21-2 0 0 0,-21 3 32 0 0,21 20 0 0 0,0 0 0 0 0,0 0-32 0 0,0 20-64 0 0,-23 3 32 0 0,23 22 64 0 0,0 20 32 0 0,0-22 0 0 0,0 46 32 0 0,0-25-64 0 0,0 25 64 0 0,23-24-64 0 0,-23 24-64 0 0,21-23 32 0 0,0 21 32 0 0,24-43-64 0 0,-24 21 33 0 0,2-41-33 0 0,19-3 0 0 0,4 1 0 0 0,-24 0-33 0 0,0-22-63 0 0,-1 0-192 0 0,1 0-320 0 0,0 0-385 0 0,-1-22-577 0 0,2 0-896 0 0,-23-23-1314 0 0,22 23-2466 0 0</inkml:trace>
  <inkml:trace contextRef="#ctx0" brushRef="#br0" timeOffset="2">9893 43 4837 0 0,'0'-20'1889'0'0,"0"20"-800"0"0,0-23 737 0 0,0 23-160 0 0,0 0-481 0 0,0 23-737 0 0,0-3 161 0 0,0 3 160 0 0,0 22 31 0 0,-24-2-63 0 0,24 1-160 0 0,0 43 31 0 0,0-20-127 0 0,24 21-33 0 0,-24 22-128 0 0,0-2-63 0 0,21 23-161 0 0,0 3 64 0 0,2-25 320 0 0,-23 0-95 0 0,21-20-161 0 0,-21-2-96 0 0,21-21-32 0 0,-21-1-32 0 0,0-20 0 0 0,0-1-32 0 0,0-22 0 0 0,0 21-64 0 0,0-21-128 0 0,0-22-288 0 0,0 23-577 0 0,-21-23-705 0 0,21 0-1313 0 0,-21 0-1922 0 0,-2 0-2690 0 0</inkml:trace>
  <inkml:trace contextRef="#ctx0" brushRef="#br0" timeOffset="3">9496 1230 5669 0 0,'-21'-22'1666'0'0,"21"-1"-97"0"0,-22 23 33 0 0,22-22 576 0 0,0 22-352 0 0,0-22-545 0 0,22 22-256 0 0,-1 0-224 0 0,1-22-33 0 0,22 22-95 0 0,23 0-225 0 0,-24-22-63 0 0,23 22-65 0 0,-1-21-192 0 0,1 21 0 0 0,0-22-96 0 0,-1 22-32 0 0,1 0 0 0 0,1-22-192 0 0,0 22-416 0 0,-3 0-1090 0 0,1 0-1153 0 0,3 0-2306 0 0,-24 0-4131 0 0</inkml:trace>
  <inkml:trace contextRef="#ctx0" brushRef="#br0" timeOffset="4">11077 943 7399 0 0,'-43'0'1986'0'0,"20"0"-256"0"0,2 0 191 0 0,-24 0 1 0 0,24 0-480 0 0,-24 0-321 0 0,1 0-353 0 0,2 23-223 0 0,-3-2-65 0 0,1 24-127 0 0,0-23-161 0 0,1 21 64 0 0,-2 1-96 0 0,24 0 0 0 0,-1-21-96 0 0,0 21 32 0 0,22-1-63 0 0,0-21-1 0 0,0 22 0 0 0,0-22-32 0 0,22 0 32 0 0,0-22-32 0 0,-1 0 0 0 0,1 0 32 0 0,22 0 64 0 0,-22 0 0 0 0,22-22-32 0 0,0 0 0 0 0,1 0 0 0 0,-3 0-64 0 0,2 0 32 0 0,-23-1-64 0 0,24-19 64 0 0,-22 20-32 0 0,-1-23 0 0 0,-1 23 0 0 0,2-22-32 0 0,-2 23 64 0 0,1-23-64 0 0,-22 23 32 0 0,0-24 0 0 0,0 22 0 0 0,0 3 0 0 0,0-3 0 0 0,0 23 32 0 0,0 0-32 0 0,-22 0-96 0 0,1 23 32 0 0,21-3 64 0 0,-23 24 32 0 0,23 1 64 0 0,0-1-64 0 0,0-1 0 0 0,0 23 64 0 0,23 1 32 0 0,-2-2-32 0 0,24 1-64 0 0,-2-23 129 0 0,22 1 351 0 0,-20 1 129 0 0,20-1-33 0 0,2-44 1 0 0,-24 22-65 0 0,0-1-191 0 0,1-21-97 0 0,2 22-96 0 0,-25-22-128 0 0,23 0 0 0 0,-23 0 0 0 0,24 0-160 0 0,-45 0-481 0 0,21 0-800 0 0,-21 23-1217 0 0,0-23-2371 0 0,0 21-5893 0 0</inkml:trace>
  <inkml:trace contextRef="#ctx1" brushRef="#br1">731 361,'0'-7,"0"-7,-6-2,-1-4,0-6,-4 3,-1 10,4 15,-5 13,1 16,3 14,-3 14,0 14,3 13,-3 12,1 7,-4 10,-4 11,1 3,-2 3,3-2,3-9,5-15,4-12,8-9,9-14,8-12,11-17,12-14,9-14,6-7,12-13,2-10,2-9,-8-8,-9-2,-8-2,-19 3,-19 11,-11 7</inkml:trace>
  <inkml:trace contextRef="#ctx1" brushRef="#br1" timeOffset="1">55 798,'-5'0,"-8"0,-6-6,4-3,12 8,10 2,17 3,8 0,9-1,11 6,11 0,7-1,6 0,9-4,4-1,5-2,-3 0,-6-2,-1 1,-10 0,-7-1,-7 1,-16 6,-16 8,-11 3</inkml:trace>
  <inkml:trace contextRef="#ctx1" brushRef="#br1" timeOffset="2">1083 1127,'0'-7,"0"6,0 7,7 10,-1 8,7 12,0 13,-3 10,4 8,-1 5,-3 2,2 1,0-6,-3-2,-3-6,4-9,-1-4,-1-7,2-8,1-6,-2-11,-2-10</inkml:trace>
  <inkml:trace contextRef="#ctx1" brushRef="#br1" timeOffset="3">1019 1382,'0'-7,"0"-7,0-8,6-6,7 0,12 7,7-1,4 4,7 6,2 4,-3 3,-1 3,-3 2,-3 1,-1-1,-7 7,-3 3,-4 4,-7 8,-5-2</inkml:trace>
  <inkml:trace contextRef="#ctx1" brushRef="#br1" timeOffset="4">1887 1418,'0'-6,"-6"-2,-7-1,-6 3,-6 2,-4 1,-3 2,-1 6,0 10,-1 7,1 8,5 3,8 3,7 2,7 0,8 0,11-7,7-7,6-10,11-5,3-6,6-3,1-1,-2-6,-9-10,-5-7,-3-5,-5-5,-7-2,-7-2,-3 0,-11-6,-7-1,-3-1,-4 2,-5 10,2 3,-1 7,-1 7,3 13,5 14,5 11,5 8,8 12,4 5,7 1,6-2,7 5,2-7,3-5,8-1,1-8,6-9,0-8,3 1,-1-2,-4-4,-7-2</inkml:trace>
  <inkml:trace contextRef="#ctx1" brushRef="#br1" timeOffset="5">2401 1345,'0'-6,"0"4,5 9,3 8,-2 9,1 7,2 4,1 1,4 2,4 7,0 2,2-2,-2-1,-4-3,-5-2,2-1,-1-7</inkml:trace>
  <inkml:trace contextRef="#ctx1" brushRef="#br1" timeOffset="6">2240 1090,'0'-6,"5"-2,3-7,5 1,5 1,5 11,5 4,-2 9,-2 8,-4 7,-5 6,-5 3,-5-4</inkml:trace>
  <inkml:trace contextRef="#ctx1" brushRef="#br1" timeOffset="7">2916 1309,'0'6,"0"9,0 7,0 7,0 3,0 4,0 8,0 3,-6-2,-1-1,0-2,2-2,6-15,10-9,2-16,-2-13,4-11,4-8,-1-10,3-5,2-6,-3-1,2 3,1 4,4 3,-5 5,2 7,0 15,-4 18,-4 15,-5 9,-5 8,-4 5,-1 8,-1 1,-1 1,0-4,0-1,6-2,7-9,7-10,1-13,2-10,3-11,-3-3</inkml:trace>
  <inkml:trace contextRef="#ctx1" brushRef="#br1" timeOffset="8">3592 1345,'0'6,"0"8,0 9,0 6,0 3,0 5,5 0,3 1,-1 0,4 0,1-1,-3 0,-2-6</inkml:trace>
  <inkml:trace contextRef="#ctx1" brushRef="#br1" timeOffset="9">3656 1016,'0'-7,"5"-1,8 0,1 8,4 10,4 9,-1 8,-6 0</inkml:trace>
  <inkml:trace contextRef="#ctx1" brushRef="#br1" timeOffset="10">4137 1308,'0'6,"0"8,0 9,0 6,0 3,0 11,0 2,-5 1,-2-2,0-1,2-3,1-2,7-7,7-15,4-16,4-15,5-11,3-7,4-4,-4-8,-2-3,3-6,1 2,0 0,2 6,-4 3,-1 4,0 1,2 1,-4 14,-6 16,-5 15,-6 20,-3 17,-8 6,-3 9,1-2,0 3,2-3,2-5,6-13,4-5,4-9,9-9,3-9,6-9,-4-7</inkml:trace>
  <inkml:trace contextRef="#ctx1" brushRef="#br1" timeOffset="11">4942 1308,'-7'0,"-5"0,-8 0,-5 0,-4 0,-3 0,-1 0,5 6,2 3,5 4,6 8,6 5,10 7,10-6,14 2,20-6,18-6,14-6,11-5,8-10,-4-4,-10-6,-13-8,-15-1,-16 0,-13-5,-12-3,-8 11,-5 14,-2 14,-1 13,-1 7,2 7,1 9,0 4,0-1,1 5,5-1,3-3,-2-3,1-3,-3-3,-2-2,-6 0,-8-7,-8-9,-11-8,-11-6,-10-3,-12-4,-6-1,-8 0,-1-2,2 8,2 2,15 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01:31.6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28 1356,'-5'0,"-8"0,4 0,9 0,10 0,15-6,9-7,3-13,8-7,1-10,4-8,5-13,5-6,2-3,3 0,1-4,1-1,-1 8,-4 4,-9 2,-6 1,-7 6,-10 6,-4 7,-6 5,-7 4,-1 7,5 9,4 8,-2 10,3 7,-4 7,2 2,-4 3,-3-1</inkml:trace>
  <inkml:trace contextRef="#ctx0" brushRef="#br0" timeOffset="764.502">556 300,'-6'0,"-7"0,-7 0,-6 0,-4-5,-2-3,9 1,15 1,14 2,17 2,16-5,7-1,7-5,6-5,-2-6,0 1,3-1,2-1,-5-3,-5-2,-7 4,-10 1,-12 10,-10 13,-6 13,-5 10,-3 7,-1 5,5 1,3 2,0-1,4 1,1-2,-2 0,-2 0,3-1,0 0,-1 0,2-6,1-2,-3 1,3 1,0 2,-3 2,-2 0,-3 2,-2-6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01:33.6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148 148,'-6'0,"-2"-6,-4-1,-1-6,-4 0,1-4,3-4,-1 1,1-2,-2 3,0 11,10 6,10 10,11 2,13 6,7 6,4 5,6 2,6 9,0 3,3 6,2 6,4 5,-4 4,1 3,-5 1,-6 1,-4-5,-5-2,-3-6,-2-7,-1-5,0-4,-5-3,-3-8,-4-2,-6-12,-6-7</inkml:trace>
  <inkml:trace contextRef="#ctx0" brushRef="#br0" timeOffset="847.055">576 1005,'-5'0,"3"6,8 1,3 6,5 0,6 4,6 5,3-2,-3 1,0 3,1-2,2 0,1-4,-5-9,0-14,-5-10,0-8,-4-7,-4-3,2-2,-3 0,4-6,-2-1,3 0,-1 3,3-4,-3-1,3 3,-3 2,3 2,-2 2,-4 12,1 10,0 14,-4 11,3 4,5 5,-1-2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21:27.44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11853 6784 165 0,'-19'-15'22'0,"9"0"31"15,6 0-6-15,2 0 7 0,-9 5 2 16,7 1-6-16,-2 4-10 0,0 1-2 0,-4 2-8 16,7 2-4-16,1 0-6 0,2 0-14 15,0 7-3-15,0 3 6 0,5 4-1 16,9 4-1-16,-2 2-2 0,9 1 1 16,6 4-3-16,2 1 0 0,6 2 0 15,4 1-1-15,3-1 3 0,-1 3-5 0,9-5 3 16,-9-2-3-16,6-3-2 0,-3-6 1 15,-3-8 0-15,-6-3-1 16,-6-4 1-16,-6-2 2 0,-8-7 1 16,1 1-1-16,-8-5-2 0,-1 2 3 0,-1-1-2 15,-4 1 1-15,-2 2 0 0,0 4-1 16,0 0 2-16,0 2 0 0,0 3-2 16,0 0-2-16,0 3-2 0,0 4 4 15,0-4-1-15,12 2 1 0,1 1 0 16,5 0 0-16,5-1 1 0,-4 1-1 15,3 1 1-15,-3-2 0 0,-3 1-1 0,3-4 1 16,-5-1 0-16,7-1 0 0,0 0 0 16,-5 0 0-16,7-6 0 15,0-2 1-15,-7-5 0 0,3-2-3 16,-11-5 2-16,3-3 0 0,-7-3 0 0,-4-3 3 16,0 1-1-16,-4-1 1 0,-15-2-5 15,-2 3 3-15,3 0-1 0,-5 0-2 16,-2 5 1-16,5 3 0 0,1 6-5 15,2 4-10-15,5 5-18 0,0 4-23 16,5 3-43-16,3 10-42 0,-2 3-144 0</inkml:trace>
  <inkml:trace contextRef="#ctx0" brushRef="#br0" timeOffset="360.986">13409 7044 125 0,'15'-6'133'16,"-13"5"-68"-16,-2 1-4 0,-2 0-13 15,-4 6-8-15,-3 3-12 0,9 4 9 0,0 9-5 16,0 4-7-16,0 1-11 0,0 1-6 16,-6 3-2-16,-2 0-1 0,-7 2-3 15,3-2 1-15,-4 1-1 0,3-6-1 16,-1-5-6-16,10-5-10 0,4-6-16 15,0-4-23-15,10-5-33 0,4-1-37 0,5-9-96 16</inkml:trace>
  <inkml:trace contextRef="#ctx0" brushRef="#br0" timeOffset="675.051">13517 6327 137 0,'-6'-14'78'0,"4"7"-28"0,2 6-2 0,16 1-4 16,9 0 3-16,-2 2-12 15,2 7-2-15,1 3-4 0,5 9-4 0,7 7-4 16,3 5 0-16,13 8-8 0,2 5-4 15,-5 6-1-15,-5 4-2 0,-3 3-3 16,-10 1 3-16,-6 3-5 0,-6-1-8 16,-7 2-4-16,-6-3-4 0,-3-2-5 15,-3-11-24-15,-2-12-6 0,0-12 12 0,0-10-1 16,0-8-5-16,0-6-17 0,-11 0-35 16,-1-5-41-16</inkml:trace>
  <inkml:trace contextRef="#ctx0" brushRef="#br0" timeOffset="895.955">13916 6888 50 0,'-6'-21'89'16,"2"3"-34"-16,4 4 7 0,0 1-18 16,10 5 4-16,15 3 0 0,16 5-5 15,4 0-9-15,7 5-8 0,-2 6-6 16,-3 0 0-16,3 2 0 0,-7 4-4 0,5 1-4 16,-11-3-2-16,-4 2-3 0,-6 0 3 15,-6-3 3-15,-13-1 1 0,-6 0 2 16,-2-2-2-16,-6 0 0 0,-17 2-1 15,-14-1-1-15,-13 2-4 0,-10 3-4 16,-14-3 0-16,-9 4-4 0,-6-2-4 0,5 0-18 16,11-4-13-16,13 0-51 15,7-3-56-15,13 0-165 0</inkml:trace>
  <inkml:trace contextRef="#ctx0" brushRef="#br0" timeOffset="4651.281">3487 13461 17 0,'-14'0'20'0,"-5"0"32"0,3-2-27 15,-5 2-7-15,0-2 9 0,7 0 2 16,-7 1-8-16,9-4 6 0,-1 3-5 0,3-1 2 16,2-1 0-16,-5 0 3 0,5 0-5 15,2 1-1-15,-2 0-1 0,6 1 0 16,2 1-7-16,0 1-6 0,12-1-7 15,13-1 1-15,10 2 1 0,8-2 3 16,15 2-3-16,15 0 2 0,5-2 1 16,21 0-1-16,3 1-1 0,9-1 0 15,-5 0-1-15,-1 2 1 0,-8 0 0 16,-8-1-3-16,-8 1 1 0,-19-1-1 16,-11-1-1-16,-11 2-4 0,-13 0 0 15,-5 0 1-15,-7 0 2 0,-5 0-2 0,-6 0 3 16,-2 0 0-16,-2 0 0 0,0-1 3 15,-10 1-2-15,-9-1-1 0,-10 1-2 16,-8 0 0-16,-12 0 3 0,-7 0-3 16,-8 0 1-16,-5 0 1 0,-5 3 0 15,2 0 0-15,-5 1 0 0,-1-1-1 0,-1 3 0 16,-4-4 1-16,1 1 1 16,1 2 0-16,9-3 0 0,8 0 1 15,8 1-2-15,6-3 1 0,15 0 0 16,4 0 0-16,10-2 1 0,9-1-1 0,2 1 1 15,4 1-1-15,6-1 1 0,0 2-4 16,14-1 1-16,15 0-2 0,12 1 5 16,13-1 0-16,14-1 1 0,17 1 1 15,14-2-2-15,5 1 2 0,7 0-1 16,-3-2 0-16,-3 3-1 0,-8-1 0 0,-12 1 0 16,-13 1-1-16,-20 0-1 0,-9 0-1 15,-14 0 1-15,-14 0-2 16,-5 0-1-16,-8 1 2 0,-2 1-1 15,-6-2 2-15,-10 3 1 0,-13-1 1 0,-7 0-2 16,-11 2 0-16,-9-2 1 0,-8 3-2 16,-4 0 2-16,-9 1-1 0,1-2 1 15,-5-1-1-15,-6 1 1 0,1-2 0 16,-3 0 0-16,0-2 0 0,10 0 0 16,9 0 0-16,10 0 0 0,12 0 1 0,13 0-2 15,13-1 2-15,11 1-1 0,9 0 2 16,2 0-1-16,2 0-2 0,19 0 2 15,8 0 0-15,10 0 2 0,13 0 0 16,12 0-1-16,19 0 5 0,10 0 0 16,8-7-2-16,13 2 2 0,1-3-5 0,-1 0 0 15,-2 2 0-15,-17-1-1 16,-15 2 1-16,-16 2 0 0,-22 1-1 16,-13 0 0-16,-7 2-1 0,-11-1-1 15,-9 0 3-15,4 1 0 0,-6 0 1 16,-10-2 0-16,-7 2-3 0,-18 0-2 0,-8 0-1 15,-15 2 0-15,-19 2 1 0,-5 0 1 16,-9 3 1-16,-13-1-1 0,3 1 0 16,-11 0-1-16,-3 2 1 0,3-5-1 15,11 3 1-15,18-5 0 0,27-2 2 16,27 0 1-16,25 0-3 0,4-3 1 16,17 1-1-16,3 0-9 0,11 2 5 15,13 0 4-15,14 0 4 0,26 0 5 16,28 0-2-16,22-4-1 0,13-4-2 15,-6 0 2-15,-17-1-4 0,-19 1 1 0,-16 5 0 16,-21 2-1-16,-20 0-1 0,-13 1-1 16,-10 0-5-16,-5 0-8 0,-3 4-23 15,-7 1-55-15,-4 3-78 0</inkml:trace>
  <inkml:trace contextRef="#ctx0" brushRef="#br0" timeOffset="7807.927">3446 15044 74 0,'-4'0'49'15,"0"0"-21"-15,-5 0 8 0,5 2-3 16,2-2 3-16,0 0-11 0,2 0-9 16,0 0-4-16,0 0-1 0,0 0 2 0,0 0-4 15,6 1-2-15,13-1 3 0,10 2 11 16,8-1 0-16,17 0-3 0,8-1-5 15,14 1 3-15,3-1-4 16,4 0-4-16,3 2-3 0,-3-2 2 0,-4 0-3 16,1-1-2-16,-1-5 2 0,-7 1-1 15,0-2-1-15,-10-1 0 0,-8 4 0 16,-8-1-6-16,-3 3-15 0,-10 2-12 16,-4 0-28-16,-8 2-37 0,-1 5-62 15</inkml:trace>
  <inkml:trace contextRef="#ctx0" brushRef="#br0" timeOffset="18315.124">13633 13290 53 0,'-13'2'63'16,"3"-2"-5"-16,6 0-10 0,0 0 8 0,2 0 0 16,2 0-13-16,0 0-15 0,0 0-8 15,10 0-5-15,19 0 7 0,6-2 2 16,19-1-5-16,4 1-2 0,6-2-5 15,14 2-1-15,5 2-1 0,8-1-3 16,8 1-2-16,7 1 1 0,1 2-4 0,5 3 0 16,-7 2 0-16,-8-3-1 0,-6 2-1 15,-2 2 0-15,-6-5-6 0,-7 3-1 16,-3-5-3-16,-11 0-2 0,-5-2 3 16,-11 0 6-16,-3 0 1 0,-12 0 3 15,-12 0-1-15,-5-1-1 0,-7 1 0 16,-7 0-1-16,0 0 2 0,0 0 0 15,-2 0 0-15,-9 0 0 0,-7 0-2 16,-5 0-1-16,-6 0 1 0,-8 0 2 16,-5 0-1-16,-9 0 1 0,-7 0 0 0,-4 0 0 15,-6 0-1-15,-9 0 1 0,-8 0-1 16,-1-1 0-16,-3 0-2 0,-4 0 2 16,2-1-3-16,4 2 2 0,0-1-2 15,11 1 2-15,-3 0-2 0,5 0 2 16,5 3-1-16,7 1-2 0,5-1 3 0,9-1 0 15,11 0 2-15,8-2-1 16,14 0 2-16,3 0 0 0,10 0 1 16,2 0-1-16,18 0 0 0,16-4 4 15,21 0 5-15,18-1 1 0,18-1 3 16,16 0-7-16,15-1 3 0,10 2 0 0,1 3-7 16,1 1 0-16,-10 1-3 0,-12 0 0 15,-17 1-3-15,-21 2-7 0,-14 2 1 16,-10-5-1-16,-17 0 6 15,-8 0-2-15,-17 0 2 0,-2 0 2 0,-6 2 3 16,0-2 1-16,-14 0-1 0,-17 0-1 16,-15 0-1-16,-12 0-1 0,-14 0 3 15,-19 0-1-15,-12 0 1 0,-1-2 0 16,-14-1 0-16,-1-2-1 0,-1 4 0 16,-2-2 0-16,0-1-1 0,10 2 1 0,5-3 1 15,16-1-1-15,18 2 0 0,11-4 0 16,17 4 0-16,16 0 0 0,8 2 0 15,15 2 0-15,4 0-2 0,2 0-5 16,0 0 0-16,21 2 7 0,10 3 1 16,12 1 0-16,25-1 2 0,11-3-1 15,22 0 2-15,11-1 1 0,12-1-2 0,4 0 1 16,-2 0-1-16,-6 0-3 0,-8 0 0 16,-17 0 0-16,-21 0 0 15,-14 0-3-15,-21 0-1 0,-10 0 2 0,-8 0 1 16,-11-1 0-16,-8-3 2 0,-2 2-1 15,-2-2 0-15,-23-1-3 0,-14 2 0 16,-19-1 0-16,-18 2 1 0,-15 2 2 16,-15 0-1-16,-11 0 0 0,-5 4 1 15,-4 0-1-15,6 0 1 0,14 3 0 0,5-1-1 16,20 1 0-16,17 2 0 0,13-3 0 16,15 0 2-16,14 2-3 0,9-3-2 15,13 0 1-15,4 1-2 0,25 1 5 16,15-2-1-16,18 0 2 0,25-4 5 15,18-1 6-15,19-1 0 0,10-9-1 16,9-1 0-16,4 0-5 0,-9-3-2 16,-16 3-3-16,-18 4 1 0,-20-1-1 15,-22 4 1-15,-12 1-4 0,-15 0 2 16,-8 2 0-16,-2 1 0 0,-11 0-9 0,3 0-7 16,-7 0-17-16,0 0-19 15,-7 0-42-15,-3 7-57 0</inkml:trace>
  <inkml:trace contextRef="#ctx0" brushRef="#br0" timeOffset="20757.28">3795 13404 33 0,'17'-2'30'0,"6"-1"6"0,5 3-17 15,3-2-13-15,3 2-2 0,7 0-2 16,2 0-2-16,5 1 0 0,-1 3-7 16,9-1-35-16</inkml:trace>
  <inkml:trace contextRef="#ctx0" brushRef="#br0" timeOffset="21039.555">3777 13381 9 0,'-21'0'16'0,"9"-2"7"0,3 1-5 16,-1 1-3-16,6-1-2 0,4 0 2 0,0 1-2 15,0 0-3-15,0 0 1 0,4 0 3 16,8 0-1-16,5 0 2 0,8 2 3 15,10-2-4-15,8 0 0 0,5 1 0 16,3-1-3-16,5 0-8 0,4 0-1 16,-2 0 1-16,0 0-3 0,-2 0-8 15,-11 0-12-15,5 0-15 0,-15 2-1 0,0-2-13 16,-4 0-14-16</inkml:trace>
  <inkml:trace contextRef="#ctx0" brushRef="#br0" timeOffset="21223.57">4163 13403 4 0,'-37'0'29'16,"6"0"-4"-16,6 0-2 0,9 0 2 15,9 0-2-15,7 0 1 0,0 0 7 0,13 0-10 16,3 0-13-16,13-1 8 0,9 0 2 16,3-1-4-16,2-2-4 0,7 1-4 15,-3-1-4-15,-3 1 1 0,-3 1-1 16,1-1-2-16,-7 1-12 15,2 0-36-15,-2 2-59 0</inkml:trace>
  <inkml:trace contextRef="#ctx0" brushRef="#br0" timeOffset="22276.226">14236 12606 328 0,'0'0'58'0,"0"-5"-29"0,0-1 9 16,15 0 10-16,-3-4-11 0,9 1-10 15,-5-1-12-15,5-2-1 0,0-3-7 0,-7 1 0 16,5 1-3-16,-7-2-1 0,1 3-1 16,-5-2 0-16,2 2-1 0,-4 2 0 15,-4-1 0-15,1 4 1 0,-3 2 1 16,0 2-3-16,0 2 3 0,-3 1-1 16,-5 0 0-16,4 0-2 0,-2 6 0 0,-2 2 2 15,3 6 1-15,-3-2 3 0,6 5-1 16,2 2-1-16,0 0 2 0,0 3-2 15,4 3-2-15,7 1-1 16,-3 0 0-16,0-1 1 0,2 1-3 0,1-3-8 16,-5 1-12-16,0-2-10 0,0-3-22 15,-4 1-12-15,1-4-48 0,-3 1-97 16</inkml:trace>
  <inkml:trace contextRef="#ctx0" brushRef="#br0" timeOffset="22491.095">14296 12819 231 0,'0'-4'83'15,"4"-3"-21"-15,11 4 0 0,5-2-1 0,-1 2-16 16,8 0-6-16,8-1-6 0,6 1-6 16,-1-1-6-16,7 0-5 0,-5-1-5 15,-3 1-4-15,4 1-4 0,-8 0 0 16,-4 2-2-16,-4 1-2 0,-4 0-5 15,-4 0-20-15,1 0-22 0,-3 0-34 0,-5 0-47 16,-3 3-151-16</inkml:trace>
  <inkml:trace contextRef="#ctx0" brushRef="#br0" timeOffset="25309.972">16558 13131 155 0,'-40'-7'41'0,"9"0"11"15,4 1-10-15,1-3-1 0,3 2-2 0,4 2 2 16,1-3 5-16,11 4-20 0,7 1 0 16,0-2-7-16,0 1-7 0,29 0-6 15,15-2-1-15,16 0 2 0,27 2 3 16,14-2 0-16,27 1-1 0,19 3-1 16,16-1-5-16,11 2 0 0,6 1-1 0,1 0 1 15,10 0-2-15,13 0 2 16,22 0-1-16,18 0 3 0,16-5-2 15,-10-3-1-15,-14 1 0 0,-30 3-2 0,-38-2-1 16,-42 5-1-16,-35-1 0 0,-35 2-4 16,-19 0-4-16,-16 0 1 0,-17 0-4 15,0 0 2-15,-4 0-4 0,-4 0-21 16,-15 0-9-16,-20 0 1 0,-5 2-17 16,-15 4-57-16,-20-1-80 0</inkml:trace>
  <inkml:trace contextRef="#ctx0" brushRef="#br0" timeOffset="33544.633">16241 14606 26 0,'-14'-1'60'0,"1"1"-33"0,-5 0 3 0,8 0 4 15,-1 0 6-15,-1 0 7 0,8 0-6 16,0 0-4-16,4 0-3 0,0 0 3 15,0 0-10-15,0 1-10 0,0 1-7 16,2 1 11-16,22-2 8 0,12 2 1 16,13-1-5-16,11-2-3 0,15 0-6 15,11 0-5-15,16 0-1 0,13 0-3 16,11 0 1-16,9 0-3 0,12 0-2 16,10 3 0-16,-4 1 0 0,-7 3-3 15,-1-3 0-15,2 1 2 0,8-5-1 16,12 0 1-16,26-11 0 0,9-4 0 0,7-2-1 15,-11 2 0-15,-24 2-5 0,-31 2-3 16,-32 5-12-16,-26 3 5 0,-25 0-6 16,-19 3-3-16,-12 0-2 0,-10 0-6 15,-11 0-7-15,-6 0-3 0,-2 0-12 16,-6 3-13-16,-6 3-43 0,-17-1-73 0</inkml:trace>
  <inkml:trace contextRef="#ctx0" brushRef="#br0" timeOffset="41304.614">12008 7599 128 0,'-27'0'56'0,"2"0"-9"16,9 0-1-16,-5-2-3 0,11-1 7 16,3 1-1-16,3-2-11 0,4 0-9 15,0 1-2-15,0-3-6 0,17-1-4 16,10 3-5-16,10-1-3 0,11 1 0 15,11 2-4-15,10 2 3 0,3 0-7 16,13 0 3-16,0 0-2 0,3 0-1 16,-1 2 0-16,-2-1 0 0,-13 2 0 15,-1-1-5-15,-16 0-9 0,-7-1-13 16,-3 3-16-16,-9-2-32 0,-3 1-80 0,-11 0-115 16</inkml:trace>
  <inkml:trace contextRef="#ctx0" brushRef="#br0" timeOffset="41720.614">13988 7692 172 0,'-6'-3'59'0,"4"1"-2"0,-4 0-13 16,6 0 0-16,0 2-1 0,0-3-4 15,18 1-13-15,9 1-9 0,6-1 0 16,13 2-1-16,8 0-8 0,5 0-1 0,6 0-3 16,-1 0-2-16,-4 0 0 0,-5-1 0 15,-5 1-2-15,-5-2-2 0,-5 0-10 16,1 2-14-16,-10-2-21 0,-6 2-38 15,-4 0-62-15</inkml:trace>
  <inkml:trace contextRef="#ctx0" brushRef="#br0" timeOffset="49501.606">3601 13454 6 0,'0'0'13'15,"0"0"64"-15,0-1-48 0,0 0-4 0,0 0-4 16,12-1 2-16,9-2 3 0,18 2-5 16,5-1-3-16,9-3 5 15,7 0-2-15,4 1 1 0,11-2 0 16,-1-1-6-16,11 3-5 0,4-2-6 0,2 1 0 16,-2 1-1-16,-2 2-2 0,-13 0-1 15,-2 2-2-15,-14-3 2 0,-10 0-1 16,-3 3 0-16,-14-3 0 0,-2 1-3 15,-6 2-4-15,-13-1-6 0,-1 1-17 16,-3 1-11-16,-6 0-15 0,0 0-22 0,-13 6-83 16</inkml:trace>
  <inkml:trace contextRef="#ctx0" brushRef="#br0" timeOffset="58156.708">22124 8471 9 0,'-8'0'25'0,"2"0"35"16,4 0-15-16,2 0-4 0,-2 0-3 15,2 0 1-15,0 0-8 0,0 0-5 16,0 0-5-16,0 0 0 0,10 2 1 15,13-2 4-15,6 0-6 0,6 0 2 16,10 0-4-16,-1 0-2 0,10 0-3 0,6 0 0 16,14 0 1-16,17-3 3 0,18-3-6 15,22-2-2-15,11 2-3 0,7 0-2 16,2-1-1-16,-2 5 0 16,-21-1-2-16,-14 0 1 0,-17 3-1 0,-12-5 1 15,-7-2-1-15,-5-1-1 0,-7-2 2 0,-6 1-1 16,-7 3 0-16,-15-3 0 15,-12 1 1-15,-3 2-2 0,-15-2 0 16,-1 4 0-16,-7 2 0 0,0-1-1 16,-15 2-8-16,-8 0-4 0,-8 0-11 0,-10 1-9 15,-6 0-16-15,-9 3-51 0,-8 5-57 16</inkml:trace>
  <inkml:trace contextRef="#ctx0" brushRef="#br0" timeOffset="66024.71">11588 7504 118 0,'-53'4'49'0,"17"1"-9"16,14-3 11-16,13-1-5 0,9 0-8 16,0 1 1-16,0-1-11 0,15 1-5 15,10-2 9-15,22 0-3 0,15 0-4 16,13-6-8-16,22 0-4 0,6 1 0 15,9-1-8-15,-11 2-3 0,-2 1 0 0,-18 2 1 16,-9 1-3-16,-8 0-2 0,-4 0-8 16,-2 1-13-16,-2 4-22 0,-11-1-35 15,3 5-69-15</inkml:trace>
  <inkml:trace contextRef="#ctx0" brushRef="#br0" timeOffset="66550.133">13552 7683 79 0,'-10'2'64'15,"8"0"-20"-15,2-2 0 0,0 0-4 16,14 0 6-16,17-2 2 0,10-2-3 15,9-2-10-15,18 1-7 0,7-2-6 16,12 2-4-16,8 0-5 0,2 0-5 0,-4 0-4 16,-8 3-1-16,-15 0-3 0,-10 2 1 15,-6 0-2-15,-13 0-6 0,-6 0-12 16,2 0-15-16,-16 1-23 0,-5 3-35 16,-5 0-61-16</inkml:trace>
  <inkml:trace contextRef="#ctx0" brushRef="#br0" timeOffset="72895.611">26480 8546 12 0,'-8'0'25'16,"8"0"-22"-16,0 0 32 0,0 0 7 0,0 0-9 16,0 0-9-16,0-2-5 0,0 2 5 15,0 0-3-15,0 0-5 0,8 0-6 16,8 0-4-16,13-1 5 0,13 1 5 15,-3 0-2-15,6 0-4 0,7 0-3 16,2 0-1-16,0 1-4 0,6 4 1 16,-3 1-1-16,7 0-1 0,5 5 0 15,11 0 0-15,9 1 1 0,19 3-2 16,18-4 2-16,27 3-2 0,25-3 3 16,18-1 4-16,13-5-5 0,6 0 1 0,0-5-3 15,6 0 1-15,-12 0 0 0,-13-7 0 16,-4 1-1-16,-12-2 2 0,-6 0-2 15,-13-2 0-15,-8 4-2 0,-13 0 1 16,-18 4 1-16,-16 0 0 0,-23 2-1 16,-21 0 0-16,-23 0-13 0,-19 3-21 15,-17 4-28-15,-6 2-31 0</inkml:trace>
  <inkml:trace contextRef="#ctx0" brushRef="#br0" timeOffset="88365.05">11931 7280 0 0,'0'0'7'0,"0"0"3"0,0 0 39 16,0 0-15-16,0 0-7 0,0 0-3 16,0 0-5-16,0 0 1 0,0 0-3 15,0 0-4-15,0 0-5 0,5 0-1 16,-5 0-4-16,0 0 2 0,0 0-4 0,0 0 0 15,6 0 2-15,6 0 9 0,11-2 6 16,6 0-7-16,4 1-1 16,2-2 3-16,8 3 3 0,-3-2-3 15,-1 1-5-15,9-2 0 0,-7 3-2 0,6-1 1 16,-5 0-3-16,1 1-1 0,-8-1-2 16,3 1 0-16,-10 0 1 0,-3 0-2 15,-2 0 1-15,-11 0 1 0,1 0-4 16,-7 0 0-16,-2 0-2 0,-4 0-9 15,2 3-9-15,-2 0-12 0,0-2-3 0,0 1-26 16,0 0-55-16</inkml:trace>
  <inkml:trace contextRef="#ctx0" brushRef="#br0" timeOffset="89024.652">13914 7435 88 0,'27'-3'62'0,"4"-1"-33"0,0-2-3 15,10 0 11-15,-2 1 0 0,7 0-1 16,-3 0-8-16,7 1-8 0,-7-3-3 15,3 3-4-15,-5 0-3 0,-4-2-6 16,0 3 0-16,-1-1-3 0,-7 0 0 16,-5 0 1-16,-1-1-3 0,-4 2-12 0,-11 2-45 15,2 1-48-15,-10 2-107 0</inkml:trace>
  <inkml:trace contextRef="#ctx0" brushRef="#br0" timeOffset="94438.115">14294 17319 16 0,'-4'0'62'0,"-6"0"-28"0,-3 0-9 0,3 1-1 15,0 2 4-15,-5 2-1 16,7 4-6-16,-9-1 0 0,5 2 0 16,4 4-7-16,-7-1-1 0,13 4-5 15,2 4-3-15,0-1-1 0,0 1 1 16,6 1-2-16,11-2 1 0,-1-1-3 0,11-1 2 16,0-3-1-16,6-1-1 0,0-3 0 15,-4-4-1-15,2-5 3 0,0-2 0 16,-4-2-1-16,0-9 4 0,-4-3 0 15,-11-5-3-15,-2-4 4 0,-7-2 4 16,-3-1 4-16,-5 0-2 0,-15 2-7 0,-9 1-1 16,-2 2-3-16,-4 3 0 15,-7 3 0-15,3 5-2 0,-2 4 0 16,-1 4-2-16,11 2-1 0,-2 4 0 16,6 6-8-16,11 6-31 0,-3 0-43 0,11 4-53 15</inkml:trace>
  <inkml:trace contextRef="#ctx0" brushRef="#br0" timeOffset="95916.018">14408 13914 62 0,'-23'0'76'0,"9"0"-44"15,-7 0-4-15,0 3-5 0,5 3 0 0,-3 2-2 16,7 3-4-16,-1 1-7 0,5 1-3 16,4 0-5-16,4 3 1 0,0-3 0 15,0 1 2-15,10-4-3 0,11-3-1 16,0-1 0-16,-1-6 2 0,5 0 2 16,-2-6 1-16,0-2 2 0,-9-3 10 0,1-3-4 15,-7 3 0-15,-4-1-5 0,-2 0 3 16,0 1-6-16,-2 1 2 0,0 3-3 15,-2 1 0-15,-4 0 3 16,2 5 0-16,4 1-2 0,-2-1 3 0,2 1-5 16,0 0-4-16,0 0-4 0,0 1 1 15,0 4 5-15,0 2-1 0,8-1-1 16,13 3 3-16,-5-1 0 0,5 2-1 16,6 1 1-16,-7 0-1 0,1 0-2 15,2 3 1-15,-5-2 3 0,-5 2 0 0,-1 1 7 16,-12-1 2-16,0 2 2 0,0 1 5 15,-21-2-5-15,-1 1 1 0,-9 0-2 16,-7-1-3-16,-3 3 0 0,0-3-5 16,-5-1-3-16,9 0 0 0,6-5-3 15,6-6 1-15,15 1-15 0,8-4-21 0,2 0-37 16,0 0-58-16,12-2-135 16</inkml:trace>
  <inkml:trace contextRef="#ctx0" brushRef="#br0" timeOffset="102025.141">3274 13509 101 0,'-4'-2'52'16,"2"0"-9"-16,2-1-8 0,2-3-9 15,11 3 9-15,11-3 12 0,9 1-10 16,11-1-5-16,10-2-3 0,12 1 0 16,10 0-4-16,17-2-3 0,2 4-6 15,0-1 1-15,-2 1-8 0,-2 1-1 16,-4 2-3-16,-2-1 0 0,0 3-3 0,-13 0 1 15,-2 0 0-15,-3 0-4 0,-12 0 2 16,-9 4 1-16,1 1-2 0,-14 2-4 16,-4 0-14-16,0 2-27 0,-4 4-35 15,-12-2-73-15</inkml:trace>
  <inkml:trace contextRef="#ctx0" brushRef="#br0" timeOffset="106377.544">3152 15018 55 0,'-2'0'94'0,"2"0"-50"0,0 0 3 0,0 2-28 16,2 0-7-16,9-1 17 15,7 1 5-15,5-1 1 0,8 0-20 16,6-1 19-16,13 0-11 0,14 0-4 0,10 0-7 16,17-4 2-16,13 1-9 0,-3-1 0 15,4 1-1-15,-5 1-1 0,-9-2 1 16,-3 3-3-16,1 0 2 0,-4-2-2 15,-2 0 0-15,-3 0 0 0,-11-2-12 16,-9 2-18-16,-5 3-21 0,-15 0-46 0,-7 0-70 16</inkml:trace>
  <inkml:trace contextRef="#ctx0" brushRef="#br0" timeOffset="111859.08">11553 7397 222 0,'-2'0'52'16,"2"0"5"-16,0 0-34 0,6 0-1 15,13-2-1-15,18 0 7 0,0-1 3 0,7 3-8 16,9 0-7-16,1 0-6 0,4 0-1 16,2 0-5-16,0 3-1 0,2-1-2 15,2 0 2-15,-4-2-2 0,-2 0-1 16,-2 0-6-16,-3 0-8 0,-1 0-19 15,-8-4-31-15,-1 1-35 0,-6 3-40 0</inkml:trace>
  <inkml:trace contextRef="#ctx0" brushRef="#br0" timeOffset="112295.197">14011 7501 137 0,'-27'0'98'0,"8"0"-75"0,15 0 22 16,4 0-3-16,0 0 6 0,0-4-7 15,7 0-2-15,15 2-6 0,11-5-6 16,13 2-2-16,10-1-4 0,8 1-3 15,2 2-7-15,-2 1-5 0,-2 1-3 16,-4 1 1-16,-2 0-3 0,-15 0 0 16,0 1 0-16,-3 3 0 0,-7-3-1 15,0-1-4-15,0 2-14 0,-2-2-23 16,-5 1-26-16,-3 3-38 0,-11-1-64 0</inkml:trace>
  <inkml:trace contextRef="#ctx0" brushRef="#br0" timeOffset="116346.883">22525 8437 8 0,'0'0'21'0,"0"0"-7"16,0 0 56-16,2 0-35 0,11 0-12 16,-1-2 2-16,11 2 16 0,8 0-7 15,4-2-12-15,13 2-9 0,3 0 0 16,7 0-4-16,13 0-2 0,1 0 1 16,9 0-4-16,5 0-2 0,3 0-1 0,4-1 2 15,4-4-1-15,9 1-1 0,-7-3 0 16,-2 4-1-16,-4 1-1 0,-14-1-6 15,-5 3-11-15,-10 0 0 0,-4 0 2 16,-4 1 5-16,2 3 1 0,-2 0 3 16,-7 3 5-16,5-1-3 0,-4 1-6 15,3 2 8-15,-1-2 3 0,4-2 1 16,0 3-1-16,-3-4 1 0,-3-1-1 16,-4 0 1-16,-1 1-2 0,-8-2 1 15,-4 1 0-15,-4-2 0 0,-8 0 1 0,-7 1-10 16,-1 0-40-16,-11-1-7 0,-2 1-13 15</inkml:trace>
  <inkml:trace contextRef="#ctx0" brushRef="#br0" timeOffset="125309.399">25574 7614 11 0,'0'-1'14'0,"0"1"32"0,0 0-23 0,0 0-5 16,0 0-7-16,0 0 4 0,0 0-4 15,0 0-2-15,0 0 0 0,0 0-1 16,0 0 0-16,0 0 4 15,0 0 0-15,0 0 2 0,0 0 2 0,0 0-3 16,0 0 2-16,0 0 1 0,0 0-5 16,0 0-1-16,0 0-1 0,0 0 0 15,0 0 5-15,0 0 0 0,0 0-1 16,0 0 3-16,0 0 0 0,0 0-1 16,0 0 0-16,0 0-4 0,0 0-1 0,0 0-4 15,0 0 0-15,0 0-3 0,0 0-3 16,0 0 3-16,0 0 0 0,0 0 0 15,0 0 0-15,0 0-2 16,0 0 3-16,0 0-2 0,0 0-1 16,0 0 0-16,0 0-2 0,0 0 1 0,0 0-2 15,0 2-2-15,0 1 8 0,0 0-2 16,-2 1-1-16,0 3-10 0,0-1-25 16,0 0-31-16,2 3-28 0,-4-1-53 15</inkml:trace>
  <inkml:trace contextRef="#ctx0" brushRef="#br0" timeOffset="126212.143">25591 7617 17 0,'0'0'99'16,"0"-2"-60"-16,0 0-9 0,0 2 3 16,0 0 6-16,0 0-3 0,0 0-6 0,0 0-7 15,0-1-3-15,0 1-2 0,0 0-3 16,0 0-3-16,0 0-2 0,0 0 0 16,0 0-2-16,0 0 0 0,0 0 4 15,0 0 2-15,0 0 0 0,0 0 1 16,0 0-2-16,0 0 0 0,0 0-4 15,0 0 1-15,0 0-2 0,0 1 1 0,0 0-1 16,0 2 5-16,0-1 1 0,0 0-3 16,0 3 0-16,0 1-1 15,0 0 2-15,0 4-3 0,-2 1-1 16,2 4-3-16,-6 2 1 0,6 0-3 0,0 3 1 16,0 2-1-16,0 0 0 0,6 4-2 15,-2-2 0-15,0 0 1 0,0 0-1 16,0 1 0-16,-2-2 0 0,3 0 1 15,-1-1-2-15,0 0 0 0,-2-1 2 16,-2-2-2-16,0-1 2 0,0 0-2 0,0-3 2 16,0 0-2-16,0-1 1 0,0 0-1 15,0 1 0-15,0-1 1 0,0-1-1 16,0 0 1-16,0 0-1 0,0-1 1 16,0-1-1-16,0 0 0 0,0-1 1 15,0-2-1-15,0 2 1 0,0-1-1 0,0-2 0 16,0 0 1-16,0 1-1 15,0-3 0-15,0 2 0 0,0-1 0 16,2 0 0-16,2-1 1 0,-2 0-1 16,2-1 1-16,0 1-1 0,-1-3 1 0,-3 1-1 15,8 0 0-15,-6-2 1 0,0 0-2 16,2-1 2-16,-4 0-2 0,0 0 2 16,0 0-4-16,0 0-4 0,0 0-9 15,0-4-13-15,0 0-21 0,0-3-27 16,0 0-75-16,0-3-134 0</inkml:trace>
  <inkml:trace contextRef="#ctx0" brushRef="#br0" timeOffset="127734.47">25620 7666 6 0,'0'-2'19'0,"-8"-1"58"0,6 1-41 15,-5 1 8-15,1-1-3 0,2 1 1 0,0-3-9 16,-4 1 2-16,6 3-3 16,-1-2 2-16,1 2-3 0,2-1-5 15,0 1-3-15,0 0 1 0,0 0-1 16,0 0-6-16,0 0 1 0,0 0-5 0,0 0 0 16,0 0-1-16,0 0-3 0,0 0 2 15,7 0 2-15,9 1 2 0,1 1-2 16,7 1-1-16,8 2-2 0,-4-3-1 15,12 1 0-15,-1-1-3 0,-2-1 0 16,11 0-3-16,-9 0 1 0,-6-1-2 0,-2 0 1 16,-4 0-1-16,-6 0-2 0,-9 0 2 15,3 0 0-15,-11-1-1 16,0 1 2-16,-4-1 1 0,0-2-1 16,0 3 1-16,0-2-3 0,-6-1 0 0,-7 2-1 15,3-1 0-15,-3-1 0 0,3 3 0 16,2 0 0-16,2-2 0 0,4 2 1 15,-7 0-1-15,3-2 0 0,2 2 0 16,0 0 1-16,-2-1 0 0,4 1 0 16,-3 0-1-16,-1-2 1 0,6 2 0 15,-2 0-1-15,-2-2-1 0,4 2 1 0,-2-1 1 16,2 0-1-16,0 1 1 0,-2-1-1 16,0 1 0-16,2 0 1 15,0 0-1-15,0 0 1 0,0 0 0 0,0 0-1 16,-2 1 0-16,2 4 2 0,0-1-2 15,-4 4 2-15,4 0-1 0,0 2 1 16,0 1 1-16,0 3-5 0,0 0 5 16,4 4-2-16,4 1 1 0,0 0-1 15,5 1 0-15,-3 2-1 0,-2-1 1 16,3 1 0-16,-3 1 0 0,-4-2-1 0,6 3 1 16,-5 0-1-16,-3-3 1 0,4 0-1 15,-4 1 0-15,-2-4 1 0,4 0 0 16,-4-1-2-16,0-4 1 15,0 1 1-15,0-5 0 0,0 3 0 0,0-2-1 16,0-1 0-16,0 0 1 0,0 0 0 16,0 1-1-16,0-2 0 0,0 1 0 15,0-4 0-15,0 0 1 0,0-1-1 16,0-1 1-16,0-1-1 0,0 0 0 16,0-2 1-16,0 0-1 0,0 0 2 0,0 0-1 15,0 0 1-15,0 2-2 0,0-2 4 16,0 0-1-16,0 0 2 0,0-2-3 15,-4-3-1-15,4 1-1 0,0-2 2 16,0 1-3-16,0-2 2 0,0-1-2 16,0 0 1-16,2-2 0 0,4-1 0 0,7-3 0 15,-5 0 0-15,0 0 0 16,4-4-1-16,-1-3 1 0,-3-1 0 16,4-1 0-16,-3-3 0 0,-9 1 0 15,2 0-1-15,-2 2 2 0,0 0-2 0,0 0 1 16,-2 5 0-16,-11 0 0 0,-1 2-1 15,4 3 1-15,-5 2 0 0,7 4 0 16,2 0 1-16,-1 0-2 0,5 3 2 16,-4 2 0-16,2-1-1 0,4 0 1 15,-2 2-1-15,0-1-1 0,2 0 1 16,-2 2 0-16,0 0 0 0,2 0-1 0,0 0 0 16,0 0-1-16,0 0-2 0,0 3 1 15,0 3 2-15,0 1-1 16,0 5 2-16,0 1-1 0,4 5 2 15,0 1-1-15,0 2 0 0,4 0 0 0,-3 2 1 16,-1 1-1-16,0 1 0 0,-4 4 1 16,0-2-1-16,0 3 1 0,0-2-1 15,0-4 0-15,0-2 0 0,0-3 0 16,-6 0-1-16,4-3 0 0,-5-3 0 16,-1 0-2-16,4 0-1 0,-2-3 3 0,0-2-5 15,3 0-6-15,-5-6-3 0,6-1-4 16,0-1-10-16,-2 0-7 15,2-2-5-15,0-5-45 0,-2-3-35 16,2-1-112-16</inkml:trace>
  <inkml:trace contextRef="#ctx0" brushRef="#br0" timeOffset="130308.731">25961 7778 38 0,'0'-3'72'0,"0"0"-24"0,-2 1-3 16,2 1 0-16,-2-2-5 0,0 2 4 16,2 1-7-16,0-1-9 0,0 0-6 15,0 1-5-15,0-3-5 0,4 3-4 16,0 0-4-16,-2 0-1 0,4 0 0 0,1 0 1 16,-5 0-2-16,4 0 2 15,-4 0-3-15,2 0-2 0,2 0-1 16,2 0 1-16,-3 0 1 0,3 0 1 15,-2 3 2-15,2-3-1 0,-4 1-1 16,-4 0 0-16,0-1 0 0,0 0-1 0,0 1 2 16,3-1-2-16,-3 0 0 0,2 0 0 15,-2 0 0-15,0 0 2 0,0 0-1 16,0 0 4-16,0 0 3 0,0 0 0 16,0-2-2-16,0 0-6 0,-2-2 4 15,-3 0-2-15,-3 1 4 0,2-1-1 0,0 1 6 16,-3 0 2-16,-5-1-4 0,-3-1-6 15,1 1-1-15,-7 1 1 16,5-1 1-16,-1 1 0 0,-8 1 3 16,2-1 0-16,5 0-1 0,-7 3-2 0,2-2-1 15,2 2 2-15,-6-1-3 0,4 1-1 16,5 0 1-16,-5 0 0 0,4 0-1 16,5 0-1-16,3 0 0 0,5 0 1 15,2 0-1-15,-4 0 1 0,5 0-1 16,1 0-1-16,0 0 1 0,4 0 1 0,0 0-2 15,0 0 1-15,0 0 0 0,0 0 0 16,0 0 1-16,0 0-1 0,0 0 0 16,0 0-1-16,2 0 2 15,2 0 0-15,-2 0 0 0,-2 0 0 0,2 0 1 16,-2-1-2-16,5-1 2 0,-5 0-1 16,0 0 0-16,0 0-1 0,2 0 1 15,-2 0-1-15,0 0 0 0,0 0 1 16,0 0-1-16,0 1 0 0,0 1 0 15,0-2 1-15,0 2-1 0,0 0 0 0,0 0 0 16,0 0-1-16,0 0 0 0,-2 0-3 16,0 0 3-16,-3 4 1 0,5 3 0 15,0-1 0-15,0 2 0 0,0 2 1 16,0 2 1-16,0 3 0 0,0 1 0 16,0 3-1-16,5 0 2 0,-1 2-2 0,2 1 0 31,-4 1 0-31,0 0 2 15,0 1-2-15,0-1 0 0,0 0 0 0,0-3 0 0,-2-1-1 0,0-2 0 16,0 2 1-16,0-3 0 0,0-3 0 0,0 1 0 16,0-1-2-16,0-3 1 0,0 2 2 15,0-2-1-15,0-1-1 0,0-1 0 16,0 0 0-16,0 0 1 0,0-1-1 16,0-1 0-16,0 1 1 0,0-1-1 15,0-1 1-15,0 2 0 0,0-2 1 16,0-2-2-16,-2 1 1 0,2-2 1 15,-2 0-1-15,2-2 2 0,0 2-1 16,0-2 2-16,0 1 1 0,-2-1 3 16,0 0-1-16,2 0 2 0,0 0 0 15,0 0-3-15,0 2 0 0,0-2-2 0,0 0 1 16,0 0-1-16,0 0-1 0,0 0-1 16,0 0 0-16,0 0-1 0,0 0 1 15,0 0-1-15,0-2-1 0,0-1 0 16,0 1 0-16,0-2 0 0,0 0 0 15,0 0 1-15,0-4-1 0,0 0 0 0,2 1 1 16,-2-3-1-16,0-1 0 0,0-1 1 16,0-1-1-16,0-1 0 15,0-2 0-15,0-3 0 0,0-1 0 16,0-5 0-16,0 2 0 0,0-3-1 0,0 2 1 16,0 1-1-16,0 0 0 0,0 2 0 15,0 1 1-15,0 1 0 0,0 1 0 16,-4 2 0-16,-2-1-1 0,4 3 0 15,0 0 1-15,2 2-2 0,0 0 0 16,0 0 2-16,0 1-5 0,10 1 1 0,-4-1-1 16,0 2 2-16,-2 0 0 0,-1 1 2 15,1 2-1-15,-2 1 1 0,-2 2 0 16,0 0 1-16,0 3-1 0,0-2 1 16,0 1-1-16,0 1 1 0,0 0-1 15,0 0 1-15,0 0 1 0,0 0-2 16,0 0-1-16,-2 0-1 0,0 0 1 15,2 0 1-15,-2 0 0 0,2 0 1 16,0 0 0-16,0 0 1 0,0 0-1 16,0 0 1-16,0 0-1 0,0 0 0 0,0 0 1 15,0 0-1-15,0 0 0 0,0 0 0 16,-3 0 2-16,3 0 0 0,0 0 0 16,0 0-2-16,0 0 2 0,15 0 0 15,1 0 1-15,9 0-2 0,8 0 2 16,-2-2-2-16,9 1 1 0,-1 0-2 0,0 0 0 15,3-2 0-15,-1 1 0 0,-8-1 1 16,-4 1-1-16,-4 2 0 16,-13-3 1-16,1 1-1 0,-9 2 1 15,-4-1 0-15,0 1-1 0,0 0 2 16,0 0 0-16,0 0-1 0,0 0 2 0,-2 0-3 16,-3 0 0-16,3 0-2 0,-6 0 2 15,2 0 0-15,4 0 0 0,0 0 0 16,-2 0 0-16,4 0 2 0,0 0-4 15,0 0 4-15,0 0-4 0,0 0 4 16,0 0-2-16,0 0 0 0,0 0 0 16,0 0-2-16,0 0 0 0,-2 1 1 15,0 4 1-15,2 0 1 0,0 2-2 16,0 1 2-16,0 3 0 0,0 0 0 16,2 3 1-16,4 2-1 0,-4 2 0 0,-2 2-2 15,4 3 2-15,6 1-1 0,1 1 1 16,-1 5 1-16,4 0-1 0,-3-1-1 15,-3 3 0-15,-2-3 1 0,0 1 0 16,-6-5-1-16,0 0 1 0,0-4-1 16,0-1 1-16,-4-4 0 0,-4-1 0 0,2-2-1 15,2-1 1-15,4-2-2 0,-2 0 2 16,0-3-1-16,2 0 0 16,-2-2 0-16,-1-1 0 0,3-1 1 15,-2-1-1-15,2-1 0 0,0 2 0 0,0-2 0 16,0-1 0-16,0 0 0 0,0 2 0 15,-2-2 1-15,2 0-2 0,0 0 2 16,0 0 0-16,0 0 1 0,0 0-1 16,0 0 1-16,0 0-1 0,0 0 1 15,0 0 0-15,0 0-1 0,0 0 2 0,0 0 0 16,0 0-2-16,0-2 0 0,0-2-1 16,7 0-1-16,-3 0 1 0,2-4 0 15,2 1 0-15,0 0 0 0,-1-2 0 16,-3-1019 1-16,0 2036-1 0,-2-1021 0 15,0-2 0-15,0-3 0 0,-2 0 0 16,0-5 0-16,0-2 0 0,-8 0 0 16,0-1-1-16,-11-2 1 0,7 1-1 15,-5-2 1-15,3 4 0 0,-1-1 0 16,9 4-1-16,-4-2 1 0,-1 5-1 0,7 2-1 16,-2 1 4-16,4-1-3 0,-4 3-3 15,-3-2 1-15,5 3 1 0,0 3 2 16,2-2 0-16,2 3-2 0,0-1 1 15,0 1 0-15,0 2 1 0,0 0-1 16,0 0 1-16,0 2-1 0,0 0 1 16,0 2 0-16,0 2-1 0,0-1 1 15,0 1 0-15,2 1 0 0,-2 0-3 16,0 0 0-16,0 1 0 0,0 2 2 16,0 2 1-16,0 0 0 0,0 0-1 15,2 0 1-15,0 0 0 0,0 0 0 0,-2-2 0 16,0 2 0-16,0-2 0 0,0-1 0 15,0 0 0-15,0-1 0 0,0-1 0 16,0 2 0-16,0-2 1 0,0 0-1 16,0 0 1-16,-6 0 0 0,-2 0-1 15,-9 0 0-15,3 0 1 0,-5-5-1 0,5 5 0 16,-11-2 0-16,-2 1 0 0,-4-1-1 16,-2 1 1-16,-4 0 0 15,0 1 0-15,-1 0-1 0,-3 0 2 16,8 0-1-16,-2 0-1 0,14 0 1 0,2 2 0 15,5-2 0-15,2 2 0 0,5-1 0 16,-1-1 0-16,8 0-1 0,-2 2 2 16,2-2-1-16,0 0 0 0,0 0 0 15,0 0 0-15,0 0 1 0,0 0-1 16,0 0 1-16,0 0 0 0,0 0-1 0,0 0 1 16,0 0-2-16,0 0 1 0,0 0 0 15,0 0 0-15,0 0 0 0,0-2 0 16,0 2 0-16,0 0-2 15,0 0 0-15,0 0 0 0,0 5 2 0,0 1-1 16,0 2 0-16,0 3-2 0,0 1-2 16,0 5-5-16,0 3 0 0,0 4-9 15,0 5-5-15,-6 2-5 0,4 4-10 16,2 5-13-16,0 2-12 0,0 2-22 16,0 1-10-16,-2-2-34 0,2-2 75 0</inkml:trace>
  <inkml:trace contextRef="#ctx0" brushRef="#br0" timeOffset="140001.12">23966 8399 2 0,'42'-1'46'0,"13"-1"-24"0,1 1-12 0,2-1 0 16,0 2-4-16,-4 0-5 0,-7 0 1 16,-1 0-2-16,-9 0 1 0,-8 0-1 15,-6 0 0-15,-13 0 0 0,-4 0 0 16,-4 0 1-16,-2 0 0 0,0 0 0 15,-2 0-2-15,-12 0-1 0,-7 0-5 0,-4 0-10 16,-4 0-3-16,-6 0-7 0,-2 0-2 16</inkml:trace>
  <inkml:trace contextRef="#ctx0" brushRef="#br0" timeOffset="140189.113">23923 8387 7 0,'16'0'14'0,"11"-1"41"0,8 1-18 16,9 0 2-16,7 0-8 0,11 0-8 15,-2 0-8-15,2 0 0 0,5 0-1 16,-14 0-4-16,1 0-2 0,-4 0-2 0,-11 0-1 16,-6 0-1-16,-6 0-1 0,-6-2 0 15,-3 0 0-15,-8 0 0 0,-3-1-1 16,-5 3-2-16,-2 0 0 0,0 0-2 16,0 0-8-16,-13 3-32 0,-11 1-31 15,-3 1-71-15</inkml:trace>
  <inkml:trace contextRef="#ctx0" brushRef="#br0" timeOffset="141105.771">31650 8442 21 0,'0'0'88'16,"2"-3"11"-16,12-1-49 0,5 0-17 0,6-2-6 16,4-1-10-16,6 3-9 15,8-1-5-15,3 4-2 0,5 1-3 0,3 0-9 16,2 0-11-16,0 3-6 0,-5-1-10 15,-1-1-15-15,2 1-15 0,-13-2-9 16</inkml:trace>
  <inkml:trace contextRef="#ctx0" brushRef="#br0" timeOffset="155388.885">31842 8430 0 0,'16'0'7'0,"9"0"-4"0,0 0 0 0,4 0 4 15,-2 0-2-15,2-1-1 16,0 1 3-16,-4-3-4 0,4 3-3 0,2 0 0 16,0 0 0-16,6 0-6 0,0 0-27 15</inkml:trace>
  <inkml:trace contextRef="#ctx0" brushRef="#br0" timeOffset="156080.07">32030 8390 10 0,'-43'0'13'16,"3"0"4"-16,11 0-4 0,11 0 33 15,1 0-34-15,9 0-8 0,6 0-3 16,2 0 0-16,0 0 11 0,10 2 22 16,11-1-12-16,8 1-9 0,0-1-3 15,2 1-5-15,4-2 0 0,0 2-1 0,4-2 3 16,7 2-1-16,-5-2-4 15,9 0 1-15,-1 0 0 0,-3 0-2 16,1 0 0-16,-7 0-1 0,1 0 1 16,-10 0-1-16,-4 0 0 0,-8 0 1 0,-3 0-1 15,-8 0 0-15,-6 0 0 0,-2 1 0 16,2 2 0-16,-2-1 0 0,0-1 0 16,0 4 3-16,-8-5 5 0,-2 2 5 15,-5-1-3-15,3-1 2 0,-7 1 2 16,-1 1-2-16,-3-2 0 0,-6 0 0 15,-6 0 2-15,0 0-1 0,2 0-1 0,2 2-1 16,2-2 0-16,0 0-4 16,14 1 2-16,1-1 0 0,10 0-4 0,4 0 0 15,0 0-1-15,2 0 1 16,16 3 3-16,3-3-2 0,10 1-2 0,4-1 0 16,0 0-1-16,-2 0-2 0,3 0 2 15,-1-2-2-15,0 0 0 0,2-1 0 16,-6 2-1-16,0 1 0 0,2 0 1 15,0-1-1-15,4 1 0 0,1 0-1 16,-14 0 1-16,-1 0 0 0,-6 0 0 0,-11 0-2 16,-2 0 1-16,-4 0-2 0,0 0 1 15,2 0 3-15,-2 2-3 0,0-2 0 16,0 2-1-16,0-1-1 16,0-1-1-16,0 2-6 0,0-1-8 0,0-1-6 15,0 3-9-15,0-2-14 0,-2 1-26 16,0 1-26-16</inkml:trace>
  <inkml:trace contextRef="#ctx0" brushRef="#br0" timeOffset="161019.671">22038 12165 21 0,'0'0'39'0,"0"1"25"0,0-1-36 16,2 2-1-16,10-2 12 0,7 0 1 15,-3 0-5-15,9 0 0 0,4 0 0 0,4 0-7 16,8 2-8-16,1-2-4 0,7 0 2 15,1 0-4-15,2 0-3 0,3 0-1 16,1 0-3-16,4 0 1 0,4 0-2 16,7 0-4-16,9 0 2 0,11 0-3 15,19 0 0-15,18 2 1 0,29 0 5 16,12-2 34-16,24 0-30 0,-1-1-5 16,0-2-3-16,-12 0-1 0,-17 3-1 15,-18 0 0-15,-17 0 0 0,-20 0-1 16,-15 3 0-16,-9 0 1 0,-7-1 0 0,-15-2 0 15,-10 1-1-15,-17 1 0 0,-10-2-2 16,-13 1-3-16,-8 1-12 0,-4-2-15 16,0 3-14-16,-4 0-15 0,-11 3-37 15,-11-2-126-15</inkml:trace>
  <inkml:trace contextRef="#ctx0" brushRef="#br0" timeOffset="167818.555">31631 8482 70 0,'31'0'32'0,"6"-3"-5"0,15-1 1 16,8 0-6-16,12 1 0 0,5-5-9 15,5 5-6-15,5-2-6 0,-6 1 1 16,2-2 0-16,-13 1-2 0,0-2-4 0,-8 2 0 15,-2-2-7-15,-6 0 4 0,-7 2-1 16,-1 1 1-16,-11-2 1 16,-4 5 5-16,-6-1-3 0,-11 2-1 15,1 0 1-15,-13 0 2 0,-2 0-3 0,0 3 3 16,0-1 1-16,0 2 0 0,0 0-2 16,-4-1-3-16,2 1-19 0,2 0-23 15,-2-1-24-15</inkml:trace>
  <inkml:trace contextRef="#ctx0" brushRef="#br0" timeOffset="168395.1">31852 8481 24 0,'-62'1'25'0,"6"-1"-21"16,13 0 7-16,0 0 4 0,12 0-6 0,2-1-1 15,4 0-8-15,6 0 3 16,5 1-2-16,3 0-1 0,1 0 1 0,6 0-1 16,4 0 1-16,0 0 1 0,0 0 8 15,2 0-1-15,13 0 0 0,7 0-3 16,1 0 5-16,12 0 5 0,4 0 1 15,7 0 2-15,10 0-2 0,6-1-3 16,6-4 0-16,2-1-3 0,5-1-4 16,-3 0-7-16,-6 0 4 0,-2 2-3 15,-6-3 0-15,-4 4 0 0,-5 0 0 0,-7-3-1 16,-3 2 0-16,-6 1-1 0,-8 1-1 16,-11 0 0-16,1 3-1 0,-15-1 3 15,0 1 3-15,-15 0-6 0,-9 0 3 16,-9 0 0-16,-11 6-2 0,-14 0 2 15,-12 0 2-15,-4 4-4 0,-9-3 2 16,-4 4 2-16,-2-2-2 0,4 0 0 16,11-2 0-16,6 2-2 0,22-3 2 15,17-1 2-15,9-3-2 0,18-2 0 16,2 0 0-16,8 0 0 0,17 0 0 0,14-3 4 16,2 0 0-16,9-1-1 0,0 1-2 15,1-1-1-15,-3-1 2 0,-5 1-1 16,3-1-2-16,-7-2 1 0,-4 3 1 15,6-1-1-15,-5-1 0 0,1 3 0 16,-6 1 0-16,-4-2-7 0,-3 4-9 0,-11 0-6 16,-1 0-8-16,-8 0-11 15,-4 0-16-15,0 0-13 0</inkml:trace>
  <inkml:trace contextRef="#ctx0" brushRef="#br0" timeOffset="172768.405">25159 12161 58 0,'0'0'119'0,"-2"-2"-78"16,0 1-13-16,2 1-7 0,0 0-10 15,0 0 1-15,2 3 0 0,10-1 7 16,9 1 1-16,8 3 0 0,2-5-4 16,2-1-2-16,4 0-8 0,2 0 2 15,-1-3-1-15,-5-2 0 0,0-1-1 0,-2 0-1 16,-2-1-3-16,-4 2 3 15,-1 1-4-15,-3 0 0 0,-9 2 0 0,3 0 0 16,-7 1-1-16,-6-2 0 16,0 3-1-16,-2 0-9 0,0-1-21 0,0 1-42 15,-2 0-60-15</inkml:trace>
  <inkml:trace contextRef="#ctx0" brushRef="#br0" timeOffset="174860.399">25512 7718 12 0,'5'0'104'0,"-5"-1"-51"15,0 0-4-15,0 1-20 0,0 0-9 16,0 0-5-16,0 4-7 0,0 4 23 16,2 5 7-16,0 6-10 0,-2 5-11 15,0 6-3-15,0 5-7 0,0 7 0 16,0 4-2-16,0-1 2 0,0 2-6 16,2-4 2-16,0-7-2 0,4-1 1 0,-4-3-1 15,2-3-2-15,-4-1-6 0,2 0-12 16,-2-5-10-16,0-2-7 0,0-2-10 15,0-5-14-15,0-4-7 0,0-2-54 16</inkml:trace>
  <inkml:trace contextRef="#ctx0" brushRef="#br0" timeOffset="175376.556">25694 7705 17 0,'-2'-4'74'0,"-2"1"-41"0,0-3-5 0,4 2 3 16,-2 1 0-16,0-1-4 0,2 2-1 16,0-2-4-16,0-1-4 0,12 3-5 15,-1 0-3-15,5-2-5 0,5 3 2 16,-3-1-2-16,5 0-1 0,2 2 1 16,-4-1-2-16,-3-1-1 0,3 2 0 0,-7 0-2 15,1 0 1-15,-3 0 0 0,1 0-1 16,-3 0 0-16,4 0 1 0,-5 0-2 15,-3 0 1-15,-2 2 0 0,-4 1 0 16,0-1 3-16,2 5 1 0,-2-2 1 16,0 1-1-16,4 2 2 0,-4 1-1 15,0-1 0-15,6 7 3 0,-1-2-3 16,-1 5 0-16,4 3-2 0,-2 1-3 16,5 5 4-16,-1 2-1 0,-6 4-1 15,8-1 0-15,-1 4-1 0,-5-1 0 0,0-1 0 16,2-2-1-16,-3-5 0 0,-3-1-3 15,-2-3-6-15,0-2-4 0,0-1-4 16,0-3-29-16,0-4-20 0,0-1-22 16,6-2-102-16</inkml:trace>
  <inkml:trace contextRef="#ctx0" brushRef="#br0" timeOffset="202939.331">28084 12090 28 0,'0'-5'77'0,"0"-2"-34"16,-4 2 0-16,2 2 1 0,-9-2 0 16,5 1-2-16,-2 2-7 0,-9-1-11 15,9 0 1-15,-2 2-4 0,-5 0-7 0,3 1-2 16,-5 0-1-16,3 0-4 0,-3 6-4 16,3 0 3-16,-1 1-2 0,5 1-3 15,0 1 1-15,4-1-1 0,1 1-2 16,3 0 2-16,0-1 2 0,2 1-3 15,0-2 0-15,4-2 1 0,7 1 1 16,7-1 0-16,-1-3-1 0,-3 1 3 0,7-2-4 16,0-1 3-16,1 0 0 15,5 0-2-15,-4 0-1 0,-2 0 1 16,-5 0-1-16,3 0 1 0,-7 4-2 16,9-1 1-16,-9 1 0 0,5 0 0 0,-5 1-1 15,-1 2 1-15,-3 0 0 0,-4 0 0 16,0 1 0-16,-2 3 0 0,0 0 0 15,-2-2 1-15,0 4 0 0,-2-3 1 16,-6 1 0-16,-2-1 1 0,-7-1 4 16,-4-1 2-16,3-1-2 0,-3-1-1 0,-6-1-3 15,11-2 1-15,-7 1-1 16,2-1-2-16,7 0 1 0,-3-2-3 16,7-1-16-16,0 3-21 0,3-1-45 15,3 1-93-15</inkml:trace>
  <inkml:trace contextRef="#ctx0" brushRef="#br0" timeOffset="-204075.74">26761 12526 24 0,'0'0'36'16,"0"-1"-19"-16,0 0 6 0,0-1 0 16,2 0-9-16,15 1-6 0,-1-2 0 15,11 0 4-15,6 1 0 0,8-1 0 16,3 1 2-16,10 2-2 0,5-2-5 0,12 0 2 15,14 2-4-15,14 0-5 0,12 0 2 16,20 0 1-16,11 2-2 16,15 0-1-16,11 1-2 0,12 1-3 15,12-3-3-15,29-1 10 0,21 0 5 0,18-6-1 16,21-3 13-16,17 0-13 0,18 1-2 16,15 1-1-16,-2 3-1 0,-3 2-2 15,-30 2-4-15,-27 2-4 0,-29 4-13 16,-38 1-24-16,-26-3 9 0,-34 1 18 15,-26-2 6-15,-31-1 12 0,-35-2 0 16,-24 0 0-16,-24 0 1 0,-2 0 3 16,-10 0 3-16,-13 0 14 0,7 0-5 0,-7 0-12 15,0 0-2-15,-1 1-2 16,-1 5-2-16,-4-3-8 0,8 2-17 16,1 2-29-16</inkml:trace>
  <inkml:trace contextRef="#ctx0" brushRef="#br0" timeOffset="-180224.467">30707 16490 156 0,'-14'-3'95'0,"5"-1"-54"15,3 3-12-15,4 0 7 0,2-1 8 16,0 2-2-16,0 0-13 0,0 0-10 16,2 0-5-16,17 0-3 0,3-1 1 0,7 1-5 15,4 0-1-15,3 0-4 0,-3 2 0 16,4 1 0-16,2 1-2 0,-4-3 2 16,-2 1-2-16,-8-1 2 0,-4-1-2 15,-11 0 2-15,-6 0 0 0,-2 0-4 16,-2 1 2-16,0-1 2 0,-4 2-2 15,-16 2 2-15,-11 0-1 0,-5-1 0 16,-7 0 1-16,-7 0-2 0,1 0 0 16,-1 0 0-16,3 0 0 0,7 0 0 15,-1-1 0-15,14-1 0 0,9 2 0 16,-1-1 0-16,13 0 0 0,4-1-3 0,2-1 0 16,0 2-1-16,0-1 0 0,0 1 3 15,10-2 2-15,15 1 1 0,0-1-1 16,10 0 2-16,0 0 0 0,0-4-1 15,4-1 1-15,-4 2-3 0,-8-1 1 16,0 0 0-16,-10 4 0 0,-3-3-1 16,-8 2-3-16,-3 1-8 0,-3 0-36 15,0 2-34-15,-7 5-117 0</inkml:trace>
  <inkml:trace contextRef="#ctx0" brushRef="#br0" timeOffset="-179379.047">31546 15702 102 0,'-8'-1'86'15,"4"-3"-36"-15,0 2-1 0,2 2 0 16,2 0-1-16,0 0-7 0,-2 0-14 0,0 4-11 15,-3 5 6-15,-5 4 2 0,2 3-4 16,2 3-1-16,-3 3-1 0,-1 2-3 16,2 2-2-16,2 3-4 0,1 2 0 15,3 4-4-15,2 2 0 0,0-1-3 16,0 2 0-16,9-2 0 0,3-3-1 0,7-3 0 16,-1-6 0-16,-1-3-1 0,6-5 0 15,-3-2 0-15,-1-5-2 16,1 1-3-16,-7-3-2 0,1-4-2 15,-3 1-6-15,1-4-5 0,-2 0-18 0,1 0-22 16,3-3-24-16,-3-2-86 16</inkml:trace>
  <inkml:trace contextRef="#ctx0" brushRef="#br0" timeOffset="-179073.73">31823 16075 208 0,'-6'0'68'16,"2"0"-24"-16,-4 0 2 0,2 3-1 0,1 4-10 16,-1 4 1-16,2 1-7 0,2 0-9 15,2 3-7-15,0-2-2 0,4-1-4 16,11 1-1-16,1-5-6 0,7-1 4 16,0-3-2-16,3-2 0 0,1-2 1 15,-2 0-1-15,0-4 2 0,-11-7 1 16,3 0 1-16,-11-4 3 0,-6-3-2 0,0 3 6 15,-2 1 2-15,-21 1 2 0,-4 4-8 16,-1-2-2-16,-1 6-2 0,0 4-2 16,0 1-2-16,6 0-2 15,4 3 0-15,1 3-1 0,10 4-9 0,3 0-16 16,5 1-16-16,0 0-35 0,5 1-64 16,13-3-143-16</inkml:trace>
  <inkml:trace contextRef="#ctx0" brushRef="#br0" timeOffset="-178637.391">32216 15996 162 0,'-6'-4'126'0,"4"1"-81"15,2 2-4-15,-6 0 12 0,-1 1-4 16,-1 0-14-16,0 0-15 0,-5 0-5 0,-3 7-3 16,4 1-3-16,-5-1-2 0,7 4-2 15,-3-4-3-15,7 3 0 0,6 0-2 16,0-1 1-16,0 0-1 0,2 1 0 16,4-1 1-16,7-2-1 0,-3 1 0 15,5-3 1-15,-5-1-1 0,8 0 1 0,-5-3-1 16,5 0 1-16,1 0 0 15,0-1 0-15,1 0 1 0,-1 2-2 0,0-2 2 16,-3 0-2-16,1 1 0 16,-1 0 0-16,-5 0 0 0,-3 4 0 0,2-2 0 15,-4 1 0-15,-2 3 0 0,-1 2 1 16,-3 1 1-16,0 2 3 0,-3 0 4 16,-13 1-2-16,4 2-4 0,-9-5 0 15,8 2-2-15,-3-2 1 0,3-2-2 16,5-3-3-16,0-1-7 0,6-4-10 0,2 0-26 15,0 0-30-15,10-6-33 0,7-3-98 16</inkml:trace>
  <inkml:trace contextRef="#ctx0" brushRef="#br0" timeOffset="-178240.158">32776 16003 165 0,'-10'0'133'16,"-7"-3"-81"-16,5-1-6 0,-2 4 3 0,-1-2-8 16,-1 2-10-16,3 0-6 0,-10 0-8 15,1 5-7-15,5 1-2 0,-8 0-3 16,9 3-1-16,5 0-2 0,3 2-1 16,6-2-1-16,2 3-1 0,0-2 1 15,12 1 0-15,9 2 1 0,0-2-1 16,-3-2 0-16,7 2 0 0,2-4 1 15,0 0-1-15,2 1 0 0,0-5 2 16,-2-1-2-16,2 1 2 0,-2-2-2 16,-3 1 0-16,3 0 1 0,-2 0-2 0,0 0 3 15,0 0 0-15,-3-1 0 0,-5 0 4 16,-1 1 8-16,-7 2 2 0,-5 0 4 16,0 1-2-16,-2 2-1 0,-2 3 4 15,0 2-2-15,-10-3-2 0,-13 4-3 16,-2-2-2-16,-6-1-4 0,-2 0-3 0,0-1-2 15,-4-6-1-15,0 2-2 0,-1-4-9 16,3-1-15-16,2 0-30 16,-2 0-52-16,-10 2-104 0</inkml:trace>
  <inkml:trace contextRef="#ctx0" brushRef="#br0" timeOffset="-162425.087">27445 15786 10 0,'-2'0'14'0,"2"0"-3"0,-2 0 1 16,0 0 5-16,2 0-6 0,0 0 4 15,-2 0-4-15,2 0-1 0,0 0-2 0,0 0-1 16,0 0-1-16,-2 0-1 0,2 0-3 16,0 0 1-16,0 0 0 0,0 0 0 15,0 0 0-15,0 0-2 0,0 0-2 16,0 0 2-16,0 0-2 0,0 0 0 15,0 0 0-15,-2 0 0 0,2 0-1 0,0 0 2 16,0 0-1-16,0 0 1 0,0 0 3 16,-2 0-1-16,2 0 0 15,0 0 4-15,0 0 1 0,0 0-1 16,0 0 3-16,0 0-4 0,0 0 3 0,0 0 0 16,0 0 4-16,0 0 4 0,0 0 3 15,0 0-3-15,0 0 4 0,0 0-4 16,0 0-2-16,0 0-3 0,0 0-2 15,0 0 1-15,4 0-4 0,0 0 0 16,2 0-3-16,7 0 1 0,-7-1-1 16,0 0 1-16,-2 1 0 0,2-1-2 0,3 0 1 15,1 1 0-15,-4-1 0 0,4 0-2 16,-1 0 0-16,-3 1 0 16,0 0-1-16,4 0 1 0,-3 0-1 0,1 0 0 15,4 0 1-15,-1 0-1 0,-1 0 1 16,7 0-2-16,-7 0 2 0,6 0-1 15,-3 0 1-15,1 0-1 0,-1 0 0 16,3 0 0-16,-3 0 0 0,-5 0 1 16,8 0-1-16,-9-1 1 0,3 0-1 15,2 1 0-15,-5 0 2 0,1 0-2 0,2 0-2 16,-4 0 2-16,1 0-1 0,-1 0 1 16,4 0 0-16,-2 0 0 15,1 0 0-15,1 0 1 0,-4 0-1 16,0 0 2-16,1 0-2 0,5 0 0 0,-4 0 0 15,-4 0 1-15,5 0-1 0,1 0 0 16,-2 0 0-16,1 0 1 0,3 0-1 16,-6 0 0-16,0 0 0 0,3 0 1 15,-1 0-2-15,2 0 1 0,-2 0-1 16,5 1 1-16,-1 0 0 0,-3 1 0 0,1-2 0 16,-2 1-1-16,-2 0 1 0,-2 0 0 15,9 0 0-15,-7 0 0 0,-2 0 0 16,4 0 0-16,1 1 0 0,-3-1 0 15,0 1 0-15,0-1 0 0,3-1 0 16,-1 2 0-16,-2-2 0 0,0 0 1 16,7 1-1-16,-5-1 0 0,-2 0 0 15,9 0 2-15,-9 0 0 0,-2 0-2 16,4 0 1-16,1 0-1 0,-1 0 0 16,-2 0 0-16,-2 0 1 0,2 0-1 0,5 0 0 15,-5 0 0-15,2 0 0 0,2 0 0 16,-3-1 0-16,1 1 0 0,-4 0 0 15,2 0 0-15,3 0 0 0,1 0 0 16,-6-2 0-16,0 2 1 0,6 0 0 16,-3 0-1-16,-3 0-1 0,2 0 1 15,-2 0 0-15,2 0 0 0,-2 0 0 16,1-1 1-16,-3 1-2 0,2 0 0 16,-4 0 1-16,4 0 0 0,-2 0 0 15,0 0 0-15,6 0 0 0,-4 0 0 0,1 0 0 16,-1 0 0-16,-2 0 0 0,2 0 1 15,0 0-1-15,2 0 1 0,-4 0-1 16,3 0 2-16,-3 0 2 0,2 0 4 16,0 0 0-16,-2 0 1 0,0 0-2 15,0 0-3-15,4 0-2 0,-6-1-2 0,0 1-1 16,2 0-1-16,-2 0 0 0,4 0-2 16,-1 0 2-16,-1 0-18 15,0 1-23-15,-2 1-39 0,2-1-46 16</inkml:trace>
  <inkml:trace contextRef="#ctx0" brushRef="#br0" timeOffset="-156600.931">21680 17784 231 0,'-6'-2'61'0,"-3"-1"-10"0,3-2 0 16,2 4 10-16,-8 0-9 0,3 1-19 15,-1 0-11-15,-8 0-9 0,3 0-3 16,-1 2-1-16,-3 3-4 0,4 2-1 0,1 0-1 16,4 1-2-16,-3 0 0 0,1 2-2 15,4-1 2-15,1 1 0 0,3 1 0 16,-4-1-2-16,8 0 1 15,0 0-2-15,0-3 2 0,0 1-6 0,0-3 2 16,8 1 1-16,5-1-2 0,5-1 3 16,-5-1-2-16,9-1 1 0,1-2 3 15,-4 0 1-15,6 0-1 0,1 0 0 16,-5 0 0-16,-2 0 0 0,-1 4 0 16,-5-1-1-16,1 3 6 0,-6 2-1 0,-1-1 2 15,1 4-1-15,-6 0 2 0,-2 2-2 16,0 0-1-16,-8 3 0 0,-7 0-2 15,-3 2 1-15,-1 2-1 0,-4-1-2 16,1-1 2-16,7-5-3 0,-1-2-7 16,9-5-18-16,7-3-33 0,0-3-33 15,15 0-52-15,14-9-96 0</inkml:trace>
  <inkml:trace contextRef="#ctx0" brushRef="#br0" timeOffset="-156299.54">22228 17859 75 0,'-2'0'199'0,"-2"0"-148"15,-1 0-6-15,5 0 14 0,0 0-6 0,0 0-15 16,0 0-12-16,13-2-4 0,7 0-2 16,5 0-6-16,6-2-8 0,0 3 3 15,4-1 1-15,-1 2-8 0,-6 0 1 16,1 0-1-16,-6 2-3 0,-6 2-4 16,1 1-9-16,-5-3-17 0,-1 2-13 0,-6 2-21 15,0 1-37-15,-1 2-76 0</inkml:trace>
  <inkml:trace contextRef="#ctx0" brushRef="#br0" timeOffset="-156119.354">22261 18091 162 0,'0'-3'84'0,"8"1"-25"15,9-4-7-15,7-1 3 0,3 0-9 0,4 1-16 16,0-2-9-16,4 5-11 0,-4-1-7 15,-2 1 0-15,0 1-3 0,0 1-5 16,-2-2-20-16,-2 3-30 0,4 0-51 16,2 0-78-16</inkml:trace>
  <inkml:trace contextRef="#ctx0" brushRef="#br0" timeOffset="-155697.852">22842 17908 208 0,'-2'-8'110'15,"-3"-1"-57"-15,-5 0-6 0,8 2 7 16,-2 3-5-16,2 0-12 0,2 4-11 16,-2 0-3-16,0 0-7 0,-2 1-7 15,-9 5-7-15,1 2-2 0,-5 4 3 0,3-1 0 16,-5 1-2-16,11 1 1 15,0 0-2-15,-1-2 0 0,9-1 0 16,0 1-2-16,0-3 1 0,13 1 1 0,-3-2 0 16,5-1022-1-16,-1 2037-2 0,-4-1020 1 15,5-2 1-15,-1 0 1 0,3 0 1 16,-3 0 0-16,7-1 0 0,0-3-1 16,-5-1 2-16,7 2-2 0,0-1 1 15,-1 1-1-15,-3 2-1 0,2-1 2 0,1 2-3 16,-5 0 3-16,0 0-3 0,-5 0 1 15,2 7 0-15,-7-1 2 16,-3 1 0-16,0 5 2 0,-4-2-1 16,0 3-2-16,0 1 3 0,-6 0-2 0,-9 0 0 15,-5 2-1-15,-3-1-6 0,6-3-14 16,1 1-25-16,10-2-22 0,6-3-45 16,0 0-91-16</inkml:trace>
  <inkml:trace contextRef="#ctx0" brushRef="#br0" timeOffset="-155256.411">23551 17962 241 0,'-19'-6'92'0,"9"2"-52"0,-5 1 2 16,3 1 19-16,-3 2-14 0,1 0-23 15,-9 2-4-15,3 5-7 0,-3 1 1 0,-2 3-7 16,0 2-1-16,2 2 0 0,9 0-5 16,4 1 0-16,8-1-1 0,2-2 0 15,2 0 0-15,18 0 0 0,3-3-1 16,4-1 2-16,4-2 0 0,-2-5 0 16,2-2 0-16,0-2 1 0,-2-8 0 15,0-3 3-15,-4-3-5 0,-7 0 1 16,3 0 2-16,-11-3 0 0,-2 1-4 15,-3 3 4-15,-5 0-1 0,-2 2 0 16,-13 4 3-16,1-1-3 0,-5 4-2 16,0 0 3-16,5 3 3 0,-3 2 0 0,9 1-1 15,0 2-6-15,-3 6-1 0,9 3 2 16,2 1 3-16,0 3-2 0,2 1-1 16,13 1 2-16,4 2-1 0,-1 2 1 15,7-2-1-15,0-1-2 0,2 3 1 16,-5-6-2-16,-1-2-15 0,2 1-10 0,-7-6-19 15,-1-3-22-15,3-2-4 0,-1-3-105 16,2-5-87-16</inkml:trace>
  <inkml:trace contextRef="#ctx0" brushRef="#br0" timeOffset="-154716.972">23795 17996 38 0,'-7'-6'252'0,"5"1"-181"15,2 3-23-15,0 2 9 0,0-2-6 0,0 2-15 16,0 0-14-16,0 0-10 0,0 1-4 16,11 5 3-16,-1 3 3 0,7 3-1 15,-9 2 1-15,-2-1-4 0,0 0-5 16,-4 2 0-16,-2-3 1 0,2 1-2 16,-2-2-2-16,0-4-1 0,2 0 0 15,1-4-1-15,-1-1 1 0,0-2-1 16,2 0 2-16,6-2 5 0,3-6 1 15,-1-5-4-15,2-3-1 0,1-1-1 16,-1-1 1-16,-3-2-2 0,5 4 0 0,-8 2-2 16,-1 1 3-16,3 5 0 0,-6 1 2 15,-2 4 3-15,0 2 2 0,0 1-4 16,-2 0-4-16,7 4-4 0,-1 5 10 16,4 2-2-16,-2 6-1 0,-4 1 0 15,1 0-1-15,5 3 0 0,-4-4-3 16,0-1 2-16,5-1-1 0,5-2-1 15,-5-4 1-15,5-3-1 0,-4-3 0 16,3-3 1-16,-3 0 0 0,5-3 1 16,-7-7 1-16,9-1-1 0,-9-4-1 15,-4-2-1-15,7-2-1 0,-7-1 0 0,-2 2-2 16,2 2 1-16,-4 0 1 0,3 4 1 16,1 5 0-16,-6 1 0 0,0 4 0 15,2 2-1-15,-2 0-5 16,2 0-6-16,4 8 7 0,0 1 6 0,7 6 0 15,-1 3-1-15,-2 0 0 0,5-2 0 0,-7 4 1 16,5-1-1-16,-3-1-2 0,0 0-8 16,5-3-20-16,-7-4-13 15,-2-2-20-15,-2-5-19 0,5-1-52 16,-1-3-78-16</inkml:trace>
  <inkml:trace contextRef="#ctx0" brushRef="#br0" timeOffset="-154472.138">24506 18008 305 0,'0'0'80'15,"0"0"-42"-15,0 3 5 0,0 3-18 16,4 1 18-16,4 3-11 16,2 3-11-16,-1 1 3 0,-1 1-6 0,4 2-7 15,-1 3-1-15,3 0-4 0,1 2-2 16,-7 1-3-16,4 1-1 0,-5 2 2 15,-1 1 1-15,-4-1-3 0,2-3-2 16,-2-2-4-16,-2-3-7 0,0-2-7 16,0-2 6-16,0-6-12 0,0-4-29 0,0-4-36 15,0-4-36-15,0-9-122 0</inkml:trace>
  <inkml:trace contextRef="#ctx0" brushRef="#br0" timeOffset="-154250.132">24543 18140 180 0,'-2'-13'70'15,"2"3"-9"-15,0 0-9 0,0 5 3 16,0-4-7-16,4 2-12 0,8 3-8 16,-1-2-7-16,5 2-3 0,-3 2-4 15,5-1 0-15,-3 2-3 0,5 1 1 16,-5 0-3-16,6 2-1 0,-5 6 1 0,-1 2-2 16,1 2 1-16,-6 4 0 0,-3 1-3 15,-3 2 1-15,-2 0-3 0,-2 1 0 16,0-1-3-16,-2-3 2 0,-4-1-3 15,-3-2-7-15,-3-3-24 0,2-2-15 16,3-6-22-16,7-2-25 0,0-5-119 16</inkml:trace>
  <inkml:trace contextRef="#ctx0" brushRef="#br0" timeOffset="-153984.345">24884 17885 278 0,'0'-6'99'0,"-2"2"-45"0,0 0-1 0,2 3 4 16,0 0-8-16,0 1-10 0,0 0-15 0,0 0-12 15,0 4-5-15,0 3 1 0,8 3 5 16,0 5 4-16,11 3-4 16,-9 3-4-16,7 3 1 0,-5 3-6 15,-3 0 1-15,7 2-4 0,-4-2 2 0,3 2-2 16,-3-2 0-16,1-3 1 0,-3-2-4 15,-2-6-2-15,3-3-9 0,-3-7-11 16,-4-2-18-16,0-3-25 0,2-1-15 16,7-6-57-16,-1-2-176 0</inkml:trace>
  <inkml:trace contextRef="#ctx0" brushRef="#br0" timeOffset="-153621.027">25248 18119 293 0,'0'2'85'0,"0"0"-34"0,0 2 19 16,4 0-14-16,-2-4-17 0,10 0-12 15,1 0 10-15,5-1-12 0,3-2-8 16,2-1-4-16,-2-3-2 0,-1 0-3 0,-5 0 0 16,1-4 0-16,-3 0-1 0,-7-1 2 15,0-1-2-15,0 3-4 0,-4-1 3 16,-2 2-2-16,0 6 1 0,-10-1-1 15,-5 3-1-15,-3 1-2 16,-7 0-2-16,-6 3 1 0,4 6 1 0,0 3-1 16,2-1 0-16,5 5-1 0,9 1-1 15,1 0 2-15,10 3-1 0,0 0 2 16,10 0-1-16,9-1 1 0,6-2 0 16,6-2-1-16,10 0 1 0,-1-4 1 15,-1-4 0-15,6-3 0 0,-5-4 1 0,3-1-1 16,-6-6 2-16,-4-3-2 0,-4-2 0 15,-2 3 0-15,-4-3-2 0,-5 1-9 16,3 1-19-16,-6 1-27 0,-1-2-67 16,-2 4-109-16</inkml:trace>
  <inkml:trace contextRef="#ctx0" brushRef="#br0" timeOffset="-139595.992">28857 15878 23 0,'-4'-1'27'0,"0"0"-11"16,-5 0 20-16,7 0-8 0,0 0-2 15,2 0-3-15,0-1 3 0,0 2-7 16,-2-2 0-16,2 2-2 0,0 0 2 15,0 0-3-15,0-1-2 0,0-1-2 0,0 2 2 16,0-1 5-16,0 0 0 16,2 0-4-16,9 1-2 0,-5 0-3 15,2 0 1-15,5 0 3 0,1 0-2 16,0 0-1-16,9 0-3 0,2-1 3 0,4 1-3 16,0-2-4-16,-4 1-1 0,0 1 0 15,-5 0 1-15,3 0-4 0,-2-2 3 16,-5 1-1-16,3-1 0 0,-3 0-2 15,-1 0 2-15,-7 1-1 0,2 1 0 16,-6 0 1-16,-4 0-1 0,0 0-2 0,0 0 2 16,0 0-1-16,0 0-1 0,0 0 1 15,-2 0-1-15,-12 0 2 16,2 0 0-16,-11 2-1 0,2 2 0 16,-2-2 0-16,-3 1-1 0,1 2 1 0,0-2 0 15,0 0 0-15,6 1 0 0,-5-2 1 16,3 1-1-16,0-2-1 0,5 1 0 15,-3-1 1-15,11 1 0 0,0-2 1 16,-1 2-1-16,5-2 0 0,2 0 1 16,0 0-2-16,2 0 2 0,0 0 1 0,0 0 2 15,0 0-1-15,0 0 2 0,2 0-5 16,15 0 2-16,-3-2 2 0,9 0-1 16,2 2-1-16,0 0 0 15,-3 0-3-15,5 0 2 0,2 0 1 0,0 0-1 16,-2 0-1-16,0 0 0 0,-7 2 1 15,-1 0-1-15,-2-2 0 0,-7 1 0 16,-2 0 0-16,-4-1 0 0,-2 1 0 16,-2-1 0-16,0 0 0 0,0 0 0 15,0 0 2-15,-2 0-3 0,-14 0 0 16,-1 0 0-16,-8 0 1 0,-6 0-1 0,3 0 1 16,-6 0 0-16,3 1 0 0,2 0 0 15,-4 0-1-15,7 2 2 0,1-1-2 16,2-1 1-16,6 1 0 0,9-1 0 15,4 0-1-15,2-1 0 0,0 1 1 16,-2-1-1-16,4 0 1 0,-2 0 0 16,0 0 0-16,2 0 0 0,0 0 1 15,8 0 0-15,8 0-1 0,5-1 2 16,8-1-2-16,0 0 0 0,0-1 1 16,2 0 0-16,0 2 0 0,2-2-1 0,-2 1 1 15,0-2-1-15,-2 3 0 0,-6-2 1 16,-3 3-1-16,-9-3 1 0,-7 2 0 15,0 0 0-15,-2-1 3 0,-2 2-3 16,0-2 1-16,0 2-1 0,0 0-3 16,-4 0-7-16,-6 0-9 0,-3 0-11 0,-1 0-35 15,3 0-47-15,-5 7-121 16</inkml:trace>
  <inkml:trace contextRef="#ctx0" brushRef="#br0" timeOffset="-136525.249">28625 15608 24 0,'29'0'-24'0</inkml:trace>
  <inkml:trace contextRef="#ctx0" brushRef="#br0" timeOffset="-136421.974">28625 15608 0 0,'137'0'0'0</inkml:trace>
  <inkml:trace contextRef="#ctx0" brushRef="#br0" timeOffset="-134919.306">27323 15785 17 0,'23'0'25'0,"4"0"-18"0,2 0 17 15,4 1 15-15,2 0-18 0,4-1-5 16,5 0-3-16,-1 0-3 0,5 0-2 16,-5 0-1-16,9 0-1 0,-1 0-3 15,-5 0 1-15,1 0-3 0,1 0-1 0,-9-1 2 16,0 0-1-16,1 0 0 0,-7 0 1 15,2-1-1-15,-4-1 0 0,-2 1 1 16,0 1 0-16,-4-1-1 0,-5-1 0 16,5-1 1-16,0 1 3 15,2-1 2-15,0 0 1 0,-3 0-2 0,1-1-3 16,-4 0 2-16,0 1-1 0,-5 2 1 16,-1 0 3-16,-9-1 0 0,6 2-1 15,-3 0 0-15,-3-1 0 0,0 1-4 16,2 0-1-16,-6 0-1 0,-2 0 0 15,2 1 0-15,-2 0-1 0,0 0-1 0,2 0 1 16,-2 0-1-16,0 0 1 0,0 0-1 16,0 0 0-16,0 0 0 0,0 0-2 15,0 0 3-15,0 0 0 16,0 0 0-16,0 0 0 0,0 0 1 0,2 1-1 16,-2-1 1-16,0 0 0 0,0 0 0 15,0 0-1-15,0 0 1 0,3 0 0 16,-3 0 1-16,0 0-1 0,0 0 0 15,0 0-2-15,0 0 2 0,2 0 2 16,-2 0-1-16,0 0 1 0,0 0 2 0,0 0-2 16,0 0 1-16,0 0-1 0,0 0-3 15,0 0 1-15,0 0-2 0,0 0 1 16,0 0-3-16,0 1-3 0,0 0 5 16,0 2-3-16,-2-1-5 0,-1 0-13 15,1 0-18-15,2-1-18 0,-2 2-45 16</inkml:trace>
  <inkml:trace contextRef="#ctx0" brushRef="#br0" timeOffset="-129272.627">27644 16981 17 0,'0'0'18'0,"2"0"-15"15,0 0 9-15,-2 0 17 0,0 0-12 16,2 0-3-16,-2 0 3 0,0 0 1 15,4 0 0-15,-4 0-2 0,8 0-4 0,-4 0-5 16,-2 0-1-16,7 0-3 0,-3 0-3 16,6 0 1-16,1 0 1 0,7 0-1 15,7 1 2-15,8 2-2 0,7 0-1 16,9 0 0-16,9 3 2 0,4-3-2 16,7-1 0-16,1 0-1 0,-4-1-1 15,3 0-9-15,-3 0-13 0,-6-1 1 0,-2 0 18 16,2-2 5-16,-2-2 1 15,0-1-2-15,2 0 4 0,-4 1 21 16,-3-1-22-16,-3 1-2 0,-13 0 3 16,-4-1 5-16,-8 3-3 0,-2-1 3 0,-2 1 4 15,0 2 1-15,-7-2 1 0,5 2-7 16,-5 0 1-16,-3 0-2 0,-3 0 0 16,0 0 0-16,-5 0-3 0,-3 0-3 15,-2 0 0-15,0 0-1 0,0 0 0 16,0 2 1-16,-5 0-13 0,-5 3-16 15,2 0-27-15,-2 2-49 0</inkml:trace>
  <inkml:trace contextRef="#ctx0" brushRef="#br0" timeOffset="-120219.916">27379 15802 27 0,'2'-3'10'0,"0"1"-1"0,-2-1 24 15,0 0-6-15,0 0-5 0,0 1-5 16,0 0-4-16,0 1-2 0,-2 0 0 0,2 0 3 16,-2-1-5-16,0 1-2 15,0 0 1-15,0 0 1 0,2 1-4 16,0 0 0-16,0 0-5 0,0 0 4 16,0 0-1-16,0 0 0 0,0 0-1 0,0 0 0 15,0 0-3-15,0 0 1 0,0 0-2 16,0 0-1-16,0 0-2 0,-2 0-6 15,2 0-3-15,0 0-1 0,0 0 0 16,0 0 9-16,0 0 4 0,0 0 1 16,0 0 1-16,0 0 0 0,0 0 1 0,0 0 0 15,0 0 0-15,0 0-1 0,0 0 5 16,0 0 1-16,0 0-3 0,0 0-3 16,0 0 2-16,0 0-1 0,0-1 1 15,-2-1-2-15,2 2 3 0,-2-1 1 16,-5-1 1-16,7 2 3 0,0 0 0 15,0 0 2-15,0 0 4 0,0 0-3 16,-2 0 2-16,2 0 3 0,0 0-1 16,0-2 1-16,0 0-1 0,0 0 5 15,-2 1 1-15,2-1 3 0,0 0-4 0,0 0 1 16,0 1-1-16,0 0 1 0,0-1-4 16,2 1-2-16,7 0-2 0,-5-1 0 15,6-1-2-15,0 1-1 0,7 1-2 16,2-1-3-16,-7 1-1 0,7-1-2 15,-5-1-3-15,3 2 3 0,-7-1-1 0,6-1 0 16,-7-1 0-16,-3 0-2 16,2-1-2-16,0 0-14 0,-3-2-16 15,-1 2-25-15,0 1-52 0,-4 2-104 16</inkml:trace>
  <inkml:trace contextRef="#ctx0" brushRef="#br0" timeOffset="-107251.632">22042 13555 137 0,'0'0'61'0,"0"0"-27"0,0 2-15 16,2-1 7-16,0 5 16 0,2-1 0 16,-4 4-7-16,0 3-7 0,0 0-8 15,0 1-4-15,0 3 2 0,-4-2-1 0,-2 0-3 16,-3 0-3-16,1-1-3 0,4-2-2 15,-2-1 1-15,2 0-2 0,-3-4-2 16,5-3-1-16,2 1 0 0,0-4 0 16,0 0 2-16,0 0 2 0,0 0 3 15,0 0 5-15,0-5-4 0,0-3-7 0,0-4-3 16,0 0 0-16,2-7 2 16,15 2 0-16,0-1 0 0,-3-1-1 15,7 1-2-15,-7 3 2 0,5-3-1 16,-7 4 1-16,3 3-1 0,-7-1 1 15,-2 5 0-15,-6 2 0 0,0 3 1 0,0 2-2 16,0 0 0-16,0 1-3 0,0 6 2 16,2 2 2-16,-2 4 0 15,0 1 0-15,0 2 0 0,0-1-1 0,0-2 0 16,0 0 0-16,0-4 0 0,6-2 0 16,-2-2 0-16,1-1 0 0,-1-2 0 0,0-1 0 15,-2-1 1-15,4 0 0 16,4-3 3-16,1-6-1 0,5 0-2 15,1-5 0-15,1 1-1 0,-5 1 0 16,5 0 0-16,-7 3-1 0,3 1 2 0,-3 2-2 16,-7 3 1-16,2 2 0 0,0 1-1 15,0 0-1-15,1 1 2 0,-1 5-1 16,6 4 1-16,-1 1 1 0,-5 3-1 16,4-1 0-16,-2 1 0 0,-1 1 0 15,-3-4 0-15,2 0 0 0,0-2 0 0,0 0-2 16,0-4-4-16,1 0-5 15,3 1-7-15,-2-4-7 0,3-1-18 0,3-1-18 16,-2 0-40-16,9 0-57 16</inkml:trace>
  <inkml:trace contextRef="#ctx0" brushRef="#br0" timeOffset="-106957.054">22631 13613 60 0,'-15'0'138'0,"5"0"-76"16,-2 0-3-16,3 1-2 0,-1 4-3 16,-4 0-16-16,3 3-5 0,1 3-8 15,-3 0-9-15,9 1-2 0,4 0-2 16,0 1-6-16,0-2-3 0,9 1 0 16,9-5-3-16,1-3 2 0,-1-1 0 15,5-3 1-15,-2-3 4 0,-3-5-5 16,1-5 2-16,0 0-3 0,-9-4 1 15,-4 0 1-15,-4 2-2 0,-2 1-1 0,0 0 2 16,-8 6-2-16,-9 1 0 0,5 5 0 16,-4 2-2-16,1 3-6 0,-6 7-14 15,9 2-15-15,-7 1-30 0,9 3-60 16,6-3-139-16</inkml:trace>
  <inkml:trace contextRef="#ctx0" brushRef="#br0" timeOffset="-106118.518">21934 13566 21 0,'2'0'83'0,"2"0"-36"0,3-1-20 16,3 1-3-16,2 0 8 0,5 4 2 15,4 4-2-15,-9 2-6 0,7 0-4 16,-7 5 0-16,2 1-3 0,-1 0-7 15,-3 1-3-15,1-2 0 0,-3 0-3 16,-4-3 1-16,2-2-2 0,-4-2-1 16,4-2 1-16,-6-1-2 0,0-2 1 15,0-2 3-15,0-1-3 0,0 0 8 0,0 0 4 16,-8 0-7-16,2-2-5 0,2-2-1 16,0-3 1-16,2-1-3 0,2 0 0 15,0-4 0-15,10-1 0 0,11-1 1 16,3-3 0-16,5-1 1 0,0 2 2 15,4-2-5-15,0 0 3 0,5 2 0 16,-7 0 1-16,4 1 1 0,-6 4 1 0,-4 2 2 16,-5 2 1-16,-7 7-1 15,-1 0-1-15,-6 0-3 0,-4 0 1 16,0 6 2-16,-2 4 2 0,0 0-1 0,0 3 0 16,-8 1-1-16,-11 3-2 0,5 0-1 15,-5 0-2-15,3 2 1 0,6-4-2 16,1-1 0-16,-1 0-1 0,4-3-2 15,6 0-7-15,0-1-5 0,0-2-12 16,6-2-27-16,6-1-36 0,3-1-84 0</inkml:trace>
  <inkml:trace contextRef="#ctx0" brushRef="#br0" timeOffset="-105520.837">23557 13480 245 0,'-17'-6'76'16,"5"3"-18"-16,-3 2 3 0,5 0-6 0,0 1-16 16,-5 0-12-16,3 5-9 0,-5 5-5 15,3-1-3-15,-5 5-1 0,9 2 1 16,-4 2-6-16,5 1-1 0,9 3 0 15,0-1-1-15,0 0-1 0,15 2 0 16,5-2 0-16,11-3-1 0,11 0 1 0,-1-5 0 16,9-5-1-16,-5-3 1 15,3-5 0-15,-7 0 2 0,0-7 0 16,-10-4-1-16,-6-4-1 0,-4-1 3 16,-2 0 0-16,-7 0 1 0,0 2 3 0,-5 1-3 15,-5 2 0-15,-2 2-2 0,0 2 0 16,0 3 1-16,-2 1-1 0,-7 2-2 15,-3 0 0-15,6 1-1 0,2-1-1 16,-1 1 1-16,3 0 0 0,0 0 1 16,0-3-1-16,2 3 2 0,-4-2 0 15,0-2-2-15,4-3 0 0,-4-2 0 16,0-1 0-16,2-2 0 0,-5 0 0 16,-3 0 0-16,6 2 0 0,0-1 0 15,2 3-6-15,0 3-8 0,0 0-7 0,-3 3-8 16,5 2-18-16,-4 0-54 0,4 4-46 15,0 6-138-15</inkml:trace>
  <inkml:trace contextRef="#ctx0" brushRef="#br0" timeOffset="-104748.483">23821 13659 13 0,'-2'-7'73'0,"-2"-2"-20"16,2 1-18-16,-2 1 14 0,4-1 9 15,0 3-1-15,0 0-9 0,0 1-12 16,0 2-5-16,4 0 1 0,-2 1-3 0,-2 1-8 16,0 0-9-16,2 0-4 0,2 1-2 15,1 6 1-15,3 3 5 0,2 2 0 16,-1 2-5-16,3 3 1 15,2 2-4-15,3 1 0 0,6-1-2 0,4-1 0 16,1-1 0-16,6-3-2 0,1-4 2 16,2-4 0-16,-4-4 0 0,-4-2 0 15,0-4 2-15,-11-6-1 0,1-6 1 16,-9-1 0-16,-1 0 0 0,-9-2 0 16,0 1 1-16,0 0-1 0,-13 0-4 0,1 1 1 15,-5 3 0-15,3 1 0 0,-3 2-1 16,5 5 0-16,-3 2 1 0,7 4-2 15,2 0-10-15,-2 5-13 16,6 4-9-16,2 3-22 0,0 3-44 0,16-1-86 16</inkml:trace>
  <inkml:trace contextRef="#ctx0" brushRef="#br0" timeOffset="-104488.846">24735 13761 283 0,'0'-4'80'0,"0"4"-13"16,0 0-2-16,0 0-25 0,0 2-22 16,0 7 13-16,0 5-1 0,-4 3-5 15,-8 3-4-15,3 4-3 0,-3 0-17 16,2 2-2-16,-1 1 1 0,-1-2 0 15,4 2-1-15,3 3-5 0,3-4-12 0,2-1-5 16,0 0-17-16,0-8-30 0,0-4-31 16,9-5-83-16</inkml:trace>
  <inkml:trace contextRef="#ctx0" brushRef="#br0" timeOffset="-103770.938">24952 13266 168 0,'0'-7'85'0,"0"5"-18"0,-2 2-12 15,2 0-12-15,0 0-28 0,2 2 2 16,15 7 7-16,-1 3-6 0,5 4-5 16,-5 2-1-16,5 3-3 15,0 2-3-15,-5 4-3 0,5 3 1 16,0 2-2-16,-9 3 0 0,5 3 0 0,-9 0 0 16,-2 1-2-16,4 2 2 0,-7-3-2 15,-3-1-4-15,0-6-9 0,0-4-5 16,0-9-5-16,0-5 1 0,0-7-21 15,0-4-19-15,0-2 2 0,4-7-7 16,-2-6-16-16,0-3-1 0,-2-3 44 0,0-1 38 16,0 2 21-16,-8 0 22 0,-3 3-1 15,3 3 11-15,4-3 4 0,0 3-2 16,0 0-9-16,4 1-11 0,0 3-1 16,0 2-1-16,0 0-2 0,2 1-5 15,6 3-4-15,0 0-4 16,13 2-4-16,-3 0-4 0,3 0 1 0,8 4-1 15,0 3-3-15,0 1-1 0,2 2 1 16,0 0-2-16,-4 1 2 0,4 1 1 16,-6-1 0-16,-1 0 1 0,-3 2 4 0,-9-2 4 15,-7-1 4-15,1-2 2 0,-6-1-5 16,0-1 9-16,-13 0 0 0,-13-1-5 16,-8 1-7-16,-3 2-5 0,-8-2-3 15,3 1-4-15,-5 1-1 0,6-1-9 16,-1 0-25-16,7 2-29 0,6 4-38 15,0-1-155-15</inkml:trace>
  <inkml:trace contextRef="#ctx0" brushRef="#br0" timeOffset="-81405.601">25049 4909 13 0,'-2'-3'154'15,"0"0"-120"-15,-2 0 15 0,0 0 8 16,0 3 11-16,-7-1-16 0,3 0-17 0,0 1-2 16,-7 0 0-16,5 0-12 15,-6 4-2-15,-1 3-6 0,1 4-2 16,1 3-5-16,-1 3-1 0,7 3-1 16,3 1-4-16,4 1 2 0,2-1-2 0,0 2 0 15,8-5 1-15,15-5-2 0,2-3 0 16,4-7 1-16,4-3-1 0,-4-2 2 15,-2-8 0-15,-7-2 1 0,-1-2 0 16,-11-2-1-16,-2-2 1 0,-1 3 0 16,-5-2 0-16,0 1-2 0,0 2 1 0,-11 0 2 15,3 1 4-15,-11 4 0 16,5-2 1-16,-3 4-2 0,5 2 5 16,4 1-2-16,-1 3-3 0,7 1-2 15,0 0-3-15,2 3-4 0,0 5 3 0,2 2 0 16,17 5 1-16,-3 1 1 0,7 1-1 15,4 4 1-15,2 2-1 0,0 0-2 16,0 3 4-16,0 1-3 0,-9 1 2 16,-5-1-2-16,-3-2 2 0,-5-3 2 15,-5-1 0-15,-2 0 2 0,0 0-1 0,-2 1 1 16,-15-1-3-16,0-1 2 0,-1-1-5 16,-9-3 1-16,4-2 0 0,5-3-1 15,-3-1-2-15,7-5-18 0,-1-1-12 16,7-4-27-16,-5-1-35 0,7-7-84 15</inkml:trace>
  <inkml:trace contextRef="#ctx0" brushRef="#br0" timeOffset="-80849.171">25310 4869 150 0,'-2'-3'87'0,"-2"1"-35"0,2 1-6 16,2 1 9-16,0 0-25 0,0 3-12 16,0 6 11-16,0 5-4 0,0 3-4 15,6 4-4-15,10 2-5 0,-3 1-6 16,3 3-1-16,-1 0-2 0,-1 2 0 0,-1-1-1 16,-3-1-1-16,2-3-1 15,-1-4-5-15,-3-6-5 0,2-3-9 16,-4-5-16-16,3-4-22 0,-3-2-9 15,2 0-7-15,-2-8-22 0,-4-6-95 0</inkml:trace>
  <inkml:trace contextRef="#ctx0" brushRef="#br0" timeOffset="-80726.399">25337 4914 62 0,'-2'-15'117'16,"2"2"-68"-16,0 2 1 0,4 3 0 0,12 1 2 15,1 3-1-15,10 0-11 0,4 2-11 16,0 1-14-16,8 1-7 0,-4 0-3 15,0 0-5-15,0 1 1 0,-2 5-1 16,-1 3-22-16,-6-1-46 0,-1 4-64 16,-4-1-142-16</inkml:trace>
  <inkml:trace contextRef="#ctx0" brushRef="#br0" timeOffset="-80442.99">25827 4962 236 0,'-7'0'71'16,"3"2"-25"-16,-2 2-8 15,2 0-3-15,0 3-1 0,-4 4-7 0,5-2-8 16,3 4-9-16,0-2-1 0,17 2-3 16,6 2-2-16,2-3 0 0,-1-2-2 15,5-1-2-15,-2-4-1 0,0-4 3 16,-4-1 0-16,-5-3 2 0,-3-8 0 15,-1-2 1-15,-10-3-1 0,-4-1 1 0,0 2 3 16,-4-3 6-16,-16 3 3 0,-7 0-7 16,-6 2-4-16,-2-1-3 15,-7 7-2-15,3 0-1 0,2 3-1 0,4 4-3 16,6 0-12-16,6 7-24 0,7 3-38 16,3 4-75-16</inkml:trace>
  <inkml:trace contextRef="#ctx0" brushRef="#br0" timeOffset="-79695.139">26205 4912 42 0,'-19'-4'182'16,"7"-2"-127"-16,4 1-3 0,6 2-1 15,-3 2-2-15,1 1-8 0,-4 0-20 16,2 1-9-16,0 5-3 0,1 5-3 16,3 2 2-16,2 3-1 0,0 2-2 15,11 0 0-15,9 1-3 0,7 0 0 0,2-1-2 16,4-5 3-16,5-1-3 15,-3-3 3-15,-2-6-5 0,-2-2 4 16,-6-1 0-16,-3-4 2 0,-3-5-2 16,-7-3 3-16,-1-3-4 0,1 0 4 0,-6-3-2 15,-6 0 3-15,2 0 6 16,-2 1-1-16,0 0 1 0,-6 0-2 0,-8 4 11 16,3 0-8-16,3 4-3 0,4 3-2 15,-4 3 3-15,8 1-1 0,0 2-3 16,0 0-7-16,0 5-3 0,0 6 4 0,8 4 0 15,6 3 1-15,7 4 0 16,-4 1 0-16,5 1-3 0,1 0 2 16,-4 2 0-16,-3-3-2 0,-1-1-4 15,-5-3-12-15,-6-5-12 0,0-1-19 0,-2-5-18 16,-2 0-51-16,0-4-114 0</inkml:trace>
  <inkml:trace contextRef="#ctx0" brushRef="#br0" timeOffset="-79298.014">26711 4887 222 0,'0'-6'127'0,"7"0"-72"0,3 2 0 0,-2 4 3 15,5 0-19-15,-3 0-5 0,2 4-9 16,3 3-7-16,-5 5 3 0,5 3-4 15,-7 0-5-15,-4 3-4 0,2 2-1 16,0 0-3-16,-2 2-1 0,1-1-1 16,-1-4-1-16,-2-2 1 0,2-6-3 0,2-3 2 15,2-4-1-15,3-2 0 0,-1 0 3 16,9-9-1-16,-1-2-1 16,-3-6-1-16,5-1-1 0,-7-2-1 15,5-2 0-15,-3 1-4 0,4 0-3 0,-11-3 2 16,6 4 5-16,-8 0 0 0,1 4 2 15,5 5 1-15,-6 2-1 0,-2 4 0 16,3 5 0-16,3 0 3 0,-4 4 1 16,4 9-1-16,-1 3 1 0,-1 5-1 15,-2 4 0-15,-4 1-1 0,0 0 0 0,0 2-2 16,3-3 0-16,5-3 0 0,0-1-8 16,-4-5-12-16,7-6-27 0,-5-4-31 15,-2-3-65-15,11-3-82 0</inkml:trace>
  <inkml:trace contextRef="#ctx0" brushRef="#br0" timeOffset="-78872.917">27309 4942 46 0,'-11'5'152'0,"7"1"-80"0,2 0-35 16,2 0 11-16,0 3 3 0,0-1-6 15,4 1-13-15,11 1-10 0,-3-3 1 16,9 0-6-16,-3-1-1 0,9-3-3 16,0-3-4-16,0 0 3 0,0-4-2 0,-6-7 6 15,-5-1-1-15,1-5 2 0,-7-1-4 16,2-2-2-16,-7-2 0 16,-1-1-5-16,-4-1-1 0,0-1-5 0,0 0 2 15,-11-3 0-15,-5-3-2 0,-5-3 0 16,5-1 1-16,-5-2-1 0,6-1 0 15,1 5 0-15,6 5 0 0,4 7 0 16,-5 7 0-16,5 6 1 0,4 7 1 16,0 1 3-16,0 0-5 0,0 2-1 15,13 7 2-15,3 3 3 0,9 6-1 0,-2 1 1 16,4 3-1-16,2 4 2 16,2 2-2-16,-3 2 1 0,3 4-3 0,-2 3 1 15,-4 0 0-15,-4 1-1 0,0 1 0 16,-11-6 0-16,2-1-1 0,-3-2-2 15,-5-7-9-15,0 0-10 16,0-2-19-16,0-3-32 0,-2 1-56 0,0-2-143 16</inkml:trace>
  <inkml:trace contextRef="#ctx0" brushRef="#br0" timeOffset="-77686.061">27300 4896 10 0,'0'-2'29'0,"0"1"61"0,0 0-43 16,0-1-7-16,0 0 8 0,7 0-6 16,-5-2-10-16,2 3 4 0,0-1 4 15,-2-2-2-15,2 4 2 0,0-4-11 0,0 1 1 16,7-1-4-16,-5-2-2 15,2 2-5-15,9-1-1 0,-1-3-3 0,5 2-3 16,6-2-2-16,2 0-1 16,0 0-2-16,2 2-2 0,0-3-2 0,-2 2-1 15,-4 4 0-15,-9 1-2 0,-4-2 0 16,-7 4-1-16,-1 0-3 0,-4 0-20 16,0 2-26-16,-2 4-34 0,-17 4-65 15,5-1-167-15</inkml:trace>
  <inkml:trace contextRef="#ctx0" brushRef="#br0" timeOffset="-77189.535">28683 4431 33 0,'-12'-4'150'0,"8"-1"-88"16,0-1-19-16,0 4 3 0,1 1 7 16,3 1-1-16,0 0-10 0,0 0-17 15,0 5-15-15,0 5 4 0,0 5 4 0,0 3 2 16,5 7-1-16,9 7-5 0,-2 3-3 15,7 2-5-15,4 3-4 0,-2-2 1 16,12 1 1-16,6-2-4 16,0-3 1-16,-2-1 0 0,5-2 0 15,-7-4-4-15,-6-3-8 0,-2-7-6 0,-7-3-2 16,-3-7-5-16,-5-3-18 0,-3-2-14 16,-9-2-15-16,0 0-17 0,-3 0-60 15</inkml:trace>
  <inkml:trace contextRef="#ctx0" brushRef="#br0" timeOffset="-77006.377">28487 4826 127 0,'10'0'102'0,"11"0"-40"0,12 0 2 16,8 0 5-16,7-1-12 0,6-1-10 15,8-2-17-15,4-2-12 0,0 2-11 16,-4 0-3-16,-2-3-2 0,-10 5-2 15,-11 0-2-15,-6-2-27 0,-8 3-42 16,-9-1-68-16,-3 1-163 0</inkml:trace>
  <inkml:trace contextRef="#ctx0" brushRef="#br0" timeOffset="-76671.552">29122 4751 116 0,'-5'-2'181'16,"5"0"-129"-16,0 0 3 0,0 2 7 0,0 0-14 15,0 0-21-15,5 2-7 0,3 7 13 16,6 0-10-16,-1 4-5 16,7 4 2-16,-7 1-4 0,3 1-7 15,-3 2-4-15,1-1-3 0,1 2-1 0,-1 0 1 16,-6-2-1-16,-1 1-1 0,-1-3-11 16,-2-2-14-16,2-4-15 0,-6-1-22 15,0-5-35-15,0-1-32 0,-6-1-49 16</inkml:trace>
  <inkml:trace contextRef="#ctx0" brushRef="#br0" timeOffset="-76498.701">29148 4751 110 0,'0'-10'183'16,"5"-1"-136"-16,7 4 3 0,9 0 5 0,1 2-8 15,7 1-19-15,4 2-11 0,1 0-11 16,3 2-4-16,-4 0-2 0,-2 0 0 15,4 5-6-15,-10 0-38 0,0 5-62 16,1 0-122-16</inkml:trace>
  <inkml:trace contextRef="#ctx0" brushRef="#br0" timeOffset="-75712.921">29690 4782 48 0,'-6'-6'147'0,"0"1"-98"0,-1 1-2 16,5 2 9-16,2-1 2 0,0 2-13 15,0 1-6-15,0 0-16 0,0 0-12 16,0 2-6-16,0 4 8 0,5 7 5 16,5 1 0-16,0 1 1 0,7 5-3 15,-7-1-6-15,11 0-1 0,-3 3-3 16,3-2 0-16,4 0-4 0,2 1 1 0,-3-5-2 16,5 0 1-16,0-5 0 0,-4-2-1 15,2-7 1-15,0-2 2 0,-2-1-1 16,0-9 5-16,-3-1 0 0,-3-5-1 15,2-2 2-15,-5-1-2 0,-6-1-3 16,-3 4-2-16,-3 2-1 0,-4 1 0 16,0 0-2-16,0 5-8 0,-9 0-21 15,-9 4-26-15,5 4-44 0,-11 0-72 16,9 0-153-16</inkml:trace>
  <inkml:trace contextRef="#ctx0" brushRef="#br0" timeOffset="-75167.598">30151 4441 39 0,'6'-6'143'0,"-2"0"-84"0,0-1-1 16,1 4-4-16,-3 0-2 0,0 2 0 16,4 1-4-16,-6 0-7 0,2 0-16 0,2 0-6 15,0 5-1-15,5 5 7 0,3 2 3 16,-4 3-10-16,3 4 0 0,3 2-3 15,-2 5-1-15,7 3-2 16,0 4-4-16,1 1-2 0,3 3-1 0,0 0-1 16,-7 0-2-16,5 0 0 0,-9 1 0 15,3-6 0-15,-3 0-2 0,1-5 1 16,-5-4-4-16,2-4-2 16,-4-2-5-16,1-4-10 0,-1-5-11 0,-4-2-21 15,-2-2-31-15,0-4-31 0,0 3-54 0</inkml:trace>
  <inkml:trace contextRef="#ctx0" brushRef="#br0" timeOffset="-74989.265">30172 4809 277 0,'10'0'77'0,"7"-2"-17"0,7 0-4 15,7 1-4-15,0-2-12 0,7-2-10 16,3 2-15-16,-4-2-9 0,0-1-4 0,-2-1 1 15,-1-1-3-15,-5-1-8 0,-7-2-33 16,-1 0-50-16,-5 1-59 0,-3 0-129 16</inkml:trace>
  <inkml:trace contextRef="#ctx0" brushRef="#br0" timeOffset="-74546.499">30819 4391 115 0,'0'0'199'0,"6"0"-131"0,2 0-16 15,-2 4-2-15,5 3-6 0,3 3-11 16,-3 2-6-16,5 4-3 0,-6 3-5 16,-1 6 0-16,5 3-5 0,-4 2-3 15,1 5-1-15,3 4-5 0,-10-3-2 0,3 3 0 16,-5 0-1-16,0-2 0 0,-2-2-1 15,6-2 1-15,-6-3-1 0,0-7 1 16,2-5-2-16,0-10 0 16,4-2 0-16,0-6 1 0,9 0 1 0,1-5 3 15,7-6 0-15,0-3-4 0,-7-5 1 16,5 1 0-16,-6-3 0 0,1 0-2 16,3-2 0-16,-7 0 0 0,5 1 1 15,-3-1-1-15,1 2 0 0,-3 4 1 16,5 1-2-16,-7 4 1 0,0 5 0 0,5 3-1 15,-5 1 1-15,5 3 0 0,-3 1-2 16,0 5 0-16,7 7 1 16,0 4 1-16,-7 1 0 0,2 5 1 0,-5 2-1 15,-5-1 0-15,0 2 0 0,-2-2 0 16,0-3 0-16,-2-1-2 0,0-3-8 16,0-3-20-16,0-4-31 0,0 0-36 15,-6-3-56-15,-4 1-187 0</inkml:trace>
  <inkml:trace contextRef="#ctx0" brushRef="#br0" timeOffset="-73088.434">26250 6575 102 0,'2'-8'157'0,"3"2"-129"15,-3 0 21-15,-2 1-12 0,2 3-6 16,0 0 1-16,0 2-12 0,8 0-17 16,-2 2-3-16,3 3 0 0,9 3 1 15,-1-1-2-15,-2 3-27 0,1 4-82 0,-5 0-172 16</inkml:trace>
  <inkml:trace contextRef="#ctx0" brushRef="#br0" timeOffset="-69918.542">28814 15874 4 0,'-5'-1'6'0,"3"1"-1"16,0 0 2-16,-2 0-5 0,2 0 2 15,0 0 1-15,-2 0-4 0,2 0 2 16,0 0-2-16,2 0 2 0,-6 0 2 16,6 0-5-16,0 0 2 0,-2 0 0 15,2 0 0-15,0 0 0 0,0 0 2 16,0 0-4-16,0 0 5 0,-5 0 4 16,3 0-4-16,0 0 1 0,0 0 1 0,2 0 2 15,-2 0 1-15,2 0 5 0,0 0-2 16,0 0 1-16,0 0 0 0,0 0-4 15,0 0 0-15,0 0 1 0,0 0 0 16,0 0-1-16,0 0-5 0,-2 0 2 16,0 0 1-16,2 0-2 0,0 0 2 15,0 0 0-15,0 1 1 0,0-1 0 0,0 0-1 16,4 0 2-16,6 0 4 16,7 0-7-16,6 0-3 0,8 0-1 15,0 0-1-15,6 1 1 0,2 0 0 0,5 0-2 16,-3 1-1-16,4 0 0 0,-3-1 0 15,-5 2-2-15,2-3 0 0,-6 0-2 16,-2 2 0-16,-4-2-1 0,-8 0 2 16,4 0-2-16,-5 0 4 0,-5-2 1 15,1 0 0-15,-4-2 1 0,-1-1-1 0,-3 1 2 16,0 0 0-16,-6 0-1 0,0 1 0 16,0 2-2-16,0 0-1 15,-8 1-15-15,-3 0-38 0,-9 0-64 16</inkml:trace>
  <inkml:trace contextRef="#ctx0" brushRef="#br0" timeOffset="-66088.025">13984 12027 10 0,'-25'-1'16'16,"0"-1"-4"-16,-1 2 8 0,1 0 24 16,4 0-32-16,-4 1-1 0,5 4 1 15,-1 0-7-15,6 4-2 0,-1 0 3 16,1 3-2-16,-5 1 10 0,5 4 0 0,-5 2-1 16,-5 4-2-16,2 3 1 0,0 3-2 15,-3 2-2-15,-1 7-1 16,-2 4 0-16,-4 4 4 0,-5 6-1 15,3 1 15-15,2 2-18 0,6 4-4 0,9-3 2 16,5 1-2-16,13 0 1 0,0 1-2 16,15-5 2-16,14 3-1 0,6-6-1 15,8 0 0-15,13-4 0 0,8-3-1 16,17-4 6-16,12-4 30 0,16-9 29 16,20-6-26-16,21-9-14 0,22-6-3 0,10-3-10 15,10-2-7-15,-4 0 0 0,-10-5-4 16,-13 1 1-16,-28-1-1 0,-21 2-1 15,-23 0-1-15,-15-2-2 0,-18 0 1 16,-10-2 0-16,-15-1 1 16,-6-3 0-16,-13-3 0 0,-1-5 2 0,-11-5-1 15,-4-4 0-15,0-6 0 0,-21-3-2 16,-14 1 2-16,-10-3 2 0,-15 2 1 16,-15-3-1-16,-9-3-1 0,-9-3-1 15,-23 1-2-15,-6-5 1 0,-6-1-1 16,-11 0 1-16,3-1 0 0,1 2-1 0,-3 3 1 15,8 4-1-15,6 7-2 0,6 9-1 16,-8 5-5-16,-9 5-6 0,-22 12-21 16,-8 9 25-16,24 24 0 15,40 11 2-15,35 7-25 0,22 1-17 0,15 8-22 16,15 12-34-16</inkml:trace>
  <inkml:trace contextRef="#ctx0" brushRef="#br0" timeOffset="-47457.558">20901 8561 129 0,'0'-6'51'0,"0"-2"-11"15,0 1 10-15,-7 0-14 0,-1 3-8 16,2 0 7-16,-6 3-11 0,3-1-6 16,5 2-8-16,0 0-6 0,-4 0-4 0,4 9-3 15,0 4 1-15,1 6-16 0,3 8-35 16,0 0-49-16,0 1-92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28:02.6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11557 9753 24 0,'-16'-1'10'0,"7"-1"67"15,7 1-23-15,0 1-11 0,2-1-3 0,0 1-15 16,11 0 2-16,16-1 22 15,22 1-6-15,13-2-4 0,25-3-6 16,20-1 0-16,26 0-5 0,16-3-6 0,22 4-6 16,11-1-1-16,8-1-4 0,2 4-2 15,-8 1-3-15,-8-2-2 0,-4-1 0 16,-3 0 0-16,9-2 0 0,-4 0-3 16,-7 2 2-16,-18-1-2 0,-23 2 1 15,-23-1-2-15,-32 3 2 0,-18 2-2 0,-24 0 1 16,-16 0-3-16,-7 0-2 0,-6 0-3 15,0 0-9-15,-2 0-15 0,-15 6-16 16,-12-1-42-16,-12 1-80 0</inkml:trace>
  <inkml:trace contextRef="#ctx0" brushRef="#br0" timeOffset="7738.156">12903 9095 4 0,'0'0'57'15,"0"-2"-18"-15,0 1-4 0,0-1-5 0,0-2-2 16,0 4-2-16,-2-2 3 0,0 0-1 16,0 1 2-16,2 1 5 0,-2-2-8 15,0 2-8-15,-3 0-4 0,3 0-4 16,0 0-1-16,-2 0-7 0,2 3-2 15,0 7 2-15,2-1-1 0,0 3 3 16,0 2-3-16,8 4 2 0,5 3-2 16,7 2 1-16,-3 2-1 0,4 0-1 15,1 0 3-15,3-2-3 0,-6-3-1 16,4-3-1-16,-3-5-2 0,-7-5 2 0,3-1 0 16,-10-4-1-16,1-2 0 0,-3 0 2 15,-2-2 4-15,0-5-1 0,0-4 0 16,0-5-4-16,-2 1 2 0,0-2-1 15,0 1 0-15,0 0 0 0,0 2 1 16,0-2-2-16,0 3 2 0,-2 2-1 16,-2 1 0-16,-2 2 1 0,6 5 0 15,-5 0-1-15,3 0 3 0,2 3-2 16,0 0-5-16,0 3 1 0,0 5 3 16,4 2 0-16,5 2 1 0,5 4-1 0,1 0 0 15,3 0 1-15,3 2 0 0,-5-2-3 16,5-1-2-16,-2-4 0 0,-1 0 0 15,-1-6 2-15,-9-1-1 0,-2-4 2 16,-1 0 2-16,-3 0 3 0,2-8-2 16,2-4-2-16,-4 1 2 0,-2-4 2 0,2 0 4 15,2 1-5-15,-2 1 1 0,0-1 1 16,2 3-3-16,1 0 2 16,-3 0-2-16,2 0 0 0,-4 1-1 15,0-2 0-15,0 2 0 0,0-2-1 0,0 3 0 16,0 0 1-16,0 1-3 0,-6 4-10 15,-3 1-16-15,-1 2-53 0,-4 1-59 16</inkml:trace>
  <inkml:trace contextRef="#ctx0" brushRef="#br0" timeOffset="15773.159">8918 9760 8 0,'0'0'9'0,"0"1"10"0,0-1-2 16,0 0-3-16,0 1-1 15,2 1 3-15,8 0 4 0,13 2 3 0,8-2 1 16,10 1-2-16,15 3-4 16,12-4-6-16,17 5 2 0,16 2 3 0,7-3-5 15,9 2-8-15,5 2-1 0,2-3-1 16,-6-1 0-16,-6 0-1 0,-13-4-1 15,-12-1 1-15,-15 1-1 0,-16-2 0 16,-10 0 0-16,-11 0-2 0,-15 0-3 16,-3 0-11-16,-7 0-28 0,-1 0-61 0</inkml:trace>
  <inkml:trace contextRef="#ctx0" brushRef="#br0" timeOffset="16642.99">8426 8826 12 0,'2'-2'98'0,"14"-2"-69"0,5-1-2 16,10 1 2-16,10 0-2 0,5 1-4 15,9 2-7-15,10-2 0 0,7 1-3 0,0 1-3 16,5-2-6-16,-3 3-1 0,3 0-3 15,-15 0 3-15,0 0-2 0,-9 5-1 16,-13-1 0-16,-1-1-4 0,-10 2-13 16,-10-1-13-16,-1 3-27 0,-10 2-79 15</inkml:trace>
  <inkml:trace contextRef="#ctx0" brushRef="#br0" timeOffset="22982.426">9924 7664 48 0,'2'0'127'15,"0"-3"-78"-15,3-1-5 0,-1-5 4 0,4-1 6 16,4-1-11-16,-1-1-10 16,3-4-7-16,3 1-8 0,3-4-1 15,-1 0-4-15,4 0-3 0,-3-5 0 16,-5-1-3-16,1 1-1 0,-12-1-1 0,1 3-2 15,-3 2-2-15,-2 0 1 0,0 5 0 16,-4 3-1-16,-9 1 0 0,-3 5-2 16,1 3 2-16,-6 0-2 0,1 2 2 15,3 1-2-15,-5 0-1 0,1 6 1 16,6 5-1-16,-5 2 1 0,5 6-2 0,3 5 3 16,4 5-1-16,3 4 1 15,5 5 0-15,0 1 1 0,15 1 0 16,8-2 1-16,4 1-2 0,4-4 1 15,4-2-4-15,2-5-1 0,4-9-1 16,-6-7-4-16,-2-7 5 0,-2-5 4 0,-4-5 1 16,-4-5 2-16,-11-5-4 0,-1-2 3 15,-11-3 3-15,0-1 1 0,-13 1-2 16,-11-1 0-16,-1 5-3 0,-17 1 2 16,1 2 0-16,-9 6-4 0,1 4 1 15,3 3 1-15,-1 0-2 0,8 5-2 0,1 4-13 16,11 4-18-16,7 2-34 0,14-2-46 15,6 3-115-15</inkml:trace>
  <inkml:trace contextRef="#ctx0" brushRef="#br0" timeOffset="23395.587">10437 7608 33 0,'0'0'82'0,"0"0"-22"0,2 0-14 16,17 0-6-16,3-2 6 0,7 2-3 0,11 0-4 15,1-2-14-15,8 1-8 16,-1-2-3-16,0 0-3 0,-7 0-5 15,0-1-2-15,-8-2-1 0,-4 1 0 16,-8 1-2-16,-9 1-1 0,-3 1-7 0,-9 0-19 16,0 1-21-16,0-1-46 0,-9 2-63 15</inkml:trace>
  <inkml:trace contextRef="#ctx0" brushRef="#br0" timeOffset="23610.512">10592 7449 24 0,'6'-6'79'0,"-4"6"-11"0,2-1-21 15,-2 0-5-15,5 1-9 0,1 2-9 0,6 4 8 16,-1 5-2-16,7 0-5 0,-9 5-11 16,5 3-1-16,-3 0-5 15,-5 2-3-15,4 3-4 0,-5-4 3 0,-3 0-1 16,2 0-3-16,-4-2-7 0,-2 2-13 15,4-1-25-15,-4 1-38 0,0-4-49 0</inkml:trace>
  <inkml:trace contextRef="#ctx0" brushRef="#br0" timeOffset="23892.645">10658 7798 110 0,'0'0'85'0,"19"-2"-45"15,3 0 3-15,3-1 9 0,2-1-5 16,6-1-10-16,0 2-13 0,4-4-7 15,1 4-9-15,1-2-3 0,-2 1-2 16,-2 0-1-16,0 0-3 0,-2-1-5 16,3 2-24-16,-14 0-40 0,-1 1-75 0</inkml:trace>
  <inkml:trace contextRef="#ctx0" brushRef="#br0" timeOffset="24782.674">11036 7534 19 0,'-6'-2'35'0,"0"2"23"16,4 0-9-16,2-1 1 16,0 1-2-16,6-1-7 0,9-4-6 15,9 2-4-15,3 0-1 0,2-1-6 0,6 2-2 16,-4-3-1-16,2 0-4 0,3 1-6 15,-8 0-1-15,1 0-7 0,0 2 0 16,-10-3-2-16,-3 3 1 0,-3 2-3 16,-5-1-5-16,0 1-20 0,-3 0-18 15,-5 3-28-15,0 4-44 0,-13 3-59 0</inkml:trace>
  <inkml:trace contextRef="#ctx0" brushRef="#br0" timeOffset="24958.45">11094 7687 97 0,'29'0'79'0,"6"-4"-34"15,9 0 7-15,-5 1-1 0,4-3-12 16,-1 2-11-16,-7-1-12 0,-2 2-8 0,-2 0-4 16,-4-1-2-16,-4 1 0 0,-3 1-4 15,-7 0-16-15,1 0-42 16,-4 1-76-16</inkml:trace>
  <inkml:trace contextRef="#ctx0" brushRef="#br0" timeOffset="25392.878">11477 7222 66 0,'8'-12'89'0,"4"5"-38"0,1-2 11 15,9 0-12-15,7 1-5 0,0 1-1 0,0 1-4 16,4 3-8-16,-6 0-7 0,4 2-1 16,2 1 1-16,-4 0-6 15,0 1-4-15,2 3-2 0,-6 2-3 16,0 2-1-16,2 1-1 0,-11 2-1 0,3 3-1 15,-9 5 1-15,-4 3-4 0,-6 5 1 16,0 2-1-16,0 6 0 0,-12-2-2 16,2 3 1-16,-9-1 0 0,0-4 0 15,11-2 0-15,0-3 0 0,8-5-2 16,0-6 1-16,8-4 0 0,15-4-1 0,4-2 1 16,4-5 1-16,2 0 3 15,6-1 4-15,5-8 1 0,-5 1 3 16,6 0-4-16,-3 0-1 0,-3 1-2 15,6 0-2-15,-7 1-1 0,1 1-1 0,0 3-1 16,-10 0-7-16,-4 2-14 0,-11 0-23 16,-5 3-40-16,-7 3-58 0,-2 7-154 15</inkml:trace>
  <inkml:trace contextRef="#ctx0" brushRef="#br0" timeOffset="39850.73">12068 9750 17 0,'60'-1'4'0,"16"1"18"0,5 0 10 0,8-2-23 16,12-2-3-16,-2 0-4 15,5 4-4-15,-5 0-36 0</inkml:trace>
  <inkml:trace contextRef="#ctx0" brushRef="#br0" timeOffset="40100.204">12039 9778 12 0,'58'-4'8'0,"27"4"-3"0,24 0 23 0,23 0-15 16,21-2-13-16,0-6-2 0,-8-2-46 15</inkml:trace>
  <inkml:trace contextRef="#ctx0" brushRef="#br0" timeOffset="45163.565">9106 13157 29 0,'-2'0'37'0,"-3"-1"33"16,3 0-26-16,2 1-3 0,0 0-4 15,0 0-6-15,0 0-6 0,0 0-5 16,0 0 4-16,0 0 2 0,0 0-1 15,5 0 0-15,3 0 4 0,0 0-1 16,4-2 1-16,-1 2-6 0,-3 0-5 16,7 0-7-16,3 0 4 0,-3 0 0 15,11-1 0-15,8 1-2 0,3-3 2 16,10 3-2-16,3 0-4 0,-3 0-1 16,7 0 0-16,2 0-2 0,-4 1-2 0,-1 2 1 15,1-1-4-15,2-1 3 0,-3-1-2 16,-5 1 0-16,-1-1 0 0,-5 0 0 15,-3-2-1-15,2-2-2 0,-6 0-1 16,2-1-4-16,-4 0-4 0,-2 0-5 16,0 0-8-16,-4-2-10 0,-2 1-7 0,-5 2-9 15,-1 0-25-15,-5 2-47 0,5 2-66 16</inkml:trace>
  <inkml:trace contextRef="#ctx0" brushRef="#br0" timeOffset="45974.616">11317 13215 85 0,'-10'0'61'0,"6"0"-17"0,4 0 10 16,0 0-5-16,4-2-7 15,19-4-8-15,6 2 2 0,8-2-2 0,11 1 0 16,5-1 2-16,7-1-6 0,6 2-5 16,3-1-6-16,11-1-1 0,3 1-6 15,0 0-4-15,-5 0-1 0,-1 1-1 16,-9 2-5-16,-12 0 1 0,-7 2 0 16,-9 1-1-16,-9-1-1 0,-2 1 0 0,-5 0-3 15,-7-1-6-15,-1 1-11 0,-5 0-26 16,-3 0-38-16,-4 0-39 0,-4 2-108 15</inkml:trace>
  <inkml:trace contextRef="#ctx0" brushRef="#br0" timeOffset="47901.311">4575 10893 26 0,'0'0'12'15,"0"0"20"-15,0 0 8 0,0 0-18 16,4 0-2-16,2 0 9 0,6 0 5 0,5 0 1 16,10 1-2-16,6-1-9 0,12 0-1 15,7 0-8-15,-2-3-4 0,12-1-3 16,6 1 0-16,0 1-3 0,11-1 2 15,-3 3-4-15,5-2 1 0,-3 2-4 16,-1 0 2-16,3 0 1 0,1 3-3 16,2 0 0-16,3-2 1 0,9-1 1 15,1 0-2-15,1-1 3 0,14-7 0 16,15-3-3-16,19-1 2 0,27 3 6 16,16 0-2-16,19 2 3 0,5 1-2 15,3 1 1-15,-6-2 2 0,-10-1-5 16,5 3-3-16,-5-4-1 0,-13 1 1 0,-6-1-2 15,-15 1 1-15,-12 2 0 0,-4-3 0 16,-11 1 0-16,-5 0-1 0,-9 0 1 16,-15 2-1-16,-12 4 1 0,-18 1-1 15,-17 1 0-15,-10 0 0 0,-17 2 0 0,-6 1 0 16,-2 3 0-16,-5-1 0 0,-7 1 0 16,3-1 0-16,-7 1 0 0,-3-2 1 15,4 1 0-15,-5-3-2 16,-1 0 2-16,4 0 0 0,-6 0-1 0,-2-1 2 15,2 1-1-15,-2-2 1 0,3 0-1 16,11 0-1-16,1 0-1 0,3-3-6 16,7 1-18-16,-4 1-21 0,-2 1-21 15,-3 0-41-15,-9 0-58 0</inkml:trace>
  <inkml:trace contextRef="#ctx0" brushRef="#br0" timeOffset="75739.447">22740 12695 23 0,'9'4'23'0,"3"-3"43"0,7-1-11 16,-7 0 4-16,9 0 6 16,-7 0-6-16,1 0-4 0,-7-3-13 15,-2 0-9-15,-2 1-7 0,0 0-6 16,-2-1-9-16,1 2-8 0,-3-1-1 0,0 1-4 15,0-2-20-15,0-1-44 0,0 1-97 16</inkml:trace>
  <inkml:trace contextRef="#ctx0" brushRef="#br0" timeOffset="83288.614">26598 8993 12 0,'31'-3'14'0,"-4"3"-5"0,4 4-5 16,-3 12-2-16,-3 6 9 0,4 8-2 16,-2 7 4-16,0 9-2 0,-2 11-9 0,-2 15-1 15,-7 10-1-15,7 15-5 0,0 9-32 16</inkml:trace>
  <inkml:trace contextRef="#ctx0" brushRef="#br0" timeOffset="83437.565">27274 10384 75 0,'64'23'1'0,"-6"-5"0"15,1-1-1-15,1 1 1 0,-8 2-1 16,0-2 1-16,-5 4 0 0,-16 1-2 16,-14 2 1-16,-7 4 2 0,-10 0-2 15,-16 2-1-15,-7 0 1 0,-8 2 1 0,0 2-1 16,0 1 0-16,2-2 0 0,6-2-22 16,9-1-37-16</inkml:trace>
  <inkml:trace contextRef="#ctx0" brushRef="#br0" timeOffset="83856.036">28789 10699 4 0,'25'-70'-2'0,"-5"4"2"0,5 9 1 15,0 7 3-15,-2 5 3 0,-3 9 14 0,7 5 12 16,-2 4-11-16,-4 3-9 0,-5 6-2 16,3 3-1-16,-5 7 1 0,5 7-4 15,-1 1-5-15,-1 10-2 0,6 7 5 16,-3 4-2-16,-1 4-4 0,4 7 2 15,-9 3-29-15,-10-1-85 0</inkml:trace>
  <inkml:trace contextRef="#ctx0" brushRef="#br0" timeOffset="94680.421">22501 12887 3 0,'0'1'22'0,"0"-1"-6"16,0 0 10-16,2 0 1 0,4 0 3 15,-4 0-3-15,2 0-6 0,-2-1 0 16,0-1-5-16,0-1 2 0,0 2-1 15,0-1-2-15,3-2-2 0,-3 1-7 16,2 0-1-16,2-2-2 0,-2 2-3 0,0-2 1 16,2-4-1-16,-1 0 0 0,5-3-1 15,-2 0-8-15,-2-3-3 0,7-1 2 16,-3 1-14-16,-4 0-12 16,3-1-16-16,5 0-27 0</inkml:trace>
  <inkml:trace contextRef="#ctx0" brushRef="#br0" timeOffset="102253.871">24880 6358 219 0,'-17'-6'54'16,"3"1"3"-16,-3 2-5 0,5 3-3 16,-3 0-7-16,5 0-12 0,-6 5-8 15,3 4-6-15,-5 4-2 0,1 5 0 16,0 2-2-16,5 6-1 0,-4 2-2 15,7 8-3-15,3 0-3 0,0 1-1 0,6-1 0 16,6-2 0-16,9-2 0 0,9-1 0 16,5-6-2-16,6-8 1 0,3-4 0 15,5-11 2-15,5-2 0 0,5-9 1 16,1-7-1-16,-2-5 0 0,-15-6-1 16,-10-1 1-16,-15-3-2 0,-3 0 0 15,-9 2 1-15,-17 0-3 0,-12 5 1 16,-8 2-3-16,-13 5-6 0,-1 6-2 15,-7 2-5-15,4 4-14 0,6 5-18 16,9 3-10-16,14 7-29 0,9 4-91 0</inkml:trace>
  <inkml:trace contextRef="#ctx0" brushRef="#br0" timeOffset="102703.198">25188 6350 132 0,'0'-1'66'0,"0"1"-5"16,0 0-13-16,4 1-8 0,0 7-9 16,6 1 9-16,3 3-18 15,-3 2-2-15,9 3 0 0,6 4-4 16,1 3 1-16,3 2-8 0,7 6-1 0,-3-3-4 16,4 1 0-16,8-2-2 0,-3-3 0 15,1-3 0-15,0-5 0 0,-1-3-1 16,-5-7 0-16,-4-5 1 0,-6-2 3 15,-2-2 1-15,-7-8 10 0,3-4 4 16,-11-5-5-16,1 0-4 0,-9-3-2 0,-2-2 3 16,0 1-9-16,-15-2-3 15,5-2 1-15,-7 5-1 0,1 2 0 16,-7 2 0-16,5 7-11 0,1 4-6 16,1 5-14-16,7 2-25 0,9 6-28 0,0 3-58 15,2 4-116-15</inkml:trace>
  <inkml:trace contextRef="#ctx0" brushRef="#br0" timeOffset="103038.97">26077 6557 142 0,'0'2'108'0,"4"0"-68"16,19 0 20-16,3-2-4 0,5 3-17 15,3-3-12-15,-3 0-6 0,6 0-4 16,0-5 1-16,-4-4-5 0,-2-1-1 16,-10-3-2-16,-3-1-4 0,-11 2 1 15,-5-1-2-15,-2 0-4 0,-5 3 2 0,-13-2-1 16,-9 1-2-16,-4 4 0 0,-6-2 0 16,2-1 1-16,2 3 3 0,-3 2 0 15,7 0 3-15,3 5-3 0,5 0 1 16,11 4-2-16,3 6-4 0,7 4 1 15,0 6 1-15,5 1 0 0,9 3 0 0,9 3 0 16,6 2 2-16,0-2-3 16,2-2 1-16,2 0-8 0,-2-5-13 15,0-2-20-15,0-2-8 0,-4-8-37 16,2 0-30-16,-5-3-63 0</inkml:trace>
  <inkml:trace contextRef="#ctx0" brushRef="#br0" timeOffset="103274.028">26589 6394 217 0,'0'-2'61'0,"0"2"-18"16,0 0-6-16,2 0-6 0,13 7 2 15,-1 4 2-15,5 1-12 0,2 7-10 0,-7 0-4 16,5 3-2-16,-5 2-3 0,5 0 1 15,-5-3-3-15,1 0 0 0,-5-1-2 16,2-7-8-16,-5 0-16 0,-3-5-7 16,2-2-22-16,-4-1-23 0,8-4-32 15,-5-1-40-15</inkml:trace>
  <inkml:trace contextRef="#ctx0" brushRef="#br0" timeOffset="103413.044">26639 6401 220 0,'-2'-8'52'0,"2"3"-6"16,0 3-3-16,19 2-6 0,3 0-8 0,9 3-7 16,13 3-11-16,-5-2-8 0,4 3 0 15,-3-2-2-15,-1 2-6 0,2 0-34 16,1 1-64-16,-3-2-108 0</inkml:trace>
  <inkml:trace contextRef="#ctx0" brushRef="#br0" timeOffset="103775.495">27580 5837 261 0,'-25'-5'37'0,"0"4"21"0,2 1-17 15,3 0-6-15,-5 2-4 0,0 3-7 16,4 4-4-16,5 0-7 0,-3 4 0 16,7 0-5-16,-5 4 1 0,9 2-2 0,4 6-1 15,2 4-1-15,2 1-3 0,0 7 2 16,0 2-3-16,12 2 1 0,9 2 5 16,-1 1-10-16,5-1 0 15,0 1 3-15,0 0 0 0,-2-3 0 16,-3 1-2-16,-1-2-1 0,-7-3-1 0,3-1 2 15,-11-5-3-15,-2-3-2 0,0-5 0 16,-2-4-4-16,0-6-7 0,0 1-16 16,-2-3-40-16,-4 0-73 0,-5 0-67 15</inkml:trace>
  <inkml:trace contextRef="#ctx0" brushRef="#br0" timeOffset="103926.767">27205 6501 215 0,'0'-2'60'0,"17"0"-1"16,12 2-11-16,8 0-1 0,6 0-10 16,7 4-10-16,6 3-10 0,0-2-10 15,0-2-4-15,1 3 0 0,-1-3-1 16,-8-1-20-16,5 1-37 0,-11-1-72 16,-5 0-127-16</inkml:trace>
  <inkml:trace contextRef="#ctx0" brushRef="#br0" timeOffset="104146.658">27983 6504 26 0,'-9'0'273'0,"9"0"-206"16,0 0-9-16,0 0-2 0,0 0-20 15,0 4-11-15,4 2-8 0,15 4 2 0,-4 4-6 16,-1-1-2-16,-6-1-5 0,1 3 1 15,-1-2-5-15,-2-3 1 0,0-1-2 16,-4-1 0-16,2-1-12 0,-4-1-13 16,0-2-21-16,0 0-11 0,0-2-48 15,0 0-81-15</inkml:trace>
  <inkml:trace contextRef="#ctx0" brushRef="#br0" timeOffset="104307.904">27776 6347 236 0,'-4'0'14'0,"2"0"34"0,2 2-35 15,0 3-6-15,14 1 5 0,3 0-8 16,8 1 0-16,-1-3-3 0,9 3-45 16,0-3-101-16</inkml:trace>
  <inkml:trace contextRef="#ctx0" brushRef="#br0" timeOffset="104623.424">28057 5807 151 0,'0'-2'57'0,"0"-2"-1"16,0 4-5-16,0 0-3 0,0 0-12 15,0 4-4-15,6 4 4 0,5 3-8 16,5 0-4-16,-3 6-2 0,5 0 5 16,3 4-10-16,-1 5 0 0,-1 4 0 15,4 1-3-15,0 7-1 0,-9 2-5 16,7 1-2-16,-9 2 3 0,0-1 2 16,-1 0-14-16,-5 0 2 0,-4 0 1 15,-2 0 0-15,0-5 1 0,0-5-1 16,0-4 0-16,0-4-3 0,0-6-4 0,0-2-8 15,2-4-14-15,0-2-18 0,0-1-14 16,-2 0-40-16,0 1-93 0</inkml:trace>
  <inkml:trace contextRef="#ctx0" brushRef="#br0" timeOffset="104808.683">27972 6288 237 0,'0'-19'89'0,"13"4"-6"15,22 1-33-15,6 1 4 0,13 4 0 0,2 1-7 16,4 3-14-16,4 2-7 0,2 0-10 16,-2 1-6-16,0 2-3 0,-6 0-4 15,-8 2-2-15,1 4 0 0,-14-1-2 16,7 3-18-16,-7-1-25 0,-6 2-36 16,-4 4-56-16,-11-1-221 0</inkml:trace>
  <inkml:trace contextRef="#ctx0" brushRef="#br0" timeOffset="110934.167">9248 13351 2 0,'-4'-4'26'0,"-4"0"-16"0,2-1 42 16,4 1-30-16,-3-2-1 0,1 3 0 15,4-1-4-15,0 1-1 0,0-1-2 0,0 0 1 16,0 0 1-16,0 1 1 0,2 2-2 16,3-1 2-16,5 1 3 0,6 1 3 15,3-2-3-15,4 1-1 0,14 1 0 16,4 0-2-16,21 0 5 0,19 0 3 16,16-2-5-16,21 0-9 0,25 2-1 0,12-5-4 15,22 1 2-15,28-2 0 0,6-5-2 16,14 2 7-16,7-2-8 15,-3-1-1-15,19 1-1 0,-2 5-1 16,-10-2 1-16,-19 1-2 0,-19 2-1 0,-26 0 0 16,-27-1-3-16,-23 3 0 0,-29-3-4 15,-25 5-9-15,-21 1-5 0,-22 0-6 16,-12 0-11-16,-13 8-27 0,0 1-4 16,-13 3-33-16</inkml:trace>
  <inkml:trace contextRef="#ctx0" brushRef="#br0" timeOffset="116741.023">11537 4085 9 0,'-11'0'16'0,"-3"-2"1"0,3 1 1 0,-1 0 2 16,6 1 6-16,6 0-12 0,-2 0 4 15,2 0-13-15,2 0-8 0,16 0 4 16,11 4 3-16,13 0 6 0,18 1 4 16,20-1 2-16,17 1 0 0,15 0-4 15,22 3-5-15,17-1-1 0,29-1-3 16,33-3 12-16,27 2-2 0,24-3-6 0,24 1-4 15,22 2 9-15,31-3-1 0,21 0-8 16,14-1 2-16,-10 0-1 0,-4-1-2 16,5 3 0-16,-3-3 8 0,15 0 0 15,-3 0-4-15,-21 0-2 0,-28-5 0 16,-42 3-3-16,-49-2 0 0,-34 0 0 16,-51 1-1-16,-47-1 1 0,-32 1 0 15,-39 2 0-15,-23 0 0 0,-10 0 1 16,0 1 0-16,-10 0-3 0,-13 0 0 15,-10 0 0-15,-6 0-27 0,-11 1-25 0,-7 5-34 16,3 0-43-16</inkml:trace>
  <inkml:trace contextRef="#ctx0" brushRef="#br0" timeOffset="145559.608">8856 13179 155 0,'-21'1'33'15,"13"0"24"-15,-1 0-18 0,9-1 2 16,0 1-6-16,17-1-4 0,12 0-2 16,12 0-2-16,17-7 0 0,21-3 1 15,18-1-2-15,21-4-8 0,22-3 2 16,23 2-1-16,30-3 4 0,22 1 5 15,24-1-17-15,9 1-4 0,-2 3-1 16,-6 4-5-16,-8 1 0 0,-9 5 0 16,0 2-1-16,-10 0 0 0,-14 2-3 15,-20 1-3-15,-23 0-4 0,-18 0-7 16,-33 4-2-16,-22 4-9 0,-25 4-12 0,-23 0-22 16,-14 3-29-16,-21 1-75 0</inkml:trace>
  <inkml:trace contextRef="#ctx0" brushRef="#br0" timeOffset="150629.292">11330 9608 25 0,'0'0'16'16,"0"0"34"-16,0 0-4 0,0 0-12 15,0 0-17-15,0 0-7 0,10 0 9 16,7 3 9-16,12-1-1 0,8 1 1 15,13-2-1-15,7 1-5 0,14 0-3 0,11-1-7 16,9 0-2-16,13 1-6 0,3-1-1 16,9 0-1-16,10 4 2 0,13 0-2 15,11 0-2-15,20 3 1 16,6-4 4-16,8-1 3 0,4-1-6 0,4 0 2 16,-4 0-4-16,2 0 1 0,-18 0 0 15,-11 0 1-15,-20 2-4 0,-32-2-1 16,-22 0-2-16,-25 0-1 0,-17 1-3 15,-20 0-10-15,-12 2-10 0,-13 1-20 16,0 0-8-16,-15 6-21 0,-22-3-81 0</inkml:trace>
  <inkml:trace contextRef="#ctx0" brushRef="#br0" timeOffset="156387.954">11890 9458 46 0,'-10'0'92'0,"-5"0"-48"0,5 0-10 0,-2 0 6 16,5 2 10-16,5-2-6 0,0 0-1 15,2 0-12-15,0 0-8 0,0 0 1 16,0 0-2-16,0 0-3 15,0 0-6-15,8 3-4 0,11-2 4 0,4 1 1 16,4-1-3-16,2-1-3 0,2 0-1 16,-2 2 0-16,-11-2-6 0,3 0 2 15,-13 0-2-15,-4 0 1 0,2 0 0 16,-6 0 2-16,0 0-1 0,0 0 1 16,-6 0-2-16,-12 0-3 0,-11 0-1 0,-6 0 1 15,-11 0 1-15,5 2-1 0,-1 2 0 16,5-4-2-16,4 3 3 0,6 1-4 15,0-4 0-15,15 5-1 16,0-3 3-16,7-1-2 0,5 0 1 0,0 2-1 16,0-2 4-16,19 1 0 0,8 0 0 15,6-2 2-15,4 0-1 0,2 0 0 16,5-2 1-16,-3-1 0 0,3-2 1 16,-9-2 0-16,-2 0-1 0,-8 1 1 15,-13 2 1-15,-2 1 0 0,-10-1 2 16,0 1 0-16,0 2-2 0,-4-1-1 0,-14 0-2 15,-9 2-1-15,-10 0-1 0,-9 0 1 16,3 0 0-16,-7 3-2 0,3 2 1 16,7 2 1-16,5-3-1 15,6 0 0-15,11 0-1 0,9-2 2 0,9 0-5 16,0 2-3-16,6-2 7 0,15 1 0 16,10 0 0-16,2-2 2 0,7 0 0 15,9-1-1-15,-1 0 1 0,-7-2-1 16,0-2 1-16,-3-5-2 0,-7 0 2 15,-7 4 0-15,-11-4 0 0,-5 2 0 0,0 5 2 16,-8-2-1-16,0 1 2 0,-8 1-4 16,-8-1 1-16,-7 1-2 0,-6 2 0 15,-6 0-1-15,-7 0 1 0,7 0 0 16,-2 0 0-16,-2 3 0 0,4 4-1 16,6-5-1-16,10 1-1 0,15-1-2 0,4-2-2 15,0 0 0-15,12 0 2 0,13 0 5 16,4-1 3-16,4-1-2 0,0-2 0 15,-2 2 0-15,-2 2 0 16,-6-2 0-16,-2 2 0 0,-3 0-7 0,1 0-35 16,4 6-47-16,-7 3-102 0</inkml:trace>
  <inkml:trace contextRef="#ctx0" brushRef="#br0" timeOffset="177830.699">9656 15294 270 0,'-15'-7'54'0,"7"2"-1"16,4 3 1-16,-3 1-8 0,3 1-9 15,4 0-15-15,0 6-11 0,0 6-2 16,0 7 2-16,0 5 3 0,4 4-5 16,13 7-1-16,-5 3-4 0,7 3 0 0,2 2-2 15,-7 1 0-15,5 2-1 0,-5 2-3 16,3-1 1-16,-13-5-17 0,2-7-5 16,-4-7-4-16,-2-5-12 0,0-5-17 15,0-4-16-15,0-1-64 0,2-4-41 16</inkml:trace>
  <inkml:trace contextRef="#ctx0" brushRef="#br0" timeOffset="178115.797">9974 15253 183 0,'0'0'67'16,"0"0"-26"-16,0 3-31 0,0 5 12 15,0 6 11-15,10 5 2 0,1 4-1 16,-3 6-11-16,8 5 0 0,-5 4-10 0,3 4-9 16,-1 1 1-16,-3 0-2 0,4 1 2 15,-3 0-5-15,-1-1 2 0,0-1-4 16,-6-5-16-16,1-5-9 0,-1-5-11 15,4-5-25-15,-2-3-56 0,-2 1-95 16</inkml:trace>
  <inkml:trace contextRef="#ctx0" brushRef="#br0" timeOffset="178912.967">10507 15439 110 0,'-4'-8'134'0,"-4"1"-71"0,4 3 6 15,0 2-13-15,1 1-3 0,3 1-1 16,0 0-15-16,0 0-14 0,0 3-13 15,0 4-3-15,0 7 6 0,0 3 7 16,0 3-6-16,0 1-6 0,0 5 0 16,11-2-3-16,3 2-1 0,9 0-4 0,0-1 2 15,2-4 0-15,-1-1-1 0,-3-5 1 16,4-2-2-16,0-2 0 16,-1-5 0-16,-1-5 0 0,-6-1 0 15,1 0 2-15,-5-3 0 0,-1-6 1 16,-2-2 1-16,-5-1-1 0,-3-1-1 0,-2-1 0 15,0 2 0-15,-7 3-1 0,-1 5 1 16,-4 0 1-16,6 4-3 0,-3 0 0 16,-1 7-6-16,2 4 3 0,6 3 2 15,2 2 0-15,0 3 0 0,8 0 1 16,10-4 0-16,3 1 0 0,0-3 0 0,6-4 0 16,4-3-1-16,0-3 1 0,0-3 0 15,0 0 0-15,-4-11 2 0,-3-4 1 16,1-7-1-16,-4-5-2 15,-7 0 1-15,-1 1 0 0,-11-1 0 0,-2 3 1 16,0 3-1-16,-15 0-1 0,3 5-1 16,-9 6 1-16,-1 1-1 0,3 6-26 15,-2 3-24-15,-1 2-21 0,9 7-57 16,1 3-176-16</inkml:trace>
  <inkml:trace contextRef="#ctx0" brushRef="#br0" timeOffset="179261.835">11210 15272 77 0,'0'1'102'0,"0"3"-45"15,0 6 14-15,0 3-6 0,2 4-14 0,2 6-7 16,0 3-5-16,5 4-14 16,-3 2-6-16,0 5-3 0,2 1-8 15,5 3-2-15,-5 0-4 0,2 0 1 16,5-2-1-16,-5-3-2 0,7-5 0 0,-1-6-6 15,3-5-24-15,-3-6-21 0,-1-6-4 16,-7-5-24-16,4-3-44 0,-1 0-48 16</inkml:trace>
  <inkml:trace contextRef="#ctx0" brushRef="#br0" timeOffset="179496.739">11375 15266 152 0,'-6'-13'106'0,"0"4"-58"0,2 2 9 16,2 2 3-16,0 5-4 0,2-2-7 15,0 2-20-15,0 4-18 0,2 5 1 16,14 5 12-16,-1 6-7 0,3 2 0 16,-1 4-1-16,4 4-5 0,1 0-5 15,-3 5-4-15,4 3 2 0,-3-2-1 0,-5 2-3 16,1 1-2-16,-7-1-14 0,1-1-17 15,2-2-12-15,-8 0-27 0,1-3-46 16,-1-3-190-16</inkml:trace>
  <inkml:trace contextRef="#ctx0" brushRef="#br0" timeOffset="179929.255">11898 15613 236 0,'-20'-9'112'16,"3"-4"-58"-16,9 4-4 0,6 2 0 16,2 1-6-16,0 3-9 0,4 0-4 15,10 0-7-15,9 1-4 0,6 2-5 16,2 0 0-16,6 0-2 0,3 6-3 15,-3 0 2-15,0 4-4 0,-6 2-2 0,-2 4-1 16,-2 5 2-16,-7 5 1 0,-5 3-1 16,-1 6 1-16,-12 1 0 0,-2-3-1 15,0 0 0-15,-12 0-3 0,-4-2 2 16,-3-1-3-16,2-4 3 0,1-4-1 16,12-4-1-16,0-8 5 0,4-2 1 0,0-4-1 15,0-2 1-15,0-2 3 0,12 0 4 16,7-2 2-16,3-5-2 15,9 1-6-15,-2-3 2 0,6-1-6 16,5-1-1-16,3-2-1 0,1 0-3 16,3 2 0-16,-8-1-2 0,-1 2 0 0,-1 3-1 15,-14 1-4-15,-1 3-14 0,-1 3-12 16,-11 0-22-16,3 0-28 0,-3 3-51 16,-8 7-57-16</inkml:trace>
  <inkml:trace contextRef="#ctx0" brushRef="#br0" timeOffset="183973.417">12593 15426 288 0,'-2'-2'53'0,"2"-1"-7"15,6 0-19-15,15-1 5 0,8 1-5 16,8 3-1-16,4-1-8 0,9-1-6 0,4 2-3 16,-9-1-6-16,7 1-2 0,-5 0 0 15,-10 0-1-15,-3 0-2 0,-10 3-19 16,-7-2-17-16,-3 4-12 0,-5-1-37 15,-3 2-69-15</inkml:trace>
  <inkml:trace contextRef="#ctx0" brushRef="#br0" timeOffset="184171.111">12775 15587 126 0,'27'-5'162'0,"6"-2"-102"15,6 2-14-15,13-1-1 0,-3-2 2 16,1 4-19-16,0 1-4 0,-11 1-11 16,2 1-6-16,-10 1-4 0,-6-1-3 0,-2 1 0 15,-3 0-18-15,3 2-34 0,2 5-48 16,-9 2-122-16</inkml:trace>
  <inkml:trace contextRef="#ctx0" brushRef="#br0" timeOffset="185334.102">13746 15408 116 0,'-4'-5'113'15,"-6"1"-64"-15,8 1 11 0,2 3-9 16,-2-2-6-16,2 2-10 0,0 2-22 16,0 5-5-16,16 6 13 0,1 3-4 15,6 5-5-15,3 2-7 0,3 4 1 0,0 2 0 16,0 3-5-16,2-1 5 0,-2 2-2 15,0-4-3-15,2-2 2 0,-2-1-2 16,2-8 0-16,-4-5 1 0,-8-5-1 16,-3-4 1-16,-6-4-1 0,1-2 9 15,-5-11 2-15,-4-2 4 0,-2-5-4 0,-4-3-4 16,-15 0 1-16,-3-4-5 16,-1 0-1-16,-6-3 1 0,-8 0-2 0,-1-6-2 15,1 1 0-15,-10-5 0 16,5-3-2-16,-3-4 1 0,1-7-1 0,-3-4-4 15,4-2 5-15,-7-2-1 0,4 1-1 16,-1 7 0-16,-3 4 2 0,5 4 0 16,-5 1 0-16,7 3 1 0,-3 5-1 15,7 2 1-15,4 6 3 0,6 4-2 16,4 4 0-16,2 2 3 0,11 4-2 16,-2 2-2-16,5 3 1 0,5 1 1 0,-4 4 1 15,8 0 1-15,0 2-1 0,0 1 2 16,16 2-5-16,9 0-1 15,12 0 1-15,17 0 3 0,12 3 0 0,21 1-1 16,14-3 0-16,30-1-2 0,22 0 4 16,22-1 0-16,24-3-1 0,14-1-1 15,8-2-1-15,15 0 2 0,1-3-1 16,3 0-1-16,12-5 1 0,9-2-1 16,16-4 1-16,18-2 1 0,3 0-1 0,-2 0 0 15,-22 1-2-15,-19 3 0 0,-34 0 1 16,-23 4-1-16,-22 3 0 0,-17 0-1 15,-12 4 1-15,-17 1-1 0,-22 0 1 16,-9 2-1-16,-23 1 1 0,-7-1 0 16,-18 1 0-16,-3 2 0 0,-13-2 0 15,0 1 1-15,-4-1-1 0,-2-2 1 16,6 1-1-16,-10-1 0 0,0-1 0 16,4 1 0-16,-2 0 0 0,0 0 0 15,1 2 0-15,-1 0 0 0,-2 1 0 16,2 2-1-16,0-1 0 0,-4 1 1 0,1 1 1 15,-3-2-1-15,-6 0 0 0,1 1 0 16,-4-1 1-16,3-1-1 0,-5 3 0 16,3-1 0-16,-7 0 0 0,0 1 0 15,-4 0 0-15,2-1 0 0,-4 1 0 16,2 0 0-16,-2 0 1 0,0 0 0 16,0 0 0-16,0 0 0 0,0 0 0 15,0 0 0-15,0 0 1 0,0 0 0 16,0 0-1-16,0 0-1 0,0 0 0 15,0 0 0-15,0 0-1 0,0 0 0 0,0 0 0 16,0 0 0-16,0 0 0 0,0 0-4 16,0 4-1-16,9 5 6 0,-1 5 11 15,0 1-6-15,0 4 4 0,3-1-3 16,-7-1 1-16,0 4-5 0,-4-1 1 16,0 0-1-16,0 2 0 0,-2 0-1 0,-4 0-11 15,4 4-39-15,-11-1-69 16,5 1-327-16</inkml:trace>
  <inkml:trace contextRef="#ctx0" brushRef="#br0" timeOffset="186530.693">14542 15201 21 0,'-14'-8'95'16,"5"2"-30"-16,3-4-17 0,-2 3 8 15,4 1-7-15,0 1 4 0,0 1-1 16,2 2-6-16,-1 1-11 16,1 0-3-16,2 1-3 0,0 0-7 0,-2 0-4 15,2 4-9-15,-6 3-4 0,2 4 7 16,4 6-1-16,-2-1-2 0,0 4-3 15,2 5 1-15,0-1-3 0,0 3-2 16,0 2-1-16,14-1 1 0,-1-2 0 16,9 0 0-16,-5-6-1 0,6-4-1 0,4-2 1 15,-1-8-2-15,-1-4 1 0,2-2 1 16,-8-2 1-16,1-5 0 0,-1-6 0 16,-7-2 0-16,-3 0 0 0,3-2-1 15,-8 0-1-15,-4-1 1 0,0 3 1 16,0 2-2-16,-4-1 1 0,-6 8 0 15,4 1 0-15,1 1 0 0,5 4-2 16,-2 0 0-16,2 6-7 0,0 3 7 16,0 3 1-16,0 1 1 0,7 2-1 15,9-1 0-15,-3-2 1 0,7 0-1 0,1-3 0 16,-5-2-2-16,3-3 0 0,-9-2 0 16,7-2 2-16,-5 0 2 0,5-5-1 15,-5-4 1-15,-4-1-1 0,1-6 1 16,-7 0 0-16,-2 0-1 0,0-4-2 15,0 1 1-15,0 1 0 0,0 0 0 0,0 3 0 16,0 5-1-16,-2 0-6 0,2 6-6 16,0 4-20-16,-4 0-29 15,2 7-16-15,2 6-50 0,0 2-192 16</inkml:trace>
  <inkml:trace contextRef="#ctx0" brushRef="#br0" timeOffset="186909.435">15326 15503 176 0,'-13'-1'83'0,"1"1"-32"0,4 0-6 16,-1 0-1-16,-3 0-12 0,8 3-5 16,-5 1-9-16,3 3-4 0,0 0 3 15,6-1-4-15,0 1-2 0,0 1-1 0,6-3-4 16,5-1 2-16,1-1-1 0,5-3 2 16,-5 0 1-16,9 0 4 0,-5-7-2 15,-1-3-1-15,-9 0-2 16,-2-3 0-16,-4 0 2 0,0 0-4 0,-10 1 1 15,-13 2-2-15,4 3-1 0,-8 2-5 16,1 3 1-16,-1 2-2 0,-2 0-1 16,4 2 1-16,8 5-3 0,-1 1-18 15,12 3-16-15,1-2-24 0,5 3-42 16,0 1-93-16</inkml:trace>
  <inkml:trace contextRef="#ctx0" brushRef="#br0" timeOffset="187309.324">15563 15523 94 0,'-6'0'135'0,"0"-1"-77"16,-2 1-15-16,-1 0-4 0,5 0-7 0,-2 4-10 15,-4 1-6-15,4 1-3 0,1 1-1 16,3 3-3-16,-2 0-2 16,4-1-4-16,0 2 1 0,0-3-2 15,8 1 1-15,7-2 0 0,-1-1 1 0,3-2-1 16,2-2 4-16,-1-2 3 0,-1 0 3 15,-1-6 7-15,-8-3 2 0,3-3-1 16,-9-1-4-16,-2-1-4 0,0-2-1 16,0 4-1-16,-15 0-9 0,3 4 1 15,-7 1-2-15,-1 1-1 0,1 6-1 16,-4 0-4-16,-1 0-19 0,5 4-19 0,2 1-29 16,7 4-73-16,2-3-183 0</inkml:trace>
  <inkml:trace contextRef="#ctx0" brushRef="#br0" timeOffset="187895.014">14914 14973 144 0,'-2'-4'92'0,"2"-1"-35"16,0 0-11-16,0 1-1 0,6 1-13 15,15 0-2-15,6 3-4 0,2 0-5 16,6 0-5-16,0 0 0 0,-2 3-5 0,-4 3-2 15,0 1 1-15,-6 1-2 0,0 2-5 16,-7 1 2-16,-3 1 5 0,-9 2-1 16,-2 0-3-16,-2 1 2 0,-2 3-1 15,-9 0 1-15,-7 0-3 0,-1-1 2 16,7 2-2-16,-7-3 2 0,9-4-3 0,2-5-1 16,-1-4 4-16,9-2 0 0,0 0 3 15,0-1 4-15,0 0 8 16,9-5-1-16,3-6-10 0,13 0-7 15,8-1-1-15,4 1-2 0,8 4-1 16,-1 1 0-16,3 1-3 0,3 3-24 0,-7 2-32 16,3 0-45-16,-5 8-138 0</inkml:trace>
  <inkml:trace contextRef="#ctx0" brushRef="#br0" timeOffset="188593.667">15774 15331 114 0,'-6'0'110'0,"2"-1"-59"16,4-1 13-16,0 2-6 0,0-1-24 16,12 1-6-16,11 0-1 15,8 0-1-15,6 0-4 0,7 0-5 0,-3 0-6 16,4 0-5-16,-7 0-1 0,-7 0-3 16,0 0-1-16,-4 0 0 0,-7 0-1 15,-7 0-12-15,-5 0-18 0,-2 1-23 16,-4 1-19-16,-2 0-33 0,0 0-35 15</inkml:trace>
  <inkml:trace contextRef="#ctx0" brushRef="#br0" timeOffset="188777.609">15952 15272 41 0,'-12'-5'166'0,"-5"3"-101"16,11 0-6-16,0 2 2 0,4 0-3 15,2 0-22-15,0 4-20 0,0 5 10 0,0 0-3 16,0 3-6-16,0 5-3 15,0-3-2-15,0 6-10 0,0 0 3 16,0-1-5-16,0 2 3 0,2-2-4 0,4-1-21 16,2-1-20-16,7-4-29 0,-3-3-34 15,9-4-96-15</inkml:trace>
  <inkml:trace contextRef="#ctx0" brushRef="#br0" timeOffset="189294.378">16303 15208 286 0,'-6'-7'57'16,"-6"1"-2"-16,8 2 6 0,2 3-6 15,2 1-20-15,-2 0-3 0,2 0-13 16,-3 0-11-16,-1 5-2 0,0 5 0 0,0 2 1 15,2 1-1-15,2 1 0 0,0 3-4 16,0-1 2-16,4 4-2 0,4-1-1 16,-1-1-2-16,9 4 3 15,-6-6-1-15,11 2 0 0,6-3 0 16,-6-2 1-16,6-7-2 0,4 1 0 0,-5-7 0 16,1 0 0-16,0-4 1 0,-4-5 0 15,-11-2 1-15,3 0 0 0,-9-2-2 16,-6 0 1-16,0 1 0 0,0 0 0 15,-2 3 0-15,-4 2-1 0,-5 3 1 16,7 3 1-16,2 1-2 0,-2 0-4 0,-2 7-1 16,2 4 3-16,2 1 2 0,2-2 0 15,0 4 0-15,10-3-1 0,4 0 2 16,7 0-1-16,4-2 0 16,-2-4 1-16,-1 1-1 0,3-6 1 0,-2 0 1 15,4 0-2-15,-7-10 3 0,-5-2 1 16,6-4-3-16,-11-2 2 0,4-3-1 15,-7 1 0-15,-3-4 3 0,-4 0-3 16,0 4-1-16,0-1 0 0,-4 5-1 16,-5 1 0-16,-5 4-1 0,6 4-8 0,-5 5-18 15,1 2-21-15,6 4-32 0,6 8-62 16,0-1-183-16</inkml:trace>
  <inkml:trace contextRef="#ctx0" brushRef="#br0" timeOffset="189829.509">17074 15469 97 0,'-14'0'107'0,"2"0"-52"16,-1 4-14-16,1 3-3 0,3 4-10 15,-1 1-4-15,6 1-2 0,0 2-7 0,4-2-6 16,0-1-3-16,10-1-2 0,7-3 2 15,5-1-2-15,7-4-1 0,2-3 2 16,5-1 0-16,-7-10 0 0,-5-1 2 16,-1-2 2-16,-13-2 8 0,-5-1 1 15,-5 2-1-15,0 0-2 0,-9 0-7 0,-3 2-6 16,-9 2 1-16,1 4-2 0,7 3-2 16,-6 2 0-16,7 2-7 0,0 0-30 15,3 8-25-15,7-1-52 16,2 2-131-16</inkml:trace>
  <inkml:trace contextRef="#ctx0" brushRef="#br0" timeOffset="190172.542">17310 15476 254 0,'-4'-3'119'0,"4"3"-56"0,0-1 2 16,0 1-14-16,0 0-22 0,0 0-9 15,12-1-4-15,11-1-4 0,-2-3-1 16,-3 1 0-16,3-2-1 0,-2-1-4 16,-9 0-1-16,6-1 0 0,-9 0-1 0,-1 2 0 15,-4-2 0-15,-2 1 0 16,0 0-3-16,0 1 1 0,0 1-1 16,-2 2 1-16,2 3 0 0,-4 0 3 0,0 0 2 15,2 0-7-15,-11 3-1 0,9 6 2 16,0 3 1-16,2 0 4 0,2 2 0 15,0 1 0-15,0 1-1 0,0 1-3 16,0 2-2-16,0-3 3 0,2 2-2 16,0-2 0-16,0-3-1 0,0-4-9 15,0-2-14-15,0-5-18 0,-2-2-16 0,2 0-25 16,-2 0-19-16,4-7-143 16</inkml:trace>
  <inkml:trace contextRef="#ctx0" brushRef="#br0" timeOffset="190514.131">16979 14947 219 0,'-16'-3'76'0,"8"-3"-20"0,1 0-9 16,7 4 0-16,0-2-5 15,0 1-14-15,4 1-6 0,7-1-6 0,12 1-4 16,1 0-2-16,5 1-2 0,2-1 3 16,2 2-6-16,-2 0 2 0,2 0-2 15,-2 0 0-15,-4 0-1 0,-2 2-1 16,-4 3 1-16,-7-2-2 0,3 2 3 16,-7 1 2-16,-4 3 3 0,3 2-1 0,-7 2 4 15,-2 1-3-15,0 1 0 0,-2 5-3 16,-13 0-3-16,5 0-1 0,6 1 0 15,-5-2-1-15,9-1-1 16,0-1-2-16,9-2-5 0,5-2-26 0,11 1-21 16,2-1-34-16,6-2-112 0</inkml:trace>
  <inkml:trace contextRef="#ctx0" brushRef="#br0" timeOffset="190760.851">17808 15346 265 0,'-20'-9'123'0,"5"0"-62"0,1 2-3 15,12 3 3-15,-1 2-17 0,3-1-17 16,0 3-8-16,7 0-14 0,13 0-3 15,11 0-2-15,2 4 1 0,5 0 0 0,5 2-7 16,-8 3-27-16,-2-3-21 0,0 1-40 16,-6 1-79-16</inkml:trace>
  <inkml:trace contextRef="#ctx0" brushRef="#br0" timeOffset="190915.833">18277 15345 346 0,'-6'-4'56'0,"6"-1"-10"0,0 0 17 16,6 2-24-16,5-2-23 0,9 2-13 0,-3 0-2 16,6 0 0-16,2 2-2 0,1-1-12 15,1 1-25-15,2 1-36 0,-10 0-51 16,4 0-65-16</inkml:trace>
  <inkml:trace contextRef="#ctx0" brushRef="#br0" timeOffset="191046.592">18751 15285 152 0,'-2'0'166'0,"2"0"-102"15,0 2 7-15,0-2-2 0,0 0-23 16,0 0-13-16,0 0-6 0,0-2-7 16,0 2-10-16,0-1-6 0,0-1-3 15,8 2-4-15,7-2-1 0,7 2-25 16,5 0-35-16,-4 2-68 0,4 1-128 16</inkml:trace>
  <inkml:trace contextRef="#ctx0" brushRef="#br0" timeOffset="191196.033">19379 15289 207 0,'-4'3'133'0,"2"-1"-81"16,-4-2 5-16,6 0 11 0,0 0-17 15,0 0-34-15,0-3-4 0,0-1-8 16,4 2-4-16,4 1-2 0,7 0-10 16,3 0-28-16,9 1-35 0,-4 0-57 15,6 0-94-15</inkml:trace>
  <inkml:trace contextRef="#ctx0" brushRef="#br0" timeOffset="191341.308">19995 15203 119 0,'0'0'217'0,"0"0"-149"0,0 0-8 16,0 0 8-16,0 0-26 0,0 0-22 16,0 2-13-16,0-2-5 0,0 0-2 15,0 3-4-15,0-1-39 0,0 3-58 0,0 3-160 16</inkml:trace>
  <inkml:trace contextRef="#ctx0" brushRef="#br0" timeOffset="193413.395">12959 14310 11 0,'-4'-7'75'15,"-3"2"-41"-15,3 1 1 0,-4-2 3 16,0 3 15-16,0 3-9 0,-7-1-6 16,-2 1-9-16,-3 0-8 0,-5 2 2 15,0 6-2-15,5 3-5 0,1 3-3 16,7 5-4-16,1 8-2 0,5 7 2 0,6 9 0 16,0 9-2-16,0 9 1 0,8 12-5 15,19 7 1-15,6-1-4 16,17 1 2-16,12-2-1 0,12-5 0 15,7 2 0-15,6 3 0 0,0 0-1 0,1-4 2 16,-1-5-1-16,2-9-1 0,4-5 0 16,4-4-5-16,-4-6-14 0,-2-5-8 15,-4-2-15-15,-8-4-38 0,1-3-68 16</inkml:trace>
  <inkml:trace contextRef="#ctx0" brushRef="#br0" timeOffset="194832.99">11700 14633 23 0,'-6'2'24'15,"-1"-2"4"-15,1 0 3 0,-2 2-7 0,-9-2-3 16,7 2-2-16,-4 0 4 0,1-1 5 16,5 0 6-16,-2 0-3 0,3-1-6 15,5 0-5-15,2 0 3 0,-2 0 0 16,2 0-1-16,0 0-1 0,0 0-5 15,0 0-4-15,4 0-2 0,7 0-6 0,12-1 0 16,3 1 2-16,3 0 0 0,2 0-2 16,2 4-2-16,-4 2 1 0,-2 4-2 15,-4 3 1-15,-9 2 1 16,1 5-1-16,-9 2 0 0,-6 2 2 0,0 3-4 16,0-3 3-16,-4-4 0 0,-10-2-1 15,-1-3 6-15,-4 0 5 0,3-1-1 16,-1 0-5-16,3-1 1 0,2-2 0 15,5-1-2-15,1-3-1 0,6-3-1 16,0 1-1-16,0-4 3 0,0 2 0 16,2-3 3-16,6 0 3 0,13 0 6 0,8 0-3 15,2-7-4-15,6-1-3 0,13-3-3 16,4 0-4-16,6 0 0 0,6-2 1 16,-2 1-3-16,2 5-20 0,0-1-37 15,-12 6-46-15,-5 2-130 0</inkml:trace>
  <inkml:trace contextRef="#ctx0" brushRef="#br0" timeOffset="195533.899">20092 13619 63 0,'-26'-3'81'0,"5"1"-53"0,11-1 21 16,1 3 13-16,7 0-24 16,2 0-25-16,0 5 2 0,0 8 12 15,6 4 8-15,15 5-8 0,2 7-9 16,8 6-3-16,10 8 1 0,0 3 4 0,9 5-8 16,12 11 7-16,-2 9-17 0,-6 14 7 15,-11 15 27-15,-18 4-31 0,-10 3-1 16,-9-1-2-16,-6-2 0 0,0-5-2 15,-13-10 2-15,3-12-1 0,0-13-2 16,1-11 0-16,5-8-3 0,4-10-2 0,0-11-8 16,0-10-8-16,0-14-6 15,11-5-13-15,-7-17 1 0,-4-13-34 16,4-8-70-16</inkml:trace>
  <inkml:trace contextRef="#ctx0" brushRef="#br0" timeOffset="195925.94">20241 13444 103 0,'21'-7'93'0,"-2"0"-46"15,12 3 11-15,10 3-6 0,0 1-12 16,13 0-2-16,6 2-10 0,0 3-3 16,2 4-6-16,-2 1-3 0,-9 0-6 15,-11 2-1-15,-11 4 1 0,-9 2 3 0,-9 1 0 16,-7 4-2-16,-4 1-1 0,0 2 0 16,-8 3-1-16,-7 0-3 0,-3 0-3 15,-5 0 2-15,0-2-1 16,6-3-3-16,3-3 3 0,8-5-2 0,6-2 7 15,0-8-12-15,4-1 6 0,17-2 5 16,5-3 8-16,8 0-4 0,15 0-3 16,1-3-6-16,4 0 0 0,5 1-2 15,1-2-2-15,-6 4 2 0,-2 0-16 16,-9 0-26-16,-3 4-23 0,-7 8-49 16,-13 0-132-16</inkml:trace>
  <inkml:trace contextRef="#ctx0" brushRef="#br0" timeOffset="-182429.606">2919 9698 257 0,'-6'-2'49'16,"-1"0"34"-16,5 0-27 0,2 2 4 15,0-2-12-15,9 1-12 0,22-1-4 16,22 0 8-16,16-1-5 0,19 0-5 15,14 1-4-15,5 2-3 0,5-2-6 16,-11 2-4-16,0 0-3 0,-12 0 0 16,-14 1-5-16,-11 4 0 0,-10-1-2 15,-9-2-1-15,-8 0-2 0,-8 1 2 16,-8-3-2-16,-11 2-7 0,-4 0-10 16,-4-1-23-16,-2 2-34 0,0 4-44 0,-8 3-47 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63 1217 0 0,'0'0'1602'0'0,"-17"-20"-193"0"0,17-1-160 0 0,0 21 161 0 0,-18-21 159 0 0,18 21-256 0 0,0 0 33 0 0,0 0-225 0 0,0 0-193 0 0,0 0-319 0 0,0 0-225 0 0,-17 21 289 0 0,17 0 96 0 0,0 20-97 0 0,0-20 65 0 0,0 41 32 0 0,17-20-161 0 0,1 20-95 0 0,-18 0-33 0 0,17 0-95 0 0,0 21-65 0 0,0-20-64 0 0,0 20 97 0 0,17-21-193 0 0,-17 1 0 0 0,18-1-32 0 0,-1-20-128 0 0,0-1 64 0 0,0-20 32 0 0,18-21-32 0 0,-18 0 32 0 0,0 0 0 0 0,-17 0-96 0 0,18-21 129 0 0,-18 1-33 0 0,18-1 0 0 0,-18-21 64 0 0,-17 1 96 0 0,17-1-96 0 0,-17 0 0 0 0,17 1-64 0 0,-17-1 33 0 0,17 1-129 0 0,-17-1 64 0 0,0-20-64 0 0,0 20 32 0 0,0 1 0 0 0,0-1-32 0 0,0-20 32 0 0,0 20-32 0 0,17 22 0 0 0,-17-22 0 0 0,0 21 0 0 0,0 1 0 0 0,0-1 32 0 0,0 21 32 0 0,0 0 96 0 0,0 0-128 0 0,0 0 32 0 0,0 0-96 0 0,0 21 64 0 0,17-1 0 0 0,-17 1 32 0 0,0 21-32 0 0,18-1 0 0 0,-18-20 32 0 0,17 20-64 0 0,-17 1 96 0 0,0-1-96 0 0,17 1 32 0 0,-17-1-32 0 0,17 1 32 0 0,0-21-32 0 0,-17 20 32 0 0,17-20 1 0 0,0-21-33 0 0,0 21 32 0 0,-17-21 0 0 0,18 0 0 0 0,-1 0 64 0 0,0-21 32 0 0,0 0-96 0 0,0 1 0 0 0,0-1 32 0 0,-17-21 0 0 0,17 1-64 0 0,-17-1 64 0 0,17 1-64 0 0,1-1 32 0 0,-18 1-32 0 0,0-22 0 0 0,17 22 0 0 0,-17-21 0 0 0,0 20 0 0 0,0 21-32 0 0,0 1-160 0 0,-17 20-225 0 0,-1 0-319 0 0,1 0-449 0 0,-17 0-769 0 0,17 20-1217 0 0,-17 1-2370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21 897 0 0,'0'0'3523'0'0,"-17"-21"-608"0"0,17 21-993 0 0,0 0-257 0 0,0 21-415 0 0,0-21-1 0 0,0 21 32 0 0,0 0-96 0 0,-17-1-160 0 0,17 1-416 0 0,0 20 31 0 0,0-20-191 0 0,0 21-97 0 0,0-1-160 0 0,0-20-32 0 0,0 21-32 0 0,-17-21 1 0 0,17 19-97 0 0,0-19 32 0 0,0 0-64 0 0,17-1 0 0 0,-17-20-32 0 0,0 21-193 0 0,0-21-543 0 0,17 0-578 0 0,-17 0-800 0 0,0 0-1825 0 0,17 0-2115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1 1569 0 0,'0'0'5542'0'0,"0"0"-2724"0"0,0 0-1056 0 0,0 0-417 0 0,0 0-95 0 0,-18 21-1 0 0,18-21-192 0 0,-17 21-289 0 0,17-1-127 0 0,0 1-161 0 0,0 0-159 0 0,0-1 31 0 0,0 1-96 0 0,0 0-95 0 0,0 20-33 0 0,0-20-32 0 0,0 0 0 0 0,17-1-64 0 0,1 1 32 0 0,-1 0 32 0 0,-17-21-96 0 0,17 20 32 0 0,0-20 64 0 0,0 0-32 0 0,0 0 128 0 0,0-20 97 0 0,0 20-97 0 0,-17-21 64 0 0,18 0 96 0 0,-18-20-63 0 0,17 20-1 0 0,-17-20-32 0 0,0 20 0 0 0,0-20 33 0 0,0 20-33 0 0,0 0-96 0 0,-17 1-32 0 0,-1-1 32 0 0,18 21-128 0 0,-17 0-64 0 0,0 0-32 0 0,0 0 32 0 0,0 0-160 0 0,17 0-641 0 0,-17 21-800 0 0,0-1-1859 0 0,17 1-4996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50:33.4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1 292,'4'0,"1"-5,3 0,3 0,5 0,2-3,2 1,1 0,0 3,1 1,0 0,-1 3,0 0,0 0,0 0,0 0,0 5,0 1,0 0,-8-2,-8-1,-6 0</inkml:trace>
  <inkml:trace contextRef="#ctx0" brushRef="#br0" timeOffset="1">169 12,'0'-5,"3"0,2 4,3 6,0 8,-1 4,-2 6,-1 6,-2 2,-2 6,-3 0,-2-1,0 1,-3-1,1-3,1-2,2-2,-3-7,1-6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1218 17 2114 0 0,'0'0'961'0'0,"0"0"-32"0"0,0 0 224 0 0,0-16 128 0 0,0 16 64 0 0,0 0-224 0 0,0 0-224 0 0,0 0-128 0 0,0 0-32 0 0,0 0-129 0 0,0 0-223 0 0,0 0-97 0 0,0 0 0 0 0,19 16 0 0 0,-19-16 97 0 0,0 16 95 0 0,0 0-159 0 0,0 1 63 0 0,0-1 0 0 0,0 16-31 0 0,0 1-129 0 0,0-1-32 0 0,-19 0 32 0 0,19 3-32 0 0,0-3-63 0 0,-18 1-97 0 0,18-17 32 0 0,0 16 0 0 0,0-15-32 0 0,0-2 32 0 0,0 3-32 0 0,0-18 0 0 0,0 16 64 0 0,0-16-96 0 0,0 17 64 0 0,0-17-64 0 0,0 0 0 0 0,0 15 0 0 0,0-15 0 0 0,0 0 0 0 0,0 0 32 0 0,0 0 0 0 0,0 0 32 0 0,0 0 0 0 0,0 0 0 0 0,0 0 0 0 0,0 0 32 0 0,0 0-64 0 0,0 0 32 0 0,0 0-31 0 0,0 0 31 0 0,0-15-64 0 0,0 15 64 0 0,18 0-32 0 0,-18 0 0 0 0,0 0-32 0 0,0 0 32 0 0,0 0-32 0 0,0 0 32 0 0,0 0 32 0 0,0 0-64 0 0,0 0 32 0 0,0 0 0 0 0,0-17-32 0 0,0 17 32 0 0,0 0-32 0 0,0 0 32 0 0,0 0-32 0 0,0 0-32 0 0,-18 0-32 0 0,0 0-32 0 0,-1 0 96 0 0,1 0 96 0 0,-19 0 0 0 0,-1 0-32 0 0,2 0 64 0 0,-1 0 0 0 0,-18 0 193 0 0,0 0-161 0 0,-2 17-32 0 0,-16-17 64 0 0,-1 0-192 0 0,19 15 128 0 0,-19-15-32 0 0,0 0-64 0 0,1 0 0 0 0,17 0 0 0 0,1 17 0 0 0,-19-17 0 0 0,37 0 0 0 0,-18 0 0 0 0,18 0-64 0 0,18-17 64 0 0,1 17-32 0 0,-1 0 0 0 0,1 0 64 0 0,18 0-31 0 0,-18 0-66 0 0,18 0 66 0 0,0 0-33 0 0,0 0 0 0 0,0 0 0 0 0,0 0-65 0 0,0 0 33 0 0,0 0 32 0 0,0 0-32 0 0,0 0 64 0 0,0 0-64 0 0,0 0-160 0 0,0 0-256 0 0,0 0-321 0 0,0 17-544 0 0,0-17-1218 0 0,0 0-1633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1 989 224 0 0,'0'0'2338'0'0,"0"0"-768"0"0,0 0-385 0 0,0 0-96 0 0,0 0 64 0 0,0 0 321 0 0,0 0 127 0 0,0 0 1 0 0,0 0-449 0 0,0 0-256 0 0,0 0-33 0 0,0 0 225 0 0,0 0-32 0 0,0 0-160 0 0,0 0-64 0 0,0 0-32 0 0,0 0 64 0 0,21 0 63 0 0,0 0 1 0 0,0-26-224 0 0,20-24-257 0 0,-20-1 1 0 0,21 26-97 0 0,0-26 97 0 0,0 0-129 0 0,0-25-64 0 0,21 26 0 0 0,-21-27-127 0 0,0 27-1 0 0,0-26 32 0 0,21 25-96 0 0,-22 0-32 0 0,1-25 32 0 0,0 51 64 0 0,-21-26-32 0 0,0 26-64 0 0,-21-26 64 0 0,21 51 32 0 0,-21-25 1 0 0,0-1-33 0 0,0 26 32 0 0,0-25 0 0 0,-21 25 32 0 0,0 0-128 0 0,0 0 64 0 0,0 0-32 0 0,0 0-32 0 0,0 0 32 0 0,0 0-32 0 0,0 25 0 0 0,1-25-32 0 0,-22 26 32 0 0,21-1 0 0 0,0 0-64 0 0,0 1 32 0 0,-21-1 32 0 0,21 0-32 0 0,0 26 32 0 0,-21-25-32 0 0,21 24 0 0 0,0 1 32 0 0,-21 0-32 0 0,21 25 0 0 0,0-26 32 0 0,0 27-32 0 0,21-27 33 0 0,-21 26-1 0 0,0 0-32 0 0,21 0 0 0 0,0 0 32 0 0,0-25-32 0 0,0 0 0 0 0,21-1 0 0 0,0-25-32 0 0,0 26-65 0 0,0-26 33 0 0,21-25 32 0 0,-21 0-64 0 0,0 0 64 0 0,0 0 0 0 0,-21 0 32 0 0,21 0 0 0 0,-21-25 32 0 0,21 0 32 0 0,-21-1-64 0 0,0 1 0 0 0,0-1 32 0 0,0 2 0 0 0,0-27-32 0 0,-21 26 32 0 0,0-1-32 0 0,0 26 0 0 0,0-25 0 0 0,0 25-64 0 0,-21 0 0 0 0,21 0 0 0 0,-21 0-64 0 0,21 25-673 0 0,-20 1-800 0 0,20-1-673 0 0,0 1-1410 0 0,0-1-6630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26 256 0 0,'0'0'353'0'0,"0"0"-1"0"0,0 0 192 0 0,0 0 65 0 0,0-25 64 0 0,0 25-161 0 0,0 0 225 0 0,0 0-33 0 0,0 0-127 0 0,0 0 0 0 0,0 0 63 0 0,0 0 129 0 0,0 0-32 0 0,0 0-65 0 0,0 0-63 0 0,0 0 31 0 0,0 0-95 0 0,0 0 96 0 0,0 0-161 0 0,0 0-64 0 0,0 0 65 0 0,0 0-161 0 0,0 0-32 0 0,0 0-31 0 0,0 0 31 0 0,0 0 224 0 0,0 25-127 0 0,21-25-33 0 0,-21 26-32 0 0,0-1 1 0 0,0-25-33 0 0,0 51-32 0 0,0-26-64 0 0,0 1-31 0 0,0-1-161 0 0,0 1 96 0 0,0-1 0 0 0,0-25-64 0 0,0 25 32 0 0,0 1 0 0 0,0-26-32 0 0,0 0 32 0 0,0 25-128 0 0,0-25-224 0 0,0 0-641 0 0,0 0-705 0 0,0 0-1024 0 0,0 0-3012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106 77 1345 0 0,'0'0'3716'0'0,"0"0"-1762"0"0,0-25-417 0 0,0 25 1 0 0,-21 0-1 0 0,21 0-96 0 0,0 0-320 0 0,0 0-352 0 0,-21 0-128 0 0,21 0 31 0 0,-21 0-223 0 0,21 0-65 0 0,-21 0-96 0 0,21 0 97 0 0,0 25-193 0 0,0-25 32 0 0,0 26-64 0 0,0-26-64 0 0,0 25 1 0 0,0-25-65 0 0,0 25 64 0 0,0-25 32 0 0,0 0 96 0 0,0 0 0 0 0,0 0 193 0 0,21 0-97 0 0,-21 0-32 0 0,21-25-32 0 0,-21 25 1 0 0,0-25-1 0 0,0-1-96 0 0,0 26 0 0 0,0-25 64 0 0,0 25-63 0 0,0-25-1 0 0,0 25-64 0 0,0 0 32 0 0,0 0-32 0 0,-21 0-32 0 0,21 0-64 0 0,-21 0 0 0 0,21 0 0 0 0,0 0-32 0 0,-21 25 0 0 0,21-25 32 0 0,0 25 0 0 0,0-25 0 0 0,0 26 0 0 0,21-26 32 0 0,-21 0-32 0 0,21 0 64 0 0,0 0 32 0 0,-21 0-64 0 0,21 0 32 0 0,0 0 0 0 0,-21-26-32 0 0,21 26 64 0 0,-21-25 1 0 0,0 25 127 0 0,0-25-64 0 0,0 25-32 0 0,0 0 32 0 0,-21-26-64 0 0,21 26 0 0 0,-21 0-64 0 0,21 0-32 0 0,-21 0 0 0 0,0 0-32 0 0,0 26 32 0 0,21-26 0 0 0,-21 25 32 0 0,21-25-32 0 0,0 25 0 0 0,0-25-32 0 0,0 26 32 0 0,0-26-32 0 0,0 0 32 0 0,0 0 0 0 0,21 0 32 0 0,-21 25 0 0 0,21-25-64 0 0,-21 0 128 0 0,21 0-31 0 0,-21-25-33 0 0,21 25 0 0 0,-21-26-32 0 0,0 26 32 0 0,0 0 32 0 0,21-25 0 0 0,-21 25-32 0 0,0 0-32 0 0,0 0 0 0 0,-21 0 0 0 0,21 0 32 0 0,0 0-64 0 0,-21 0-32 0 0,21 0 32 0 0,-21 0 32 0 0,21 0-32 0 0,-21 25 0 0 0,21-25 32 0 0,0 0-32 0 0,0 0 32 0 0,0 26 0 0 0,0-26 0 0 0,0 0-32 0 0,0 0 32 0 0,0 0 0 0 0,0 0 32 0 0,0 0 32 0 0,0 0 32 0 0,0 0-32 0 0,21 0-96 0 0,-21-26 32 0 0,0 26 32 0 0,0 0 32 0 0,0 0-64 0 0,0 0 0 0 0,0 0-32 0 0,0 0-32 0 0,0 0 0 0 0,0 0-289 0 0,0 26-896 0 0,0-26-993 0 0,0 25-2434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0:33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 1 0 0 0,'0'0'2979'0'0,"0"0"-1506"0"0,0 0-320 0 0,0 0-224 0 0,0 25-128 0 0,0-25 320 0 0,0 26-192 0 0,0-26-256 0 0,0 25-161 0 0,-21 0-64 0 0,21 1-31 0 0,0-1-1 0 0,0 26-63 0 0,0-26-97 0 0,0 1-160 0 0,0 24 32 0 0,0-24-96 0 0,0-1 32 0 0,0 0 32 0 0,0 1-64 0 0,0-1-32 0 0,0 1-224 0 0,0-26-545 0 0,0 25-1056 0 0,0-25-1250 0 0,-21 0-1570 0 0</inkml:trace>
  <inkml:trace contextRef="#ctx0" brushRef="#br0" timeOffset="1">209 153 833 0 0,'0'0'3235'0'0,"0"0"-1986"0"0,0 0-352 0 0,0 0 480 0 0,0 26 65 0 0,0-26-385 0 0,-21 25-385 0 0,21-25-223 0 0,0 25-33 0 0,0 1 0 0 0,0-1-95 0 0,0 0-193 0 0,0 1 64 0 0,0-1 0 0 0,0 0-32 0 0,0 1-32 0 0,0-1 97 0 0,0-25-225 0 0,0 26 96 0 0,0-1 32 0 0,0 0-128 0 0,0-25 64 0 0,21 0 0 0 0,-21 0 0 0 0,21 0 160 0 0,-21 0 225 0 0,21 0-65 0 0,0-25-128 0 0,-21 25-64 0 0,21-25 33 0 0,-1-1 127 0 0,1 1 161 0 0,-21-1-161 0 0,21 1 0 0 0,-21 0 1 0 0,0-1 31 0 0,0 1-64 0 0,0 0 0 0 0,0-1-63 0 0,0 1 63 0 0,-21 25-160 0 0,21-25-32 0 0,-21 25-96 0 0,1-26 0 0 0,-1 26-32 0 0,0 0-64 0 0,21 0-128 0 0,-21 26-609 0 0,0-26-928 0 0,0 25-1923 0 0,1 0-4836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30:48.3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535 241,'0'-4,"0"-7,0-5,0-5,-5-3,-1-2,-4 4,-1 0,-2 5,0 0,-1 3,-4 0,-2 2,-3 3,-2 3,-1 7,-1 8,0 7,4 5,2 3,5 8,4 1,5 5,3 5,3 4,5-1,3 0,4 2,5 1,0 1,1 2,3 1,-2-5,0-1,-3-4,-4 0,-4-3,-3-5,-2-2,-1-3,-2 2,0 1,1-2,-1 0,0-2,1-2,0 1,-5-2,-1 1,1-1,0 0,6-4,3-7</inkml:trace>
  <inkml:trace contextRef="#ctx0" brushRef="#br0" timeOffset="300.065">6 876,'0'-4,"-5"-2,4 0,5 2,8 0,10 2,6 1,7-4,7-1,5 1,4 0,1-2,2-1,-4 1,-6 3,-6 0,-5 2,-4 2,-11 4,-13 7,-7 1</inkml:trace>
  <inkml:trace contextRef="#ctx0" brushRef="#br0" timeOffset="664.43">720 850,'0'-5,"4"-1,2 5,5 7,4 7,0 6,1 4,4 2,-3 3,-3-1,-1 1,-1 0,-4-1,-2 0,-8-4,-2-7</inkml:trace>
  <inkml:trace contextRef="#ctx0" brushRef="#br0" timeOffset="883.229">667 585,'0'-4,"0"-7,4 0,7 0,1 8,2 4,0 6,-3 6,2 2,-3-3</inkml:trace>
  <inkml:trace contextRef="#ctx0" brushRef="#br0" timeOffset="1468">1171 665,'0'4,"0"7,0 5,0 5,0 3,0 2,0 6,0 1,-5 5,-1 0,1-2,0 2,2-1,1-2,1-3,0-11,1-14,5-12,1-10,0-7,3-5,5-1,0-1,-3 0,2 0,3 1,-1 1,1 0,-2 0,1 1,2 4,4 6,2 6,-3 9,0 5,-4 6,-4 5,-5 6,-3 3,-2 2,-2 6,0 1,-1 1,0-2,0-2,1-1,-5-5,-1-3,0-1,6-7,3-7</inkml:trace>
  <inkml:trace contextRef="#ctx0" brushRef="#br0" timeOffset="1747">1699 824,'4'0,"2"4,0 6,3 2,0 7,-1 6,-2 2,-2 2,-2-1,-2 1,1-1,-2 0,1-6</inkml:trace>
  <inkml:trace contextRef="#ctx0" brushRef="#br0" timeOffset="1938">1620 586,'4'0,"6"5,2 5,-2 2</inkml:trace>
  <inkml:trace contextRef="#ctx0" brushRef="#br0" timeOffset="2316">2017 137,'0'-5,"0"-5,5-2,1-3,4 6,1 8,-2 10,-3 7,-1 10,-3 5,-1 6,-1 11,0 6,0 7,-1 7,1 5,0 4,-1 2,1 1,5-3,1-3,4-8,0-11,4-11,-1-8,1-10,-1-14,-3-9</inkml:trace>
  <inkml:trace contextRef="#ctx0" brushRef="#br0" timeOffset="2520.083">1938 692,'0'-4,"0"-7,4 0,7 0,5-1,5 1,3 2,7-2,2 1,5 3,0 2,-2 1,2 3,0 0,-8 6,1 1,-1 5,-5 0</inkml:trace>
  <inkml:trace contextRef="#ctx0" brushRef="#br0" timeOffset="2916">2599 824,'5'0,"5"0,7 0,3 0,4-5,3-1,0-4,0-5,-4-5,-1-3,-5-2,-5-1,-10 3,-8 6,-9 6,-6 5,-4 3,-2 7,-1 2,0 5,-1 6,6 3,2 4,4 1,5 2,5 0,8 1,4-1,5 0,6 0,5-5,2-1,8-5,2-4,5-5,0-4,-2-1,-2-7,-3-2,-2-4,-5 0</inkml:trace>
  <inkml:trace contextRef="#ctx0" brushRef="#br0" timeOffset="3572">4133 481,'-9'-5,"-7"-1,-6 0,-4 6,-6 3,-6 5,-7 6,1 10,-2 4,3 8,4 6,4 0,9 3,7-3,9-3,9-4,10-4,7-7,11-7,9-11,8-12,5-9,4-10,1-11,-4-3,-5-5,-7-3,-5-2,-8-3,-8-1,-7 4,-6 1,-2 0,-3 4,-5 4,-6 5,-1 4,-3 7,1 12,4 13,3 10,3 9,7 9,7 8,8 8,4 5,4 3,2 1,0 1,1 0,0-1,-5-5,-6-1,-6-5,-1-5,-2-4,3-9,3-12,0-9</inkml:trace>
  <inkml:trace contextRef="#ctx0" brushRef="#br0" timeOffset="3840">4637 639,'0'5,"0"5,0 6,0 5,0 3,0 2,4 2,2-1,0 1,-1-1,2 0,1 0,-1-5</inkml:trace>
  <inkml:trace contextRef="#ctx0" brushRef="#br0" timeOffset="3984.512">4610 507,'5'0,"1"4,4 2,1 5,-2-1</inkml:trace>
  <inkml:trace contextRef="#ctx0" brushRef="#br0" timeOffset="4456">5297 163,'-4'-4,"-2"-7,0-5,-3-5,0-3,-4 2,2 1,-3 4,-3 4,-4 5,-2 4,-1 2,-3 2,1 5,-1 2,-1 4,6 5,6 4,0 3,5 3,2 0,5 6,5 6,5 1,4 7,6 5,-1-1,3-1,2 1,2 0,2 1,2-3,0-2,-4-3,-1-1,0-2,-3-4,0-4,-4-2,-4-2,-3-1,-3-1,-3-1,-5-3,-3-3,-4-3,0-5</inkml:trace>
  <inkml:trace contextRef="#ctx0" brushRef="#br0" timeOffset="4684.409">4980 666,'0'-5,"4"-1,7 1,5 0,5 2,7 1,4 1,1 0,-1 1,-1 0,-1 1,-2-1,-1 0,0 0,-5 0</inkml:trace>
  <inkml:trace contextRef="#ctx0" brushRef="#br0" timeOffset="5192">5933 57,'-4'0,"-2"-4,-4-2,-6-4,-3-1,-4 2,-2 2,-1 7,-2 8,5 8,7 4,5 4,4 7,5 3,1 0,2-2,4-1,3-2,3 4,5 0,-1-1,2-1,-2-1,1-2,-2-1,1 0,-3-1,2 0,-1 1,-4-1,-2 5,-4 1,-1 0,-1-1,-6-1,-2-2,1 0,-4-1,-4-1,-4-4,0-6</inkml:trace>
  <inkml:trace contextRef="#ctx0" brushRef="#br0" timeOffset="5455.581">5589 586,'0'-4,"5"-2,5 0,6 2,5 0,3 2,2 1,2 1,4 0,1 0,0 0,-1 0,-6 5,-8 1</inkml:trace>
  <inkml:trace contextRef="#ctx0" brushRef="#br0" timeOffset="5873">6145 639,'4'0,"7"0,5-4,5-2,3-4,-3-5,-4-5,-5-3,-6-2,-7-1,-8 3,-8 6,-4 10,-4 11,-2 10,3 6,2 0,4 6,6 2,4 2,4 0,7-1,3-1,5 0,5-6,4-1,4 0,6-4,3-4,0-5,-1-4,-1-2,-2-1,-5-6,-8-2</inkml:trace>
  <inkml:trace contextRef="#ctx0" brushRef="#br0" timeOffset="6156">6647 454,'0'5,"0"5,0 6,4 5,2 3,0 7,-2 6,4 3,0 2,-1-1,-2 2,3-2,0-4,-2-4,-1-2,2-7,1-7</inkml:trace>
  <inkml:trace contextRef="#ctx0" brushRef="#br0" timeOffset="6328.355">6726 507,'4'-4,"7"-2,5 0,5-3,3-1,2 3,1 1,1 2,-1 7,1 2,-5 5,-7 1</inkml:trace>
  <inkml:trace contextRef="#ctx0" brushRef="#br0" timeOffset="6728">7230 692,'4'0,"7"0,5-4,5-2,3 0,2-3,1 0,1-4,-1-3,-4-4,-6-2,-7-3,-8-2,-10 5,-8 5,-10 6,-5 9,-2 10,0 3,2 4,5 9,3 5,1 1,4 6,5 0,5 4,4 3,2 0,11-4,8-4,6-7,8-4,3-7,5-6,0-9,3-5,-2-6,-2-7,-4-5,-8 2</inkml:trace>
  <inkml:trace contextRef="#ctx0" brushRef="#br0" timeOffset="7208">7812 427,'0'4,"0"7,0 5,0 5,0 3,0 2,0 1,-5 5,-1 6,1 1,0 3,2-1,1-3,1-4,0-3,6-6,5-9,7-10,-1-11,3-5,1-10,3-5,1-4,2-1,0 0,-4 1,-1 0,-4 2,-1 4,-3 2,1 0,-2 9,-3 9,2 7,-2 6,-2 7,-2 4,-2 8,-1 3,-2 2,0-2,0-1,-5-6,-2-3,6-5,7-5,2-5</inkml:trace>
  <inkml:trace contextRef="#ctx0" brushRef="#br0" timeOffset="7544">8684 374,'-5'0,"-5"0,-6 4,-1 7,-1 5,-2 5,-3 3,-1 2,3 1,1 5,3 2,1 3,2 1,5 2,7 0,5-4,5-2,7-8,5-8,8-7,4-5,1-4,-1-2,-5-6,-4-2,0-3,-1-5,-3 0</inkml:trace>
  <inkml:trace contextRef="#ctx0" brushRef="#br0" timeOffset="7959.49">8975 585,'4'0,"2"5,5 1,4 0,4-2,4-1,2-1,2 0,0-7,0-5,-4-6,-6-5,-6-4,-10 3,-9 6,-8 4,-5 5,-4 8,-3 4,0 6,0 5,0 9,5 5,1 1,1 1,3 3,6 1,3-2,5-2,7-2,7-6,11-2,7-6,7-5,7-4,1-8,-3-4,-3-6,0-5,-5-4,-4 0,-7 5</inkml:trace>
  <inkml:trace contextRef="#ctx0" brushRef="#br0" timeOffset="8424">9583 268,'0'4,"-4"2,-2 5,0 4,2 4,0 4,2 2,1 2,1 0,4-4,3-2,3-4,5-5,5 0,3-3,2-1,2-4,0 3,0 0,1-1,-1 3,0 4,0 0,4 3,1-2,0-4,-1 2,-1 3,-1-1,-6 2,-7 2,-6 3,-4 2,-9-2,-7-1,-7-4,-5 0,-4-2,-1 0,-1-1,0 0,1-1,-1-3,1-2,-5 1,0 0,-5-2,5-2</inkml:trace>
  <inkml:trace contextRef="#ctx0" brushRef="#br0" timeOffset="9494.874">9583 189,'0'4,"0"6,5 2,5-2,7-2,3-2,4-3,3-2,0 0,0 3,-4 6,-6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07:57:27.116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32:28.5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6139 11565 52 0,'-8'-3'125'0,"-4"-1"-58"16,5 0-16-16,1 1 8 0,-6 0-2 16,4 1-4-16,3 0-12 15,-3-1-7-15,-2 2-10 0,4 1-2 0,-1 0-5 16,1 0-5-16,-2 4-5 0,0 3 0 16,6 0-2-16,2 3 1 0,-2 0-2 15,2 3 0-15,0-1-4 0,0 0 4 16,8 2-3-16,2-3 0 0,1 0-1 15,1-3 1-15,4-1-1 0,-3-3 0 0,5-2 1 16,1-2 0-16,-9 0 0 0,-1-2 3 16,-3-5-1-16,-6-3 0 15,0 1 2-15,0-1-4 0,-2-2 3 0,-6 3-1 16,-7 0 3-16,-4-1 5 0,1 3-1 16,1-1-2-16,-1 2 0 0,3 1 0 15,-1 2 1-15,5 0-6 0,-1 3 0 16,4 0-3-16,2 3 0 0,-5 5-1 15,9 3 0-15,2 0 0 0,0 4 0 16,6-3 1-16,7 1 0 0,5-2-1 0,1-1 1 16,4-1021-1-16,1 2034 0 0,-1-1021 1 15,-8-2-1-15,3 0 1 0,-7-4 1 16,-5-3-1-16,4 0 2 0,-8-3 1 16,-2 0-3-16,0-1 2 0,-10 1 1 15,-3 0 1-15,-7 3-1 0,1 2 1 16,-4-2 0-16,-1 5 1 0,3 0-1 15,2-1-1-15,-3 3-1 0,-1 0-1 16,6 0-1-16,-1 4-1 0,7 4 0 16,-1 0 0-16,10 3-1 0,2-1 1 0,2 0 1 15,19 1-1-15,1-2-1 0,-1-2 0 16,8-5 1-16,2-2-2 0,-4 0 0 16,4 0 2-16,-8-6 1 0,-3-3 0 15,-9 2 1-15,-5-3 1 0,-4 0-1 16,-2 1 2-16,0-1-2 0,0 2 3 15,-4 1 0-15,-4 1-1 0,-7 1-1 0,-1 2 1 16,-9 0-1-16,0 2-2 0,4 1 1 16,-1 0-1-16,1 2-1 15,6 6 1-15,1-1 0 0,4 1-1 16,5 3-1-16,3 0 3 0,2-1-3 0,0 2 2 16,9-2-1-16,3-1-1 0,9-2 2 15,1-2-2-15,1-3-1 0,-6 0 3 16,5-2-1-16,-5-1 2 0,0-4 0 15,-1-2 0-15,-8-2 0 0,-1 3 0 16,-7-3 0-16,0 0-1 0,0 2 4 0,-13-1-1 16,-1 1 0-16,1 3 0 0,-7 0-3 15,3 1 2-15,1 3 0 0,-5 0-2 16,6 0 0-16,-1 5-1 16,3 3 0-16,3 1 0 0,8 0 0 0,2 2 2 15,0-2-2-15,12 0 1 0,-1 0-2 16,5-3 0-16,1 1 0 0,-1-3 0 15,-1-4 1-15,1 0 1 0,-5-6 2 16,3-3-2-16,-12 0 1 0,-2-2 1 16,0-1 2-16,-8 2-3 0,-2 1 3 0,-1 4-2 15,-1 1-1-15,0 2-1 0,-7 2-1 16,7 2-9-16,-7 5-27 0,9 4-44 16,5 4-90-16</inkml:trace>
  <inkml:trace contextRef="#ctx0" brushRef="#br0" timeOffset="5766.049">6199 11653 24 0,'-4'0'49'0,"0"0"-13"0,-2 0 0 0,2 0-6 15,2 0-2-15,0 0 6 0,2 0-1 16,0 0-5-16,0 0 2 0,0-1 2 16,0 1-1-16,0 0-2 15,0 0-1-15,-3 0 2 0,1 0 1 0,0 0-1 16,0 0-8-16,0 0-3 0,2 0 2 16,-2 0-2-16,0 0-4 0,2 0-1 15,0 0-1-15,0 0-1 0,0 0-2 16,0 0-1-16,0 0 0 0,0 0 0 15,2 0-4-15,8 0 5 0,13 0-1 0,4 0 1 16,2 0-3-16,6 3 0 0,2-1-1 16,7 0-3-16,-3 0 1 0,3 1-3 15,3-1 0-15,1-2 1 0,-7 1-1 16,7-1 0-16,-9 0 0 0,-2 0 0 16,-4-1-2-16,-2-2 3 0,-4 1-2 15,-4 0 1-15,2-1 0 0,-11 2 1 16,0-2-2-16,-5 0 0 0,-3 3 1 15,0-3-2-15,-4 3 1 0,-2 0 0 16,0 0-2-16,0 0-1 0,-12-2-2 16,-3 2-11-16,-5 0-2 0,-5 0-5 0,-2-1-7 15,6 1-2-15,-1 0-9 16,3-2-6-16,4 1-7 0,-1-2 6 0,-1-2 7 16,-1 2 5-16,1-3 15 0,1 1 16 15,-1 0 5-15,3-2 0 0,-1 0 7 16,7-1 10-16,2 1 9 0,2 0 7 15,4 1 3-15,0 2-9 0,0-3 2 0,0 3-2 16,0-1-3-16,8 0-1 16,11 0-6-16,1 1-1 0,5-1-1 15,4 3-5-15,-2 1-2 0,2 1-1 0,-2 0-3 16,-3 0 1-16,-5 0-1 0,2 4-3 16,-3 2 1-16,-5 1 1 0,3 0-2 15,-5 1 0-15,-5 2 0 0,4 1 3 16,-8 0-3-16,-2 0 0 0,2 2 3 15,-2 0-1-15,0 1 1 0,0 1-1 0,0 0 2 16,-2-2 1-16,0 2-2 0,-6 0 1 16,2-2 0-16,2 0-2 0,-3 0-1 15,-3 0 0-15,4-1 0 16,0-1-1-16,-1-2 0 0,3 0-2 0,-2-1-2 16,2-1-16-16,2 2-19 0,2-1-20 15,-2 4-48-15,2 1-86 0</inkml:trace>
  <inkml:trace contextRef="#ctx0" brushRef="#br0" timeOffset="9062.916">22645 6700 1 0,'-2'-1'137'16,"0"1"-87"-16,2-2-3 0,-4 1-3 16,4 1 3-16,0 0-5 0,-2-2-6 15,2 2-2-15,0-2-2 0,0 0-7 16,6 1-6-16,5 1 0 0,5 0 0 15,3 0-1-15,-3 0-1 0,9 0-1 16,2 0-4-16,0 0 0 0,6 0 0 16,2 0-4-16,10 0 0 0,-1 0-1 15,10 0 0-15,-1 0-1 0,-5 0 0 0,8 0-4 16,2-2-3-16,2-2 6 0,4 0 1 16,-7-1-5-16,-5-3 1 15,-6 3-1-15,-22 0 1 0,-5 0-2 0,-7 3 0 16,-7 0-3-16,-5 2-6 0,0 0-6 15,0-1-17-15,0 1-24 0,-13 0-40 16,-14 0-28-16,-4 1-105 0</inkml:trace>
  <inkml:trace contextRef="#ctx0" brushRef="#br0" timeOffset="9750.007">22372 8031 43 0,'-2'-2'192'0,"2"1"-139"0,0-2-20 16,9 1 3-16,11 1 6 0,7 1 0 0,6 0-5 15,9 0-4-15,11 0-6 0,5 2-3 16,8 2-5-16,5-1-5 0,-3-1-1 15,-2 0-3-15,-4 0-3 0,-6-2-1 16,0 2-2-16,-9-2 1 0,-5 0-1 16,-3 0-2-16,0 0-1 0,-8-2 1 15,-4-2-1-15,-6 1-1 0,-3 0-4 16,-7 1-18-16,1 2-21 0,-10 0-41 16,-2 5-45-16,0 5-120 0</inkml:trace>
  <inkml:trace contextRef="#ctx0" brushRef="#br0" timeOffset="19350.451">19625 6632 0 0,'-6'0'43'0,"-2"-3"-24"16,4 0 7-16,4 2 8 0,0-1-7 15,0 0-8-15,2 2-6 0,10-2-1 16,7 0-1-16,10 1 2 0,2-2-1 0,6 0 2 15,4 1-6-15,5-2 0 0,3 0-3 16,1 1 1-16,4 0-4 0,-5 1-1 16,-3 2 1-16,-5-1-1 15,0 1-1-15,-8 0-18 0,-1 0-46 0,1 0-63 16</inkml:trace>
  <inkml:trace contextRef="#ctx0" brushRef="#br0" timeOffset="19673.713">20657 6540 4 0,'0'0'62'0,"20"-1"-19"0,5-3-1 16,8 4 0-16,2-3-1 0,5-2-10 16,3 3-6-16,-2-1-8 0,7 1-4 15,-3 2-7-15,7 0-2 0,-6 0-1 16,3 0-2-16,-5 2-1 0,-9 5 0 0,2 2-22 15,-12 1-40-15,-2 1-82 0</inkml:trace>
  <inkml:trace contextRef="#ctx0" brushRef="#br0" timeOffset="20167.9">19784 7880 130 0,'7'-5'38'0,"1"1"-13"0,10 2-8 0,1-2 2 16,10 2 10-16,10 1-5 0,-1 0-9 16,1 1-7-16,4 0-7 0,-8 0 2 15,0 0-1-15,3 0-1 0,-5 2-1 16,4 2-6-16,-6 0-27 0,-2 0-39 15,2 3-74-15</inkml:trace>
  <inkml:trace contextRef="#ctx0" brushRef="#br0" timeOffset="20464.974">21043 7831 178 0,'0'-5'40'0,"0"3"-11"0,4-2 0 15,9-2-1-15,-1 3 16 0,5 0-7 16,-3 0-8-16,7 1-9 0,-7-1-3 15,9-1-6-15,4 4-5 0,-2-2-3 16,6 2-2-16,-2 0 1 0,0 0-2 16,0 0-1-16,-5 4-9 0,-5 1-42 0,2 1-45 15,-3 3-94-15</inkml:trace>
  <inkml:trace contextRef="#ctx0" brushRef="#br0" timeOffset="24090.795">22201 6603 6 0,'0'0'41'0,"0"0"15"15,-2 0-14-15,0-1-15 0,0 1-4 16,0 0 2-16,0-1-4 0,2 1 2 16,-3-2 0-16,3 2-3 0,0 0-6 0,0 0 3 15,0 0-4-15,0 0-1 0,0 0-5 16,0 0 0-16,11 0-3 0,7-2-1 16,7 1-3-16,6 1 1 15,2-2 0-15,0 0 0 0,0 1 0 0,-4-2 0 16,-2 2-1-16,-8 0 1 0,-3 0 0 15,-7 0-1-15,-7 1-1 0,-2-1 2 16,0 1-1-16,0 0-1 0,0 0 2 16,-11 0-3-16,-11 0 2 0,-7 0-1 15,-4 4 1-15,-5 1 0 0,-7-1 0 16,2 1-1-16,-3 0 1 0,7 1-2 0,2-1 1 16,10-1-2-16,6-2 2 0,11-2 1 15,8 0 0-15,0 0 1 0,2 0 2 16,0 0-1-16,2-2-2 15,10-1-1-15,11-2 0 0,2-2 1 0,-1 2 0 16,5 1 0-16,-8-1 0 0,8 2 0 16,-2 2-2-16,-2 1-20 0,-3 0-39 15,-7 6-45-15</inkml:trace>
  <inkml:trace contextRef="#ctx0" brushRef="#br0" timeOffset="24899.038">22077 7966 0 0,'10'0'14'0,"7"0"1"16,-3-1 2-16,9 1-1 16,-2 0-6-16,-9 0-8 0,2 0-2 0,-5 0 0 15,-7 0-1-15,-2 0 1 0,0 0-2 16,0 0-3-16,0 3 2 0,-4-2-1 16,-7 1-2-16,-3 0 5 0,-1 1-1 15,-3-1 0-15,-5-1 2 0,0 0 0 16,3-1-1-16,-1 0 1 0,-4 0 1 0,11 0 3 15,-1 0 7-15,7 0 20 0,4 0-26 16,4 0 10-16,0 0 14 0,0-1 6 16,0-2-9-16,6-2 4 0,11 2-6 15,-1 1-3-15,3-1 1 0,6 0-3 16,-3 3-4-16,3 0-2 0,0 0-8 0,-4 0-3 16,-9 0-1-16,4 0-2 0,-5 3-4 15,-7 2-25-15,-4 0-54 16,0 6-85-16</inkml:trace>
  <inkml:trace contextRef="#ctx0" brushRef="#br0" timeOffset="26006.613">26232 4059 117 0,'0'2'87'0,"-2"0"-34"0,-9 0-4 0,7 3-15 15,4 2-9-15,0 3 25 0,4 6-8 16,3 2-14-16,1 6-8 16,6 3 0-16,-8 3-4 0,5 2-6 15,-3 0 2-15,-4 0-5 0,-2 1-4 16,-2-4 5-16,0-2-7 0,0-4 2 0,0-9-1 16,-2-3-1-16,-2-6 1 0,4-2 2 15,-2-3-3-15,2 0 10 0,-4-3 12 16,0-6-9-16,2-7-7 0,2-2-2 15,0-4 0-15,0-2-5 0,4-1 4 16,8-3-2-16,-1 3-1 0,9-3 1 0,-3 0-1 16,3-1-2-16,3 3 3 0,-8 3-3 15,3 3 1-15,-5 4 0 0,3 4 0 16,-3 4 0-16,3 4-1 0,-6 2 0 16,5 2-1-16,-3 4-1 0,5 7 3 15,-3 7 3-15,7 6-2 0,-2 4 3 16,-1 4 0-16,7 4 1 0,0 2-2 15,2 3-4-15,0 7 5 0,-9 3 0 16,-1 2-3-16,-9 0 1 0,-6-6-2 16,2-2 0-16,9-4-5 0,-9-3 3 0,-4-3-7 15,0-1-14-15,0-3 9 0,0-3-12 16,0 3-16-16,0-5-25 0,0 1-34 16,4 0 1-16,2-3-65 0</inkml:trace>
  <inkml:trace contextRef="#ctx0" brushRef="#br0" timeOffset="33953.045">5118 11657 10 0,'0'0'13'0,"0"0"-3"16,0 0 19-16,0 0-18 0,0 0-8 15,0 0 1-15,11 0 2 0,-3 0-5 16,0 0-1-16,4 1 1 0,-5-1-3 0,1 1-6 16,-2-1-10-16,4 0-7 0</inkml:trace>
  <inkml:trace contextRef="#ctx0" brushRef="#br0" timeOffset="34094.431">5118 11657 10 0,'108'0'33'0,"-108"0"-1"0,0 0-11 16,0 0-1-16,2-1-1 0,4 1-10 15,4-1-2-15,3 1-6 0,-1 0 1 16,5-2-1-16,-1 2-1 0,1-1 0 16,1 0-3-16,-3-2-9 0,5 1-6 0,-1 0-10 15,-4-2 0-15,5 2-19 0</inkml:trace>
  <inkml:trace contextRef="#ctx0" brushRef="#br0" timeOffset="34208.015">5470 11634 0 0,'4'0'20'0,"4"0"-2"16,-2 0 5-16,2 0-7 0,5 0-5 0,-5 0-6 15,5-2-4-15,1 2 2 0,-6-2-3 16,3 2 0-16,3-1 0 0,-4 0-8 16,7-1-15-16,-5 1-17 0</inkml:trace>
  <inkml:trace contextRef="#ctx0" brushRef="#br0" timeOffset="51745.204">6346 11675 4 0,'-6'-2'12'15,"0"2"5"-15,4 0-7 0,0 0-5 0,2 0-1 16,0 0-3-16,0-1 2 0,0 1 0 15,0 0 1-15,0 0-1 0,0 0 16 16,0 0 0-16,0-2 12 0,0 2-5 16,-7 0-7-16,3-3-1 0,-2 2-1 15,-4 0 5-15,-1-1-1 0,3 2 7 0,-4 0-2 16,3-2-3-16,1 2-2 0,-6 0 1 16,7 0 5-16,1 0-7 15,0 0 1-15,6 0-8 0,0 2-6 16,0-1-1-16,0 1 5 0,6 2-1 0,9-2 5 15,7 0-2-15,9 0 1 0,7-2-2 16,11 0-2-16,7 0-2 0,4 0-2 16,4-4-2-16,2 2 0 0,2-4-2 15,-8 3-2-15,-8 1 2 0,-6-2-1 16,-9 1 0-16,-4 0 0 0,-12 0-2 0,-1 1-3 16,-12 2-3-16,-3 0-1 0,-5-1-3 15,0 1 3-15,-5 0 0 0,-9 0-3 16,-11 0-3-16,-6-2 8 15,0 1 1-15,0 1 3 0,4-1 1 0,7 1 2 16,7 0-1-16,1 0 0 0,8 0 0 16,4 0-1-16,0 0 1 0,0 0 1 15,0 0-2-15,0-1 1 0,0 1 1 16,0 0 1-16,0-1-1 0,0 1-1 16,0 0 1-16,0 0 0 0,0 0 0 0,0 0-1 15,0 0 0-15,2 0 0 0,-2 0 0 16,0 1 0-16,0 4 1 0,-4 3 2 15,-15 0-1-15,5 3-1 0,-7 0 0 16,0 1 1-16,9-2-1 0,1 2 0 16,-3-4 0-16,8 3-1 0,-2-3 0 15,-1-2 0-15,7-1 0 0,2-2-10 16,0-1-21-16,0-1-45 0,19-1-59 16,1 0-21-16</inkml:trace>
  <inkml:trace contextRef="#ctx0" brushRef="#br0" timeOffset="52419.261">7001 11659 116 0,'-10'-2'47'16,"-4"-2"-3"-16,5 1 14 0,-5 2-9 15,3-2-3-15,3 3-12 0,4 0-3 16,-4 0-9-16,6 0-2 0,0 0-4 15,0 0-7-15,2 0-4 0,0 3-2 16,0 0 2-16,4 1 0 0,6 3 0 0,0 0-1 16,3 0-1-16,7 3 3 0,1 2-5 15,-2-3 2-15,6 4-1 0,-5 0 0 16,1-4-1-16,-5 3 0 0,-1-4 1 16,-5 2-2-16,1-2 0 0,-3-2 0 15,-2 1 0-15,0-3 1 0,-4-2 0 0,2-1 0 16,-1 0-1-16,-3-1 2 0,0 0 3 15,0-1 4-15,0-2-7 0,0-3-1 16,0 1 0-16,-5-1-1 0,1 2 1 16,2 0 0-16,-2-1-1 0,2 2 0 15,2 2 1-15,0-1-1 0,0 2 0 16,0 0 0-16,0 0-2 0,0 0-1 16,0 0 0-16,0 2 3 0,4 4 0 15,4 0-1-15,5-1 2 0,-1 1-1 16,5 1 0-16,-5-3 1 0,7 0-1 15,-7 0 0-15,-4-2 0 0,5 0 0 0,-5-1 2 16,-2-1-2-16,5 0 0 0,-5 0 2 16,0-3 0-16,4-3-1 0,-1 0-1 15,-5-3 1-15,0 0 0 0,-4-3-1 16,0 2-1-16,0 0 1 0,0 2 0 16,0 2 1-16,0 0-2 0,0 3 1 15,0 1-1-15,2 2-15 0,4 0-21 16,7 0-19-16,3 7-48 0,5 2-69 15</inkml:trace>
  <inkml:trace contextRef="#ctx0" brushRef="#br0" timeOffset="53181.173">7411 11821 41 0,'-13'0'63'0,"3"-2"-30"15,6 1 4-15,0 0 10 0,-1-1 10 16,5 2-15-16,0 0-6 0,0 0-7 16,0 0-7-16,0 0-7 0,-4 0-6 15,4 0-1-15,0 1 4 0,0 1 0 16,9 0-1-16,5 1 2 0,11-1 3 16,6-1 0-16,6-1-3 0,9 0-6 15,3 0-3-15,-1 0 0 0,5-3 0 16,1 1-2-16,-6-1-2 0,3 0 3 15,-1-1-1-15,-7 0 1 0,1 0-3 0,-9 1 0 16,-4-1 1-16,-6 2 0 0,0-2 0 16,-7 1 0-16,5 1-1 0,-2-1 1 15,-7 1-1-15,1 0 1 16,-7 2 0-16,-2-2-2 0,0 0 1 16,3 2 0-16,-5 0 0 0,-4-1 1 0,0 1-2 15,0 0 0-15,0 0-1 0,0 0 1 16,0 2 1-16,2 1 1 0,0-2-1 15,0 1 0-15,-2-1 1 0,0 0-1 16,0-1 0-16,0 0 1 0,0 0 1 16,0 0 0-16,0 0 3 0,0-2-2 0,0-2-4 15,0-3 1-15,-2 1-1 0,-2 0 1 16,0-1 0-16,-5 2 0 0,5 2 0 16,0 1 0-16,0 2 0 0,2 0 0 15,-4 0-2-15,-3 5-2 0,3 5 3 16,2 1 0-16,4 3 1 0,0 1 0 15,0-1 0-15,0 1 0 0,2-2 0 16,4-2 0-16,7 0 0 0,-5-4 1 16,8-2-1-16,-1-2 1 0,1-3 0 15,-3 0 0-15,3 0 0 0,-3-6 0 0,-3-3 0 16,5-4 0-16,-11 2-1 0,2-2 1 16,-2 1-1-16,-4 2 1 0,0 3 0 15,0 0-1-15,0 3 1 0,0 3-1 16,0 1 0-16,0 0-2 0,0 8-4 15,0 3-5-15,-6 5-24 0,6 1-29 0,0 4-83 16</inkml:trace>
  <inkml:trace contextRef="#ctx0" brushRef="#br0" timeOffset="53836.824">8328 11867 117 0,'0'-9'54'0,"0"0"-17"16,0 1 0-16,9 3 15 0,-1 1 2 0,2 2-15 15,1 2-11-15,-3 0-9 0,6 0-5 16,1 6 0-16,6 3 2 0,-3 6-1 15,-1 0-1-15,-1 6-4 0,-3 0 0 16,3 3-4-16,-6 0-2 0,3 3 0 16,1 4-1-16,-1 1 0 0,-1 4-1 15,-2 1 1-15,-1-2-2 0,3-1 1 0,-4-1 1 16,1-5-3-16,3-6 1 0,-6-2 1 16,0-3-1-16,5-5 0 0,-5 0 0 15,0-4 0-15,-2-1-1 16,-2-2-1-16,1-2 1 0,-3-2 0 0,0 1-1 15,0-2-6-15,0 0 0 0,0 2-3 16,0-2 2-16,-3 0 0 16,1 0 1-16,-2 0 2 0,-2-4-1 0,0 2 1 15,-7-3 3-15,5-4 2 0,0 3 1 16,-5-1-1-16,9-2 3 0,-2 3 4 0,2 0 3 16,2 1-1-16,-4 3-1 0,4 2-2 15,2-1 1-15,0 1-7 0,0 1-3 16,0 4 3-16,0 5 1 0,2 1 0 15,8 0-1-15,0 4 1 0,5-5-1 16,-5 3 1-16,5 0 1 0,1-1-2 0,3 3-2 16,-5 2 2-16,7-2 2 15,-4 1-2-15,3 1 1 0,7-2-1 16,2-4 1-16,4 0 1 0,-2-5 18 16,0-4-5-16,-4-2-8 0,-4 0-2 0,-7 0-1 15,1-6 2-15,-5-4 0 0,5-1 1 16,-7-2 1-16,0-2 1 0,-1 0-5 15,-5-1 0-15,-2 2-2 16,2 3 0-16,-4 2-2 0,0 5 0 0,0 2-11 16,0 2-26-16,-4 0-38 0,2 6-41 0,-4 5-126 15</inkml:trace>
  <inkml:trace contextRef="#ctx0" brushRef="#br0" timeOffset="54352.99">9023 12777 100 0,'12'-7'58'16,"-1"0"-23"-16,-7 2 3 0,0 1 9 15,0 2 1-15,-2 2-11 0,2 0-18 16,-2 0-11-16,-2 3-2 0,0 3 7 16,2 5 1-16,-2 0-6 0,0 5 0 0,0 3-5 15,0-2-2-15,0 1 1 0,0-1-2 16,0 0 1-16,-4-3-2 0,0-3 1 15,2 0-6-15,2-3-10 0,0-3-11 16,0 0-19-16,0-2-11 0,8-2-2 16,-1-1 0-16,-1 0 24 0,2 0 19 0,-2 0-5 15,-2 0 17-15,-2 0 6 16,-2 0 0-16,0 0 9 0,0 2 14 16,-4 1-8-16,-6 1 4 0,4 2 7 15,-7 2 3-15,-5 2 11 0,-3 2-30 0,0 1-2 16,-1 0 1-16,-1 1-5 0,2 0-3 15,7 0-3-15,-3-1 1 0,7 1 1 16,2-2-2-16,-3 2 0 0,5-3-3 16,2 2 0-16,0-1-7 0,-2-3-7 15,4-1-9-15,-5 1-15 0,5-4-11 0,2 1-17 16</inkml:trace>
  <inkml:trace contextRef="#ctx0" brushRef="#br0" timeOffset="54910.935">8622 13343 26 0,'-10'11'14'0,"1"0"-8"16,5 0 1-16,0 1 15 0,-2 1-7 15,-7-2-5-15,5 3-8 0,-4 2-1 16,-1-4 0-16,1 2-1 15,-5 2-2-15,3-4-10 0,-3 3-4 0,5 0 9 16,-7-2 7-16,-1 2 12 0,3 0 2 16,-3-2-7-16,1 0-2 0,7 0 5 15,3-4 4-15,-3 3-3 0,6-1-3 16,-1 0-4-16,-3 1-4 0,2 2 2 16,0 2-2-16,-1 2 1 0,-3 1-1 15,6-1 1-15,0 1-1 0,3-1 0 0,3-2 0 16,0 2 1-16,0-1 0 0,3-3-2 15,-1 2 2-15,0 0 3 0,-2-1 2 16,0 3 1-16,0-1-3 0,-2 3-3 16,-5 1-1-16,1 0 0 0,0-1 0 15,2 3 1-15,2-3-1 0,-4 1 0 16,4 0 1-16,-3-1-1 0,-1 0 2 16,4 0 1-16,-4-2 13 0,4-2 3 15,-4-2-5-15,2-2-3 0,-1-5-7 16,5 1 0-16,0-6-2 0,0 0 0 0,0 1 3 15,0-3 1-15,0 0 1 0,0 0 0 16,0 0-4-16,5 0-1 0,1 0-2 16,-2 0 0-16,2 0-3 0,-2 5 3 15,-4 2 1-15,0-1 1 0,0 3-1 16,-10 0 0-16,-13 0-3 0,2 3-5 0,-7-2-10 16,-1 1-4-16,2 4 1 15,0-3-2-15,4 2-1 0,4 2 2 16,5-3 1-16,4-1-2 0,3 0-21 15</inkml:trace>
  <inkml:trace contextRef="#ctx0" brushRef="#br0" timeOffset="56050.47">8153 14493 137 0,'-13'13'34'16,"5"0"-26"-16,4-1 0 0,-6 1 8 0,-1-3 15 15,3 3-7-15,0-2-15 0,-3 2-5 16,5 1-2-16,2-2 1 0,-4 3-1 15,-3 2 4-15,1 1-4 0,4-1-1 16,2 5 0-16,0-3-1 0,-3 0 0 16,7 1 0-16,-2-2-1 0,0-1 1 15,0 0 0-15,-4-5-1 0,0 1-6 16,2 1 3-16,-9-2 1 0,5 4 3 16,-9 4 0-16,-5 3 2 0,-5 3 2 15,-8 2-3-15,2-3 5 0,2 2 0 0,2-1 0 16,-2 0-3-16,2 1 1 0,0-1-2 15,0 0 4-15,8 1-3 0,1-4 1 16,-3-6 0-16,12 1-2 0,-5-7 0 16,4-2-1-16,5-1-1 15,-5-3 0-15,2-1 2 0,1 4 0 0,-5-5 0 16,4 1-1-16,-3 1 5 0,3-2 1 16,-1 0-2-16,1 0-1 0,6-1-1 15,-2-2 0-15,4 1-1 0,0-1 1 16,-3 0-2-16,5 1 1 0,0-1-2 15,0 0 0-15,0 3-1 0,0-1 1 0,3 1 0 16,1 2 0-16,-4-2 0 0,0-2 0 16,0 2 1-16,0-2 2 0,0-1 0 15,-4 0 4-15,-7 0-4 0,3 0-1 16,2 0-1-16,-13 2-2 0,5 1-1 16,-9 6 1-16,-6-3 0 0,0 3 1 15,2 2 1-15,-2-3 0 0,2 4-1 16,7 1 0-16,-7 2 2 0,2 2 0 15,4 2 3-15,1-2 2 0,5-1 1 16,5 3 3-16,-3-3-3 0,9-3-2 0,4-1-2 16,0-1-1-16,0-2-2 0,0 0 1 15,0-1-2-15,0 2 1 0,0 1 2 16,0 3 0-16,0-2 1 0,0 3-1 16,0 0-1-16,0-3 8 0,0 5-2 15,0-3 0-15,-2 1 3 0,2-2-1 0,-4 1-1 16,2-2-1-16,0 0-5 15,-10-1-1-15,1-2 1 0,1 2-2 16,-9 0 1-16,1 2-1 0,3 0 0 16,-3-1 0-16,7 2-1 0,-3-2 0 0,6-1 0 15,-1 0 0-15,-3-1 0 0,2-2 0 16,-1 1 0-16,-3 0-1 0,3-1 1 16,3 1 0-16,0-2-1 0,2-2 0 15,6 2 0-15,0-2-1 0,-2-2 2 16,2 3 0-16,0 0 0 0,0 0 0 0,0 2 0 15,-5-1 0-15,1-2 0 0,2 2-2 16,-6 1-2-16,0-2-10 16,2 2 0-16,-5 3-4 0,-3-1-9 15,3 4-3-15,-5 2-6 0,-1-2-2 0,1 2 3 16,-5 0 8-16,5-4 10 0,-3 0 2 16,5-1-4-16,-5-4-2 0,9 0-8 15,-7-1 7-15,7-2 11 0,-3-3 11 16,3-1 1-16,0-1 0 0,-1-6-1 15,3-1 0-15,-4-5 1 0,1 2 0 16,3-2 5-16,0-1 6 0,-1-1-1 16,3 0 8-16,2 0-3 0,4 3-2 0,-2-2-6 15,2 1-2-15,0 2 4 0,0-1 3 16,0 1 10-16,2 3 4 0,2 1-5 16,-2 4 3-16,0 3 1 0,0 0-9 15,3 0-6-15,-1 6 1 0,-2 5-2 16,2 0 5-16,2 7-4 0,0 1-4 15,9 1 0-15,-5 3-1 0,9 1 2 16,-5-1-4-16,11 4-1 0,2-2 1 16,0 0-2-16,4-1-1 0,-4-4 0 0,0-4 0 15,-1-5 0-15,-7-7 2 0,4-4 10 16,2 0 5-16,-3-3 3 0,5-7 1 16,4-2-8-16,0-6-5 0,4-5-5 15,3-1-2-15,-3-2-1 0,2 2-1 16,-2 0-3-16,0 1-17 0,2 1-25 15,9 3-31-15,-5-3-67 0,1 3-176 16</inkml:trace>
  <inkml:trace contextRef="#ctx0" brushRef="#br0" timeOffset="67295.926">20260 11343 101 0,'0'0'58'0,"-8"0"-30"15,8 0 1-15,0 0-13 0,-2 0-5 16,2 0-16-16,0 4 3 0,0 0-10 15,0 6-14-15,0-2-48 0</inkml:trace>
  <inkml:trace contextRef="#ctx0" brushRef="#br0" timeOffset="70856.889">22519 6546 15 0,'2'-3'125'0,"0"-2"-88"0,2 2-4 15,-1 1 5-15,-1-1-1 0,0 3-5 16,4 0-7-16,-6 0-7 0,4 2-7 16,-2 4 11-16,2 0-2 0,-2 7-4 0,2 0 0 15,1 1 2-15,-3 2-7 0,-2 1 0 16,0 0-4-16,0 0 0 0,0-2-4 16,0 1 1-16,0-2-2 0,0-2 1 15,0 0-2-15,0-4 1 0,0-2-2 16,0-1-1-16,0-3 2 0,0 0 0 15,6-2 0-15,-2 0 0 0,-2 0 2 16,6 0 2-16,3 2-1 0,5 0 3 16,7 0-2-16,10 0 0 0,8 0 1 15,17-2 3-15,19 0-9 0,14 0-4 0,12-4 13 16,15 0-5-16,0-2-1 0,-5-4-1 16,-7-1 0-16,-19-1-1 0,-17-2 2 15,-16 1-3-15,-17-2 1 0,-8 0-1 16,-7 4 3-16,-7-1-2 0,-3 3 0 15,-5 5 0-15,-7-1 0 0,0 5 2 0,0 0-1 16,0 0-2-16,0 0-2 16,0 2-2-16,-7 3 3 0,5-2 1 0,2 2 0 15,0-1-1-15,0 1 1 16,0 1 0-16,0-4 0 0,0 2 0 0,2-2 0 16,0-1 0-16,0-1 0 0,1 0 1 15,-3 0 4-15,2-4-2 0,0-2-2 16,-2-6 0-16,0 1-1 0,0-3 1 15,-15-1-1-15,-1 0 0 0,1-3-1 16,1-2 4-16,1 1-2 0,1 1 6 0,2 3-10 16,3 3 3-16,-3 5 0 0,2 4-5 15,2 3-23-15,-9 2-43 0,1 11-46 16,-11 3-77-16</inkml:trace>
  <inkml:trace contextRef="#ctx0" brushRef="#br0" timeOffset="71933.998">22375 7868 39 0,'0'-5'99'0,"0"0"-57"0,0 2-8 0,0 0 8 16,0 0-1-16,0 3-4 0,0-2-11 15,4 2-7-15,-2 0-2 0,4 0-2 16,2 2 1-16,-4 5 1 0,3 4-4 16,-3 2-3-16,0 2 3 0,4 1-2 15,-2 2-3-15,-2 2-5 0,1-1 2 16,3 1-4-16,0 0 1 0,-2-3 0 0,0-1 0 16,1-2-2-16,3-4 1 0,-4-3 1 15,0-2 1-15,-4-1 0 0,5-2 2 16,-1-1-2-16,-4-1 4 15,0 0 2-15,-2 0 5 0,2 0 0 0,0 0 1 16,2 0-4-16,0-1-5 0,5-1 0 16,3-2-2-16,-2 2 0 0,9-3 2 15,0 1-3-15,8 1 0 0,6 3-2 16,10-2 4-16,0 0-4 0,11 2 5 16,2 0-4-16,0 0 0 0,2-1 0 0,-5-2 0 15,-5 0-2-15,2-1 1 0,-3-1 1 16,-10-1-1-16,1 1-1 0,-3-2 2 15,-6 2-2-15,-5 1 0 0,-1 1 1 16,-10 0-1-16,3 1 0 0,-10 0 0 16,-2 0 0-16,1 2 0 0,-3 0-1 0,-2 0 1 15,6 0-4-15,-4 0 3 16,2 0 0-16,2 2 1 0,-2 0 0 16,0 0 0-16,9 0 0 0,-5-1 0 15,-4-1 0-15,2 0 0 0,1 0 1 0,-1 0 0 16,0 0 1-16,-2-3 0 0,0-3-2 15,0 1 0-15,1-2 1 0,-1 1-1 16,0-2 2-16,-4-1-1 0,0-2 0 16,0 2 0-16,0-2 0 0,0-1 0 15,-8 0 0-15,-3 1 2 0,3-3-1 0,4 2-2 16,-6-1 3-16,-1-2-1 0,7 4-1 16,0 1-1-16,0 4 0 15,4 2 0-15,0 1 0 0,-2 2 0 16,2 1 0-16,0 0-5 0,0 1-3 0,0 6-18 15,0 2-31-15,0 3-22 0,0 1-63 16,-11 0-132-16</inkml:trace>
  <inkml:trace contextRef="#ctx0" brushRef="#br0" timeOffset="88612.729">20177 11155 25 0,'-2'-2'27'16,"0"-2"43"-16,2 1-31 0,-2 1 6 0,-2-1-3 15,4 1-2-15,0 0-7 0,0-1-6 16,0 1 2-16,0 0-7 0,0 0 0 16,0-1-5-16,0 0-3 0,0 1 1 15,0 1 2-15,0-2-1 0,0 1-2 16,0 2 0-16,0-1-2 0,0 1-2 0,0-1 2 15,0 0-1-15,0 1-3 16,0 0-2-16,0 0-3 0,0 0 1 16,0 0-3-16,0 0-2 0,-2 3 4 15,0 2-1-15,-2-1 1 0,4 3 1 0,-3 1-1 16,3 2 1-16,0 1 0 0,0 3-1 16,0-1 4-16,0 3-4 0,0 1 1 15,3 1-3-15,-1 0 3 0,2-1-3 16,-2-2 3-16,2 1-2 0,0-1-1 15,-2-3 0-15,0 1 1 0,0-2-1 0,0-2 0 16,2-1 0-16,1 0-1 0,-3-5 0 16,4 2 1-16,-4-1-1 15,0-1 1-15,-2-1-1 0,0 1 0 16,0-2 1-16,0 1-1 0,0-1 1 16,0-1-1-16,0 0 1 0,0 0-1 0,0 0 2 15,2 0-2-15,-2 0 1 0,0 0-1 16,0 0 1-16,0 0 0 0,0 0-1 15,0 0 0-15,0 0 1 0,0 0-1 16,0 0 1-16,0 0 0 0,0 0 0 16,0 0 0-16,0 0 1 0,0 0 1 0,-10 0-3 15,-5 2 2-15,-5-2-2 0,5 1 1 16,-6 0 1-16,3-1-1 16,1 0 0-16,-5 0 0 0,-5 0-1 15,2 0 1-15,4 0 0 0,-1 0 0 0,1 0-1 16,6 0 1-16,-1 0 0 0,6 0-1 15,-1 0 0-15,3 0 1 0,4 0-1 16,-2 0 0-16,1 0 0 0,3 0-1 16,0 0 1-16,-2 0 1 0,4 0-2 15,0 0 1-15,0 0 0 0,0 0 1 0,0 0-2 16,0 0-1-16,4 0-1 0,7 2 1 16,1-2 1-16,11 4 1 0,4-3 1 15,0 1-1-15,4 2 1 0,0-4-1 16,0 2 0-16,2-2 1 0,-2 0-1 15,0 0 1-15,0 0 1 0,-9-4-2 16,-1 0 1-16,-6 3 0 0,-1-3-1 16,-8 1 0-16,-2 2-1 0,-4-1-6 15,0 0-11-15,0 0-11 0,0-1-23 16,0 1-31-16,-2 1-56 0,-6-2-124 0</inkml:trace>
  <inkml:trace contextRef="#ctx0" brushRef="#br0" timeOffset="88942.875">20086 11195 62 0,'-2'-6'103'16,"0"-1"-59"-16,2 0-2 15,0 0-4-15,0 0-6 0,0 2 2 0,0 2-2 16,2-2-1-16,0 3-8 0,-2 0-2 16,0 0 2-16,2 2-6 0,-2 0 1 15,0 0-2-15,0 0-5 0,0 0-5 0,0 0-4 16,2 0-2-16,0 6 3 0,0 2 3 16,3 4 1-16,-1 3 2 15,0 2-5-15,4 3-1 0,-4 4 0 16,0 0 1-16,-2 4-3 0,-2-1-1 0,0-1 1 15,5-2-3-15,-3-3-11 0,2-4-23 16,4-3-16-16,-4-2-55 0,2-3-35 16</inkml:trace>
  <inkml:trace contextRef="#ctx0" brushRef="#br0" timeOffset="89772.362">19970 11132 21 0,'0'-4'57'16,"0"1"-13"-16,0 0-13 0,0 1-4 16,-2 1 1-16,0 0 0 0,2 1 0 15,0 0-17-15,-2 0-8 0,2 0-3 0,0 0-2 16,0 0 2-16,0 1 0 0,0 1 2 16,0-1-1-16,0 0-1 0,0 1-1 15,0-2 2-15,0 0 1 16,0 0-1-16,0 0 0 0,0 0 2 15,0 0 1-15,0 0 3 0,0 0 0 0,-2 0-2 16,-8 0-4-16,6 0-1 0,-2-2 0 16,-1 0-1-16,5 0 2 0,2 1 0 15,0 0-1-15,-4 1 1 0,2-2-1 16,0 1 1-16,0 1 0 0,0 0 5 16,0 0 0-16,2 0-1 0,0 0-1 0,0 0 1 15,0 0-4-15,0 0 0 16,-2 0-1-16,0 1 0 0,0 3 3 0,0-1-1 15,-3 4 0-15,-1-1 0 16,4 3 1-16,2 4-1 0,0 4 2 0,6 2-1 16,5 4-1-16,-3 1-1 0,2 3 2 15,-1 5-2-15,-3-3 2 0,0-1-1 16,6-2-2-16,-5-6-1 0,-1-8 0 16,-2-1-1-16,-2-5 1 0,0-3 1 15,4 1-1-15,-6-3 0 0,2-1 1 0,0 0 2 16,-2 0 3-16,0-2 0 0,0-1-5 15,0-1 0-15,0-1 2 0,0 0 0 16,0 0-2-16,0-1 0 16,0 2 1-16,0 0 0 0,0-3 0 0,0 4 0 15,4-3-1-15,1 1-1 0,-1 0 1 16,0-1 0-16,-2 0 0 0,6-1-1 16,-6 0-1-16,2-1-16 0,1 1-15 15,-1-4-14-15,0 1-16 0,0 2-27 16,-4-4-32-16</inkml:trace>
  <inkml:trace contextRef="#ctx0" brushRef="#br0" timeOffset="90149.996">19958 11157 48 0,'0'-1'35'0,"-2"0"14"0,0-2-15 15,2 0 1-15,0 0 0 0,0 0-4 16,0 0-12-16,8 0-6 0,-2 0 0 15,5-1-4-15,5 2 2 0,-5-3-1 0,7 2-3 16,-7 0 2-16,-1 0-4 0,6 2-2 16,-5-1 1-16,1 1-1 0,-4-1-2 15,-6 2-1-15,1 0-1 0,-1 0 0 16,-2 0-1-16,2 0 2 0,0 0 0 16,0 2 1-16,0 1-1 0,-2-1 2 15,4 3-1-15,-4-1 0 0,0 2 0 16,0-1 0-16,0 2-1 0,0 3 0 15,0-3 0-15,0 4 1 0,0 0 0 16,0 3-1-16,0-1 0 0,0 4 0 16,0 1 0-16,-4 0-3 0,2 1-3 0,0 0-8 15,0-5-4-15,2 2 1 0,0-4 1 16,0-4-1-16,0 1 1 0,0-4-1 16,0-3-1-16,0 0 2 0,0-1-4 15,0-1-7-15,0 0-12 0,0 0-19 16,0 0-19-16</inkml:trace>
  <inkml:trace contextRef="#ctx0" brushRef="#br0" timeOffset="90503.254">19942 11091 26 0,'0'-3'11'16,"0"-1"48"-16,0 2-33 0,0-1 7 15,0 1 8-15,-3 1-2 0,3 1-9 16,0 0-6-16,0 0-6 0,0 0-7 0,-4 0-5 16,-4 1-4-16,2 4-2 0,-2 3 1 15,-7 1 0-15,7 5-1 0,2-1 2 16,-1 4-4-16,3 3 4 0,4 1-2 16,0 1-14-16,0 7-92 0</inkml:trace>
  <inkml:trace contextRef="#ctx0" brushRef="#br0" timeOffset="94775.883">25397 12434 49 0,'22'0'92'0,"3"0"-41"0,10-3-6 15,13 3-5-15,14-4 0 0,6 2 6 16,15 0-2-16,6-3-8 0,12 0-9 16,2 1-2-16,-3-2-7 0,-3 2-5 0,-8-1-5 15,-7 1-2-15,-16 2-4 16,-6 1 1-16,-10-3-1 0,-15 4-2 16,-2 0 1-16,-10-2 0 0,-9 2-3 15,3 0-9-15,-7 0-15 0,1 0-34 0,-7 6-49 16,-4 1-73-16</inkml:trace>
  <inkml:trace contextRef="#ctx0" brushRef="#br0" timeOffset="100610.407">28216 10601 2 0,'0'-4'22'15,"0"2"70"-15,2 0-71 0,0 0-6 16,7 1-2-16,-5-1-2 15,2 2-2-15,4 0-4 0,-1 0-2 0,-1 0-2 16,-4 0-1-16,-2 0 1 0,0 0-1 16,-2 3 1-16,0 0 1 0,0 2 1 15,0 0-3-15,0 0-3 0,-4 0-14 16,-4 1-37-16,-7-3-32 0</inkml:trace>
  <inkml:trace contextRef="#ctx0" brushRef="#br0" timeOffset="101124.824">28255 10638 26 0,'0'-4'90'15,"0"-1"-38"-15,0-1-11 0,0 3 5 0,0 0-2 16,0 3-3-16,-4-1-5 0,2 1-4 15,2 0-16-15,-2 3-16 0,0 7 3 16,0 4 2-16,0 4 0 0,2 3-1 16,0 5 1-16,0 3-1 0,6 1-1 15,5 3-1-15,-5-5-1 0,0 0-2 0,2-4-4 16,3-5 3-16,-3-5-3 16,-4-2 0-16,0-6-4 0,-2-2 0 15,-2-2 2-15,0-2 1 0,0 0 6 16,0-4-3-16,0-4-4 0,-8-6 3 0,-7-3 2 15,-3-2-7-15,-3-1-5 0,7-1 1 16,-7-1 6-16,0 0 3 0,9 0 0 16,-9-1 3-16,7 1 1 0,-5 3 0 15,3 0 3-15,1 2 4 0,3 2 7 16,-5 0-2-16,11 2-1 0,0 2 1 16,4 2 2-16,2 1-2 0,0 1-4 0,0-1-1 15,2 1-2-15,6 0-2 0,0-1-2 16,11 0 0-16,-2-1 0 0,1-1-1 15,7 2 1-15,-2 0-1 16,-5 1 0-16,5 3-1 0,-13 4 0 16,1 0 0-16,-1 3-3 0,-2 8 1 0,3 6 4 15,-1 7 0-15,-2 4 0 0,3 0-2 16,-3 1-2-16,-4 0-17 0,0-4-26 16,0 0-52-16,4-3-115 0</inkml:trace>
  <inkml:trace contextRef="#ctx0" brushRef="#br0" timeOffset="101864.763">27224 9870 194 0,'-6'-5'81'0,"0"2"-26"0,4 1 5 0,-3 1-18 16,3 1-5-16,-2 0-13 15,2 3-18-15,-2 5-2 0,-4 6 2 16,4 0 1-16,2 4 2 0,2 3-4 0,0 0-1 16,4 5-4-16,10-7 8 0,-4-2-10 15,11-2-1-15,0-3 2 0,-1-7 1 16,7 1 3-16,-2-5-1 0,2-1-2 16,-6 0 2-16,-7 0 1 0,1-7 2 15,-7 1-3-15,-2-3 2 0,-2 0 0 16,-2-3-2-16,-2 0 1 0,0-1 3 0,-2 2 5 15,-8-2-2-15,2 4-5 16,-5 3 1-16,9 2 1 0,0 4-9 0,2 0 13 16,-2 2-4-16,4 5-19 15,0 5 25-15,0 1-18 0,4 1 4 0,6 0 0 16,9-2 1-16,-3-1 1 0,7-1 0 16,4-1-1-16,-2-4-1 0,6-3 0 15,-2-2 2-15,0-1 1 0,-5-5 0 16,-7-4 2-16,-5-1-3 0,-1 0 3 15,-11-1-2-15,0-3 1 0,0 0 2 0,0 1-2 16,-6 0-1-16,-3 4 0 0,-3 3-7 16,2 3 17-16,-3 2-9 15,3 2-10-15,-1 2-21 0,1 6-13 0,4 3-30 16,4 1-61-16,2 3-119 0</inkml:trace>
  <inkml:trace contextRef="#ctx0" brushRef="#br0" timeOffset="102085.317">27795 10079 208 0,'0'0'73'15,"0"1"-26"-15,0 3-11 0,0 2 2 0,2 1 6 16,-2 4-18-16,0 4-7 15,0 2-9-15,0 2-5 0,0 4-2 16,-5 1-1-16,-3-1-6 0,-4-3-13 16,8 0-17-16,2-6-17 0,-1-3-63 15,3-3-42-15</inkml:trace>
  <inkml:trace contextRef="#ctx0" brushRef="#br0" timeOffset="102556.301">28069 9753 8 0,'0'-6'38'0,"0"2"61"16,0-1-52-16,-6 1 1 0,2-1-1 15,2 4-7-15,-2 0-4 0,2 1-2 16,-6 0-11-16,1 2-4 0,-1 7-5 16,-8 1 3-16,5 3 0 0,1 4-4 15,0 1 1-15,1 1 0 0,7 2-11 16,-2 5 5-16,0-1-5 0,4 4-1 15,0 1 1-15,0-1-1 0,0-2 6 16,6 0-14-16,4-4 3 0,7-3-1 16,-3-2 1-16,3-4-4 0,-5-3-1 0,5-4-3 15,-7-4 9-15,3-3 0 0,-5 0 6 16,-2-10 2-16,-2-1 1 0,-4-3 4 16,0-2 3-16,-4 1 4 0,-10 2 1 15,-7 0-2 1,0 5-8-16,-1 2-4 0,-3 2-3 0,0 4-3 0,-2 0 0 15,2 5-16-15,5 6-41 0,3 2-65 16,3 2-190-16</inkml:trace>
  <inkml:trace contextRef="#ctx0" brushRef="#br0" timeOffset="110605.836">20026 11031 11 0,'-2'0'22'0,"0"0"39"0,-4 0-17 0,4 0-2 15,0 0-5-15,0-3 0 0,0-1-6 16,0 0-2-16,0-2 0 0,-1 0-3 16,-1-1-3-16,0-2 1 0,-2-3-2 15,4 0-4-15,0-4-1 0,0-1-3 16,-2 2-4-16,2-2-2 0,-5 1-4 15,3 2-1-15,-8 4-2 0,6-2 0 0,-3 4 2 16,-1-1-2-16,2 1-2 16,-3 2-6-16,-1-1-16 0,4 3-7 15,-3 0-16-15,-3 1-14 0,6 2-19 16,-7 0-6-16,5 1-34 0</inkml:trace>
  <inkml:trace contextRef="#ctx0" brushRef="#br0" timeOffset="110822.014">19716 10821 50 0,'-2'0'31'0,"2"0"25"0,0 0-19 16,0-3 4-16,0-1-3 0,0 0-5 16,13 1-8-16,-3-3-5 0,11 1-3 0,-7-2-2 15,9 0-3-15,-3 2-3 16,-5 0-1-16,1 0 3 0,-3 3-3 16,1 1 0-16,-3 1-4 0,-3 0-2 0,-2 1-3 15,7 4 2-15,-3 6 4 0,-2-3 1 16,5 4-1-16,-5 0-2 0,-2 1 0 15,4 0 0-15,-3-1-1 0,-1 0-8 16,4-2-32-16,7 2-52 0,-5-4-90 16</inkml:trace>
  <inkml:trace contextRef="#ctx0" brushRef="#br0" timeOffset="112554.007">21515 10509 133 0,'-11'-1'103'0,"11"1"-50"0,19 2-22 15,14 0-1-15,4-2 9 0,0 2-5 16,1 1-10-16,5 0-7 0,-2-1-8 16,1 1-1-16,1-3-3 0,-4 3-4 15,-4-2 1-15,3 1-1 0,-16-1-3 0,-1 0-6 16,-4-1-20-16,-11 2-20 0,-4 2-24 15,0-2-40-15,-2 4-53 0</inkml:trace>
  <inkml:trace contextRef="#ctx0" brushRef="#br0" timeOffset="112753.264">21787 10471 97 0,'0'0'99'0,"0"0"-44"15,0 0-6-15,0 2-4 0,0 0-12 16,5 5-10-16,5 0 7 0,-6 4-9 16,2 4-5-16,-6 1-4 15,2 1-5-15,0 3-4 0,-2-1 0 0,2 0-1 16,1 1-1-16,1-2-6 0,6-3-16 16,2 1-26-16,7-7-38 0,10-4-49 15</inkml:trace>
  <inkml:trace contextRef="#ctx0" brushRef="#br0" timeOffset="113230.389">22414 10369 161 0,'0'-9'107'15,"0"1"-52"-15,0 1-2 0,0 2-15 16,-4-1 7-16,4 4-4 0,-2 2-7 16,0 0-11-16,2 0-9 0,-9 5-7 0,-3 1-2 15,2 4 0-15,-3 2 2 0,-1-1-2 16,7 4-3-16,3 0 2 0,2-2-4 16,2-1-1-16,0 1 1 0,2-4 0 15,9 4 3-15,3-4-2 0,3-3 0 16,10-2 0-16,-1-3-1 0,-1-1-1 0,2 0-2 15,-8-4 2-15,1-1-4 16,-3-1 2-16,-5 1 1 0,-6-1 3 16,-3 2 0-16,-3 2 1 0,0 0-1 15,-3 2-1-15,-9 0-2 0,-11 3 0 0,1 5 2 16,-5 0 1-16,-2 3 1 0,6 2-1 16,-2 2-1-16,3 2 0 0,9 2 0 15,-3 1 0-15,11-2 0 0,5 2-1 16,0-2-1-16,15-5 0 0,12 1 4 15,4-4-3-15,2-6-1 0,8 1 5 0,-4-4-1 16,-1-1-1-16,1 0-1 0,-10-6 0 16,0 0-2-16,-3 1-2 0,-3-4-13 15,-7 1-14-15,1 3-23 16,-9 0-32-16,-2 2-76 0</inkml:trace>
  <inkml:trace contextRef="#ctx0" brushRef="#br0" timeOffset="113801.418">21734 10313 13 0,'0'-2'20'0,"6"0"1"0,-2 0 27 0,0 0-18 16,-4 0 0-16,2 1-3 0,0 1-1 15,-2-1 3-15,2 1-1 16,0 0-8-16,-2 0-5 0,0 0-7 16,0 3-2-16,0 3 12 0,0 4-4 0,3 4-4 15,-1 3-3-15,2 5-4 0,4 3 0 16,-6 0-2-16,2 1-1 0,0 2-32 15,0 1-67-15,9 0-100 0</inkml:trace>
  <inkml:trace contextRef="#ctx0" brushRef="#br0" timeOffset="114872.378">30668 11417 16 0,'-8'-15'6'0,"8"-4"-5"0,4-1-10 16</inkml:trace>
  <inkml:trace contextRef="#ctx0" brushRef="#br0" timeOffset="117233.802">31920 11425 38 0,'-8'-2'134'0,"-2"-1"-77"0,-7 1-15 15,7 0 2-15,-7-1 4 0,7-1-3 16,-4 4-11-16,3 0-7 0,7-2-3 16,4 2-3-16,0 0-3 0,0 0-10 0,0 0-2 15,8 0-3-15,11 0 3 0,4 2 1 16,2-2-2-16,4 0 1 0,-3 0-4 16,1 0 1-16,0 0-1 15,0-2-2-15,-2-2 2 0,-2 2 0 0,-7 0-1 16,1-3 3-16,-5 2-1 0,0-1-3 15,-5 1 2-15,-3-1-2 0,-4 4 1 16,0-1 2-16,-2 0-2 0,-15 1 1 16,1 0-2-16,-5 0 1 0,-6 0 0 15,-2 0 0-15,2 2 1 0,-2 3-1 0,2-2-1 16,9 0 2-16,-1 0-1 0,9-1 0 16,6 1-1-16,2 0 0 0,2-2 0 15,0 2 1-15,0 0 1 0,4-3 2 16,12 4 2-16,9-4 4 0,10 0-3 15,13 0-1-15,-3 0-1 0,7-2-1 16,0-2 0-16,-7 2-4 0,1-3 2 16,-7-1-1-16,-2 3 1 0,-12-1-1 15,-2 0 0-15,-7 0 2 0,-12-1 0 16,1 3-3-16,-5 0 5 0,-3 1 4 0,-13 0-2 16,-5 1-1-16,-18 0-3 0,-2 0 0 15,-15 0 2-15,-4 2-4 0,-6 3 1 16,-9 2 0-16,5-2 0 0,4 2-1 15,-2 1-1-15,14-5 0 0,13-1-1 16,16 2 1-16,21-2-4 0,14 3 3 16,11 2 1-16,12-3 0 0,6 0 4 0,2-3-2 15,17-1 1-15,6 0-1 16,9 0 0-16,-9-3-2 0,-4-2 1 16,-7-1 2-16,-5-3-1 0,-3 3-1 0,-11-1 1 15,-12-1 1-15,-7 3-1 0,-11 2-1 16,-4-1 4-16,0 1 4 0,-4 0-1 15,-15 0-2-15,-14 2-2 0,-8 0-1 16,-15 1-2-16,-2 0 1 0,-6 2-1 16,-4 2-1-16,-5 5-1 0,7-1 2 0,-2 0-2 15,10 0 2-15,9-1-1 16,24-2-1-16,23 2-2 0,4 1 0 0,20 1 3 16,7-2 1-16,2-3 2 15,7-2 0-15,13-1-1 0,7-1 1 16,6 0-2-16,-4-4 2 0,-2-2 0 0,-2-3-3 15,-2 1 3-15,-11-1 0 0,-2 0-2 16,-14 1 3-16,-12 3-1 0,-9-1 3 16,2 2 0-16,-8 0 3 0,0 0-2 15,-16 3-3-15,-13-2-2 0,-6 2-1 16,-11 1-2-16,-4 0 1 0,-7 0 0 0,1 7 0 16,-4-2-1-16,0 1 2 0,4 3-1 15,6-5 0-15,17 1-2 16,25 2 1-16,8 1-1 0,2-2 1 15,11 1 0-15,3-2 2 0,-1-2 1 0,16 1 0 16,12-3 0-16,7-1 0 0,1 0 0 16,3-3-1-16,-2-2-2 0,-1 0 2 15,-9-2 1-15,-7 1-1 0,0 2 0 16,-10-3 1-16,-7 1-1 0,-7 2 1 16,-5-2-1-16,-2 0 2 0,-4 3-3 0,0-2 0 15,-14 2 0-15,-11 1 0 0,-10 1 0 16,-7 1-4-16,-5 0 3 0,-5 0 0 15,7 3 0-15,3-1 1 0,11 1 0 16,19 0-1-16,4 1 0 0,-1 2-3 16,3-1-9-16,-2 1-9 0,2 1-13 15,4 1-18-15,2-1-26 0,4-1-8 16,12 1-56-16,7-2-176 0</inkml:trace>
  <inkml:trace contextRef="#ctx0" brushRef="#br0" timeOffset="117532.861">31925 11447 52 0,'4'-1'118'0,"8"1"-61"0,11 0-29 16,0 0-7-16,8 1 8 0,4-1-7 0,2 2-14 15,0-1-7-15,5 1-2 0,-7-1-53 16,2 2-97-16</inkml:trace>
  <inkml:trace contextRef="#ctx0" brushRef="#br0" timeOffset="122433.41">32396 11390 12 0,'-2'0'12'15,"2"-2"70"-15,0 2-49 0,0-1-2 16,-4-1-3-16,2 2-3 0,-2-1 1 15,-3 1-7-15,3 0-3 0,-6 0-1 16,4-2-1-16,-3 2 0 0,-5 0 1 0,1-2 1 16,-5 2 0-16,1 0-4 0,-3 0-2 15,-1 0-2-15,0 0 1 0,-3 0 9 16,-1 3-5-16,-2-1-5 0,0 1 0 16,13 0-2-16,-7-1-1 0,4 1 0 15,7 0-2-15,0-2 0 0,-1 1 2 16,9-1-4-16,2-1 2 0,0 0-1 15,0 0 2-15,0 0-1 0,0 0 0 16,0 0 0-16,4 0-2 0,9 0 1 16,1 0-1-16,9 0 0 0,6 0-1 0,0 0 1 15,2 0-1-15,4 0 1 0,0 0 0 16,0 0-1-16,-4 0 0 0,-8 0 0 16,-4-1 0-16,-11 0 0 0,-2 1-1 15,-6 0 1-15,0 0 1 0,-10 0 1 16,-3 0-2-16,-3 0 1 0,-3 0 0 0,-16 0 2 15,-6 0 4-15,-7 0 2 16,1 0-3-16,-5 2 2 0,9-2-3 16,1 0 0-16,15 0 0 0,13 2-2 15,1-2 2-15,11 2-1 0,0 0-1 16,-4-2 1-16,4 0 3 0,-2 0-2 0,4 0 1 16,0 0-1-16,0 0 1 0,6-2-1 15,4 0-5-15,5-1-2 0,1-3 0 16,13 4 1-16,11 1 1 0,-1-1-1 15,6 2 1-15,-7 0 0 0,-5-2 0 16,-4 1 0-16,-11 0 0 0,-7-1 0 0,-9 2 0 16,-2 0 1-16,-9 0-3 15,-11 0 2-15,-9 0 1 0,-8 0-1 16,-9 2 1-16,-1-1-1 0,-7-1 0 16,2 2 0-16,9-2 0 0,3 0 0 0,12 0 1 15,9 2 0-15,-4-1-1 0,0-1 3 16,-3 0-2-16,1 0 6 0,12 0-4 15,7-1 0-15,6 0-2 0,0 1 2 16,11 0 0-16,3 0 1 0,-6 0 0 16,-2-3-4-16,11-1 0 0,6 0-1 0,14 3 0 15,8 0 1-15,11 1 1 0,4 0-1 16,-4 0 0-16,-6 0 0 0,-17-3 0 16,-17 0 0-16,-5 3 0 15,-11 0 1-15,0 1-2 0,-5 1-1 0,-3-2-4 16,4 0-6-16,4 1-12 0,-4 2-9 15,0 0-25-15,-5 2-24 0,-7-2-77 16,-5-3-92-16</inkml:trace>
  <inkml:trace contextRef="#ctx0" brushRef="#br0" timeOffset="127001.671">13190 6939 38 0,'-2'0'65'0,"-4"0"4"16,-2 0-21-16,2-2-3 0,1 0 6 15,1-1-12-15,0 0-10 0,0-1-6 16,-2-1-4-16,2 0 0 0,0-1-1 0,1 0-2 15,1-1-4-15,0-1 1 0,0 0-4 16,-2-1 0-16,4 1 0 0,0-3 0 16,0 2 0-16,0-3-3 0,0-1 0 15,0 2-2-15,4 0-2 0,0 0 2 16,1 1-2-16,-1-2-1 0,6 0 2 0,-6 0-3 16,2-1 2-16,1 0-2 15,1 1 1-15,4 0 0 0,-1-1-1 16,3 0-1-16,-2-2 2 0,7 1-1 15,-2-1 0-15,3-1 0 0,7 0 0 0,0 1 0 16,2-3 0-16,2-1 0 0,-2 6 0 16,-2-1 0-16,2 3 0 0,-7 3 0 15,1-1-1-15,4 5 2 0,-6 0-1 16,-7 2 1-16,7 0 0 0,-5 2 0 16,-1 0 0-16,6 0 1 0,-3 0-1 15,3 0 0-15,8 0-1 0,-2 2 1 0,2-2 1 16,6 0 0-16,8 0-2 15,-2 0 1-15,9 2 0 0,-2-1-1 16,-1 2 1-16,3 1-1 0,-9 3-1 0,-2-1 2 16,7 0-1-16,-7 1 0 0,0 0 1 15,5 1 0-15,-1 1-2 0,5-4 2 16,8 1 1-16,1-3-2 0,3-1 1 16,7-2 0-16,1 0 2 0,2-3-2 15,0-2-1-15,3-3 2 0,-9 0-1 0,4 0 2 16,-6-2-1-16,2-1 3 0,2 2 0 15,-16-2-3-15,-3 1 1 0,-7 2 0 16,-5-1-2-16,-4-2 1 0,0 4 1 16,-2-6-1-16,-2 2 0 15,-3-1 1-15,1-3-1 0,-4 1-2 0,-5 0 2 16,3 0-1-16,-7-2 2 0,3 2-2 16,-7-4 2-16,3 0 0 0,1 0-3 15,-6-1 2-15,2-2 0 0,5 3-1 16,-5-3 0-16,9-2-1 0,1 1 0 15,7-5 0-15,4 3 0 0,4-4-6 0,-2 2 14 16,2-1-4-16,4 0-2 0,-4 2-1 16,0-1 0-16,3 2-1 0,-3-2 0 15,4-3-1-15,6 4 1 0,-3-4 1 16,3 0-1-16,-2 1-1 0,1 0 2 16,-5-1-1-16,-4 2 0 0,-4 1 1 15,-2 1 1-15,0 0 0 0,4-1 0 16,-2 0-4-16,0 2-3 0,-7 3 5 15,1 3 1-15,-4 5-2 0,-11 5 1 16,-4-1 1-16,2 5-1 0,-4 0 0 0,-2 1 0 16,0 3-1-16,0-1-1 0,0 1-5 15,0 0-7-15,0 0-7 0,0 1-1 16,0 4-5-16,-6 3-17 0,0-1-23 16,0 5-26-16,-1 1-89 0</inkml:trace>
  <inkml:trace contextRef="#ctx0" brushRef="#br0" timeOffset="129126.044">16066 6013 11 0,'0'-2'183'0,"-4"2"-135"0,-1 0-17 16,3 0 3-16,-4 0-6 0,2 3-15 0,2 2-5 15,0 1-1-15,0 1 1 0,2 1-3 16,0 0-4-16,2-1 3 0,10 1-3 16,-3-4 2-16,-1-1 1 15,4-1-2-15,-6-2 6 0,3 0 5 0,-5-3 4 16,0-3-3-16,-2-2-2 0,4 1-1 15,-6-3 1-15,0 2-3 0,-6 0 4 16,-4-1-6-16,-5 1 2 0,-3 2 3 16,-1 0-5-16,5 2 3 0,-3 2-2 15,3 1 2-15,-1 1-5 0,5 0-1 16,-7 0-2-16,7 4-2 0,4 1 0 0,-1 1 0 16,3 4 1-16,4-2-1 0,0-1-1 15,4 1 2-15,7-2 0 0,3-2 0 16,7 0 2-16,4-1-3 15,-3-3 4-15,3 0 0 0,-6-3 2 0,-1-3 3 16,-5-1-1-16,-1 1 2 0,-8-3 0 16,1 1-1-16,-5 0-2 0,0-1-1 15,0 2 1-15,-15 0-3 0,1-1 1 16,-7 3 0-16,0 0-4 0,-6 1 3 16,3 2-2-16,-7 2 0 0,4 0-2 0,2 0 0 15,2 3 0-15,7 5-3 0,1-1 2 16,7 2-1-16,6 0 2 0,2-1-1 15,0 3 2-15,6-4-2 0,15-3 1 16,1 2 3-16,1-6-2 0,16 0 2 16,-5 0 1-16,-3-4-2 0,-3-4 2 15,-5 1 4-15,-8-2 3 0,-3 0-1 16,-2-3-2-16,-8 2 1 0,-2 0 0 16,0 2-2-16,-8 2-2 0,-8-3-2 15,-7 3 1-15,2 0-3 0,-1 1-1 0,-3 2 0 16,-2 1 0-16,6 2-1 0,5 0-1 15,-5 1 2-15,11 7-3 0,-7-1 1 16,11 4 1-16,2-1 1 0,4 1-2 16,0-1 1-16,8 1 0 0,11-1 2 15,-3-5 0-15,9 0 1 0,2-1-2 0,4-4 1 16,2 0 1-16,-2 0 1 0,-4-7-3 16,-2 1 3-16,-9 0 0 15,-8-3-1-15,-1 1 2 0,-5-1-2 16,-2 0 1-16,0 1 2 0,-2 1-2 0,-11-1-1 15,-5 3-2-15,-5-1 0 0,-4 2 0 16,4 2 1-16,-4 1-2 0,5 1 1 16,-1 0-2-16,8 0 0 0,-1 4 0 15,8 3 1-15,-3 0-1 0,5 1 1 16,6 0 0-16,0 1 0 0,0-2 1 16,15 1-1-16,-5-2 1 0,9-1 2 0,-3-3 0 15,5 1 0-15,1-3-1 0,-3 0 0 16,0 0 0-16,-3-6 1 0,-5-1 0 15,-5 1 0-15,-2-2 0 16,-2 0 0-16,-2 2 0 0,0-1-2 0,-2 1 1 16,-4 2-1-16,-5 2-1 0,-1 2 0 15,-3 0-1-15,-7 4-2 0,1 4 4 16,5 3-9-16,1-1-23 0,9 7-27 16,6 1-42-16,4 2-98 0</inkml:trace>
  <inkml:trace contextRef="#ctx0" brushRef="#br0" timeOffset="132874.927">16004 6087 4 0,'0'-2'15'16,"0"0"4"-16,0 0-3 0,0 1-3 16,0-2-5-16,0 3 4 0,-2-2-3 0,0 0-5 15,-1 1-2-15,3 1 2 0,-2-3 0 16,2 2-3-16,0 0 2 0,0 0-1 15,0-2 1-15,-2 3 1 16,-2 0 3-16,2 0 2 0,2 0-2 0,-2-2 1 16,2 2 0-16,-2-2 0 0,2 2 0 15,0-2 1-15,0 2 5 0,0 0-1 16,0 0-3-16,0 0 3 0,0 0-2 16,0 0-1-16,0 0-1 0,0 0-2 15,0 0-3-15,0 0 2 0,0 0-4 0,0 0 5 16,0 4 5-16,0-2 1 0,4 2-3 15,-4 1 0-15,2 0-2 16,2 0 0-16,-4 0-2 0,0 2-3 0,2-1 3 16,0 2-6-16,-2 3 0 0,0-2 1 15,0 2-1-15,0-1 0 0,0 1 0 16,0-3 1-16,0 3-1 0,0-1 2 16,0 0-2-16,0 0 1 0,0 1-1 15,0-4 1-15,0 3-1 0,5-2 1 16,-3 0-1-16,0 0 1 0,0-3-1 0,-2 2-1 15,0 0 1-15,2-2 1 0,0 2-1 16,2-1 0-16,-2 0 1 0,-2-3-1 16,0 1 0-16,0 1 0 0,0-2 0 15,0 0 1-15,0 1-1 0,0-3 0 16,0 0 0-16,0 2-1 0,0-2 2 0,0 0-1 16,2-1 0-16,-2 0 0 15,0 0 0-15,4 0 1 0,-4 0 1 16,0 0 1-16,0 0-1 0,0 0 1 15,0 0-1-15,0 0 2 0,0 0-2 0,0 0 3 16,0 0-3-16,0-2 2 0,0 2-1 16,0 0 0-16,0-1 0 0,0 0 0 15,0 1 0-15,0-1-1 0,0 1-1 16,0 0 1-16,0 0-1 0,0 0 0 16,0 0-1-16,0 0 1 0,0-1 0 15,0 1 2-15,0 0-1 0,0 0 0 0,0 0 0 16,0 0 1-16,0 0-1 15,0 0 1-15,0 0-1 0,0 0 2 16,0 0-2-16,-4 0 0 0,2 0-2 16,0 0-1-16,-2-1 2 0,2 1 1 0,0 0-1 15,-2 0 2-15,2 0-2 0,-3 0 2 16,1-1-1-16,-4 1-1 16,4-1-1-16,0-1 1 0,-2 2 2 0,-7 0-2 15,5 0 0-15,0 0 1 0,-5 0-1 16,5 0 0-16,-2 0 0 0,-1 0 0 0,1 0-1 15,4 0 1-15,2 0-1 0,-1 0 1 16,-1 0-2-16,4 0 1 0,-4 0 1 16,2 2 0-16,2-1 0 0,-4-1 0 15,6 1 1-15,-7-1 1 0,5 0 1 16,2 0-1-16,-2 0 4 0,2 0-3 16,0 0 2-16,0 0-2 0,-2 0 1 15,2 0-2-15,0 0 0 0,0 0-2 16,0 0 1-16,0 0-1 0,0 0-1 15,0 0-1-15,0 0 0 0,0 0-1 0,0 0 1 16,0 0-1-16,0 0 0 0,0 0 1 16,0 0-2-16,0 0-1 0,0 0 1 15,0 0-7-15,0 0-12 16,0 0-2-16,0 1-9 0,0-1-15 0,0 0-24 16,0 1-31-16,0-1-35 0</inkml:trace>
  <inkml:trace contextRef="#ctx0" brushRef="#br0" timeOffset="133346.003">15778 6293 59 0,'-4'0'35'15,"2"0"-5"-15,0 0-3 0,0 0 3 0,-2 3-4 16,2 2 1-16,-6-1-4 16,1 0-5-16,3 0-6 0,2 0 1 15,0 1-6-15,2-2 0 0,0-2-2 0,0 0-3 16,0-1 3-16,0 1-1 0,0-1 0 16,0 0 6-16,8 0 3 0,3 0 0 15,-1-1-5-15,-6-4 1 0,2 1-4 16,-2 0 2-16,-4 1 3 0,0 1-1 15,0 0-1-15,0 2-2 0,-2-1 4 0,-2 1-5 16,2 0 0-16,-2 0-4 0,-2 0-2 16,0 0 1-16,-5 1 0 0,5 3 0 15,-2 1 1-15,4 1-2 16,-2-1 1-16,3-1 0 0,1 0 0 0,2 2 0 16,0-3 0-16,2-1 0 0,9 1 0 15,-5-3 1-15,0 0 1 0,0 0 1 16,7 0-1-16,-7-2-3 0,0 0 4 15,-4-1-3-15,-2 0 3 0,0 2 0 16,0 1-2-16,0-1 0 0,0 1 0 0,0 0-4 16,0 0-6-16,0 0-19 0,0 2-19 15,0 3-34-15,0 0-71 0</inkml:trace>
  <inkml:trace contextRef="#ctx0" brushRef="#br0" timeOffset="134468.991">16068 5952 35 0,'0'0'54'0,"0"0"-7"0,0 0 0 16,0 0-3-16,0 0-3 0,0 0-8 15,0 0-4-15,0 0-4 0,0-2-3 0,0-2 3 16,0 2-4-16,0-3-4 0,-2 1-5 16,2-2-5-16,-2-3 0 0,-3 1 1 15,3 0-1-15,-6-1-1 0,2-2-1 16,2 0 0-16,0-2-1 0,-3 0 0 15,5 0-3-15,2-3 0 0,0 2-1 16,0-2 0-16,0 1 0 0,0 3 0 16,-2 0 1-16,-4 2 0 0,2 0-1 15,-2 3 2-15,2 0-2 0,-5 3 1 16,1 0 1-16,4 0-3 0,0 2 1 0,2 0 0 16,2 1 1-16,-2-1 0 0,2 2 0 15,0 0 1-15,0 0-1 0,0 0 0 16,-2 0 2-16,2 0 0 0,0 0-1 15,0 0-1-15,0 0 2 0,0 0-2 16,0 0-1-16,0 0-1 0,0 0 0 16,0 0 3-16,0 0-1 0,0 3 1 0,2-1 0 15,4 0 1-15,6 0-2 16,1-2 4-16,7 1-3 0,9 0 1 16,6-1 0-16,5 0 0 0,9 0 0 15,-1 0-3-15,2 0 1 0,1 0 0 0,-7 0 0 16,1-1 0-16,-8 0 0 0,-6-2 0 15,-2 0-1-15,-4 0 1 0,-13 0 0 16,1 2 0-16,-7 1-1 16,-6 0 1-16,0 0 0 0,0 0 0 0,0 0 1 15,0 0 1-15,0 0-1 0,0 0 1 0,0 0 0 16,0 0-2-16,0 0-2 16,-6 0-1-16,0 0-1 0,-7 0 2 15,9 0 1-15,2 2 0 0,-2-2 0 16,4 2-1-16,-2-2 0 0,0 0 2 0,2 0 0 15,0 0 0-15,0 0-2 0,-2 0 3 16,0 0-1-16,-5 0 0 0,5 0-1 16,0 0-8-16,0 0-18 0,2 0-25 15,0 0-58-15,0 4-67 0</inkml:trace>
  <inkml:trace contextRef="#ctx0" brushRef="#br0" timeOffset="135081.261">16498 5729 141 0,'-7'-2'87'0,"1"-1"-37"0,2 2 2 0,0 0 6 15,-4-1-10-15,-1 2-16 16,1 0-9-16,0 0-7 0,-4 1-5 16,3 2-1-16,1 1-3 0,2 0-1 15,2 2 0-15,2-1-5 0,2-1 2 16,0 2 1-16,12-2-2 0,2 1 2 0,7-2 0 15,-2-3-1-15,1 0 2 0,1 0-1 16,0 0-1-16,-7-4 2 0,1-1 4 16,-9-2-4-16,-4 0 5 0,-2-1 0 15,0 0-2-15,0 2-1 0,-8-1 2 16,-7 1-5-16,3 1 1 0,-5 2-1 0,3-2 1 16,-3 4-3-16,7 0 2 0,-5 1-2 15,7 0-2-15,0 0-1 16,2 4 0-16,0 3 1 0,6 1 0 15,0 1-1-15,0-2 1 0,10 0 1 0,0 1-1 16,9-3 1-16,-7 0 0 0,7-1-1 16,-1-1 2-16,3-2 0 0,-2-1-1 15,-5 0 1-15,1-2 0 0,-7-2 0 16,0-1 1-16,-4 0 0 0,-4-3 0 16,0 2-1-16,0-1 0 0,-2 1 0 0,-6 0 0 15,-11 0 0-15,5 2-2 0,-1 1 1 16,1 1 0-16,-3-2 0 0,7 4-2 15,0 0 0-15,-3 0 1 16,7 0-2-16,-2 4-11 0,-2 2-25 0,5 3-15 16,5 3-40-16,-2 1-110 0</inkml:trace>
  <inkml:trace contextRef="#ctx0" brushRef="#br0" timeOffset="135921.134">15706 6279 9 0,'0'-2'171'0,"0"2"-128"16,0 0-2-16,0 0 4 0,0 0-12 0,0 0-16 15,0 3 0-15,0 1 3 0,0 2-2 16,0 0-1-16,2 2-2 0,2-1-2 16,0-2-8-16,0-1 0 0,9 1 0 15,-7-3 1-15,0-2 0 0,9 0 3 16,-9 0 5-16,2 0 6 0,0-5-2 0,1-4-3 15,-7 1-2-15,0-1 0 0,-2-1 3 16,0 1-3-16,-2 1-3 0,-9 1-1 16,1-1 1-16,4 5-2 0,-6-1-2 15,1 2-1-15,5 2-2 0,-2 0-1 16,-3 0-4-16,7 6 1 0,0 1 1 16,0-1 0-16,4 4 0 0,0-1 0 15,0 1 0-15,0 1 0 0,0-4 1 16,4 2-1-16,9-1 0 0,1-2 0 15,0-1 1-15,3 0-1 0,-5-3 0 0,3-1 1 16,-7-1 0-16,0 0 0 0,1-1 0 16,-1-4 2-16,-4-3-1 0,-4 0-1 15,0-1 0-15,0 0 1 0,0 2 0 16,-2-1 0-16,-8 1-1 0,-3 2-1 16,5 0-1-16,2 3 2 0,-7 1 0 15,7 1-3-15,-2 0 1 0,-9 3-1 16,5 4 0-16,-5 0-19 0,7 3-30 15,8-2-30-15,2 2-107 0</inkml:trace>
  <inkml:trace contextRef="#ctx0" brushRef="#br0" timeOffset="136707.579">15276 5788 46 0,'-8'-4'43'0,"4"0"-8"15,-3 1-5-15,3 0 3 0,-2 2-4 16,4-1-1-16,0 0 3 0,2 0 0 16,0 1-2-16,0 0 5 15,0 1-2-15,0 0-1 0,-2 0 2 0,0 0-10 16,2 0-5-16,0 0-6 0,0 2-4 15,0 3 3-15,0 3 8 0,0 4-4 16,0 1-2-16,0 4 2 0,2 3-3 16,4 1-2-16,4 4-3 0,1 2-1 15,-3 5-1-15,9 1-1 0,-5 6 0 16,4-1-3-16,-1 1-1 0,6-1 2 0,-5-6 8 16,-1-4-16-16,-1-2 2 0,-6-5 1 15,-1-4-4-15,-3-5 3 0,-2-2 2 16,-2-5-3-16,2-2-2 0,-2-2-4 15,0-1 0-15,0 0 3 0,0-4-21 16,-2-4-18-16,-6 0-20 0,1-3-61 0,-7-2-83 16</inkml:trace>
  <inkml:trace contextRef="#ctx0" brushRef="#br0" timeOffset="137170.163">15148 5801 41 0,'-4'0'69'0,"2"0"-17"16,0 0-1-16,0 0-3 0,2 0-4 15,0 0-13-15,0 0-10 0,0 0-3 0,0 0 4 16,0 0 10-16,6 0-2 0,-2 0-2 16,4 0-4-16,5 0-5 15,-7 0-3-15,2-3-1 0,4-1-5 0,-5-3 0 16,-3 2-6-16,0-3 3 0,-4 1-4 15,2 1-2-15,0-1 2 0,-2-2-1 16,0 6-2-16,0-3 1 0,0 1 1 16,0 4-1-16,0 0 0 0,0 1-1 15,2 0-4-15,6 0-4 0,-1 5 8 16,-1 6 0-16,6 0 0 0,3 0 0 16,3 4 1-16,-1-3-2 0,3 1 2 0,-1 2 1 15,4-2-2-15,-3 0 2 0,3 1-3 16,-8-3-22-16,1 3-34 0,-1-1-54 15,-3 1-105-15</inkml:trace>
  <inkml:trace contextRef="#ctx0" brushRef="#br0" timeOffset="137632.632">15113 6252 124 0,'4'0'54'0,"4"0"-18"16,13 0 5-16,-1 0 11 0,3 2-9 0,6 2-16 16,8-1-1-16,1 1-8 0,1 2 2 15,4-2-8-15,-3 3 0 16,-5-2-3-16,-2-1 1 0,-2-1-1 15,-2-1 2-15,-7-2 1 0,3 0 4 0,-6 0-1 16,-7-7 3-16,-1 1-3 0,-1-4-1 16,-8 0-6-16,-2-1-3 0,0 2 2 15,0 0-5-15,0 3 0 0,-6 1-1 16,-5 2 0-16,5 1-3 0,0 2-18 16,-4 0-38-16,3 2-50 0,1 4-126 0</inkml:trace>
  <inkml:trace contextRef="#ctx0" brushRef="#br0" timeOffset="138765.084">15255 6225 23 0,'-14'-3'92'15,"8"1"-61"-15,-3 0 18 0,1-1 5 0,6 2-11 16,0 1-3-16,2-1-8 15,0 1-6-15,0 0-8 0,0 0-7 16,0 0-10-16,0 0-3 0,6 4 9 16,11 2 7-16,5 1-5 0,3 2-1 0,0 1-1 15,4-1-1-15,0 2-2 0,-2 0 0 16,0-2-1-16,-2 2-2 0,-3-2 1 16,-3 0 0-16,-1-1-1 0,1-3 1 15,-4-2 0-15,1-3 0 0,-6 0-1 16,5 0 2-16,-7 0 2 0,-2-3-3 0,1-3 2 15,1-2-2-15,-4 0 0 0,-2-1-1 16,-2-1 0-16,0 0-1 16,0-1 1-16,0 1-1 0,0 0 0 0,-4 2 1 15,-4-1-1-15,1 4-1 0,3 1 1 16,2 2 0-16,0 1-1 0,-2 1 1 16,2 0-18-16,-6 2-12 0,4 2-12 15,4 4-28-15,0 1-69 0</inkml:trace>
  <inkml:trace contextRef="#ctx0" brushRef="#br0" timeOffset="139446.423">22602 8457 52 0,'87'99'128'0,"10"6"-179"16,0 2 54-16,13 2-3 0,12-1-32 16,14-2-35-16</inkml:trace>
  <inkml:trace contextRef="#ctx0" brushRef="#br0" timeOffset="139547.572">25636 10179 19 0,'275'82'-19'0</inkml:trace>
  <inkml:trace contextRef="#ctx0" brushRef="#br0" timeOffset="140310.205">29907 12591 52 0,'48'0'28'16,"-7"0"-6"-16,4 0 12 0,-5 0-26 15,-5 3 9-15,4 0-1 0,-6 3 0 0,-4-1 1 16,-2-3-13-16,-6 0-3 0,-3-2-1 15,1 0-1-15,-7 0-12 0,-1 1-36 16,-3 1-73-16</inkml:trace>
  <inkml:trace contextRef="#ctx0" brushRef="#br0" timeOffset="147501.932">20334 11635 88 0,'0'0'78'16,"0"0"-44"-16,0 0-24 0,2 6 21 15,2 5 0-15,5 1-10 0,-5 2-1 16,4 2-5-16,0 2-8 0,1-2-1 0,-1 1-3 16,-4-3-2-16,0-5 2 0,0 1-2 15,-2-5-2-15,-2-1 2 0,0 0-1 16,0-1-14-16,0-3-22 0,0 2-20 16,0-2-21-16,0 0-48 0</inkml:trace>
  <inkml:trace contextRef="#ctx0" brushRef="#br0" timeOffset="147787.887">20361 11630 33 0,'0'-10'124'15,"0"1"-74"-15,0-1 2 0,0 4-8 0,0 2-4 16,2 0-6-16,13 1-8 0,-3 1-9 16,9 1-6-16,-3 1-3 0,5 0-5 15,2 0 1-15,-2 0-4 16,-5 3 1-16,3 3 0 0,2 1-1 0,-9 0 1 15,7 3 0-15,-1 2 0 0,-5 0-1 0,1 2 1 16,-3 0-3-16,-7-1 1 0,0 1 1 16,-6-1 0-16,0-1 0 15,0 0 1-15,-6 1 0 0,-4-5 0 16,-1 0-1-16,-3 0 4 0,-1-2-2 0,-3-1-1 16,3-2 2-16,-3-1-2 0,-3 0 0 15,7 2 0-15,-7-1-2 0,0-1-19 16,9 2-31-16,2-2-59 0,1-1-90 15</inkml:trace>
  <inkml:trace contextRef="#ctx0" brushRef="#br0" timeOffset="148462.694">20799 11649 33 0,'0'-1'13'15,"-2"-1"18"-15,0 0-9 0,2 2 2 16,0 0 1-16,-2-1-6 0,2 1-7 15,0 0-6-15,0 0-1 0,0 0-1 16,0 0 6-16,0 0 4 0,2 1-1 0,2 1 2 16,1 0-2-16,-3 1-4 0,-2-2-2 15,2 0-3-15,0-1 1 16,-2 0-2-16,0 0 1 0,0 0 0 16,0 0 1-16,0 0 2 0,0 0 4 0,0 0 1 15,0 0-3-15,-2 0-7 0,-7-3-3 16,-5-1-1-16,6 2 2 0,-5-1-3 15,1 1 2-15,6 1 2 0,-3 0-2 16,5-1 2-16,-2 1-1 0,2-1-1 16,0 0 2-16,2 2-2 0,0-2 2 0,2 2 0 15,0 0 1-15,-2 0-2 0,2 0-2 16,0 0 1-16,0 2 0 16,0 3 8-16,0 4 1 0,4 2 3 15,4 4 3-15,0 1-3 0,-2 3-2 0,3 1-4 16,-3 3 0-16,2-3-4 0,-2 0 1 15,1-1-1-15,-3-6 0 0,4-2-1 16,0-3 0-16,-2-5-5 0,1-3-30 16,-1 0-22-16,2-2-19 0,-2-6-61 15</inkml:trace>
  <inkml:trace contextRef="#ctx0" brushRef="#br0" timeOffset="148860.601">20797 11665 158 0,'0'-7'40'0,"0"1"-2"16,0-3 4-16,0 3 8 0,7 1-10 16,-3-2-11-16,10 4-5 0,-4-2-6 15,3 1-2-15,8-1-5 0,-3 0-3 16,-1-1 2-16,3 4-5 0,-5-2 1 0,-1 1-1 16,-1 1-2-16,-1 0 1 0,-4 0-3 15,5 2 0-15,-1 0 0 0,-4 0-2 16,7 0 1-16,-5 0-1 0,1 0 1 15,5 2 0-15,-4 2 0 0,7-1 1 16,0 3 0-16,-3-1-1 0,3 4 0 16,-1-1 1-16,3 2-2 0,2 0-2 15,2 4-4-15,-5-1-5 0,7 0-2 16,2 2-8-16,-4-3-1 0,0 0 5 16,-3 0-3-16,-7-4 12 0,2 0 6 15,-7-1 2-15,-4-4 0 0,-4-1 2 0,0-1 1 16,-2 2 16-16,-4-1 17 0,-8 2 0 15,-15-2-1-15,-2 1-5 0,-2-1-3 16,-8-2-7-16,-3 0-5 0,5 0-6 16,-2 0-4-16,-3 0-4 0,11 0 1 15,-2 0-4-15,8 2-25 0,9 2-36 0,-3 4-59 16,9 4-145-16</inkml:trace>
  <inkml:trace contextRef="#ctx0" brushRef="#br0" timeOffset="149993.143">21093 12181 152 0,'-4'-1'61'0,"4"1"-19"0,0 0 2 15,-6 0-9-15,3 3-20 0,-1 4-1 16,2 2 7-16,0 5-2 0,2 1-4 15,0 2-7-15,0 1-3 0,0 2 2 16,0-2-5-16,4 2 2 0,0 0-3 0,-1-5-1 16,5-1 0-16,-6-2 0 0,0-5-6 15,0 0-22-15,-2-2-14 0,0-3-26 16,0-2-12-16,0 0-15 0</inkml:trace>
  <inkml:trace contextRef="#ctx0" brushRef="#br0" timeOffset="150233.864">21052 12274 48 0,'-3'-10'36'0,"3"2"46"16,0 0-38-16,0 0 5 0,0 2-2 16,9 2-15-16,1-1-6 0,0 0-6 0,11 3-3 15,2-1-7-15,2 3-5 0,-1 0-1 16,3 0-2-16,2 2-1 0,2 2-1 16,0 1 2-16,0 3-2 0,0-1 1 15,-4 1-1-15,-2 2 0 0,2 1 0 16,-4 0 0-16,-1 0-1 0,-5 2 1 0,-5-1 0 15,-3-3 1-15,-5 3-1 0,-4-6 0 16,0 0 1-16,0 0 1 0,-9-1 0 16,-5-2 4-16,2 2-4 0,-11-2 0 15,0-1-1-15,4 2 0 0,-5-4-17 16,1 1-48-16,0 3-85 0</inkml:trace>
  <inkml:trace contextRef="#ctx0" brushRef="#br0" timeOffset="150978.35">21260 12769 25 0,'0'12'22'0,"-2"3"9"16,-2-1 0-16,4 4-20 0,-2 0 1 16,0 0 0-16,2 0 10 15,0-4-16-15,0-3-4 0,2-2-2 16,2-3 1-16,2-3-2 0,5-2-5 0,-7-1-21 16,0 0-15-16,0-3 10 0,-2-6 18 15,-2 0 13-15,0-2 1 0,0-2 1 16,0-2 1-16,0-1 24 0,-2 2 5 15,0 1-6-15,0 1 12 0,2 2 7 16,0 5-8-16,0-1-14 0,0 3 2 0,2 1-6 16,15 2-11-16,-7 0-4 15,9 0-1-15,-3 0-1 0,7 0 1 0,-3 0-2 16,7 5 1-16,-4 1-1 16,0-1 0-16,4 2 1 0,-5 1-1 0,-5-1 1 15,4 2-1-15,-3 0 0 0,-7 0 2 16,-3 3-2-16,0-2 1 0,-8-1 0 15,0 0 1-15,0-1 2 0,-14-2 6 16,-1-1 9-16,-5 1-6 0,-5-1-8 16,2 0-2-16,-4-3-1 0,4 1-2 0,1 0-2 15,-5 0-38-15,6 2-63 0,5 1-76 16</inkml:trace>
  <inkml:trace contextRef="#ctx0" brushRef="#br0" timeOffset="151891.218">21174 13382 46 0,'0'1'33'0,"0"7"32"0,0 2-29 16,0 0 0-16,10 3-10 0,-6 3-1 16,0-1-5-16,2 3-8 0,3 1-5 15,-5-2-4-15,2 1-1 0,-2 1-1 0,0-7 0 16,0 1-4-16,-2-4-10 16,-2-2-20-16,0-3-15 0,0-3 2 0,0-1 0 15,0 0-11-15</inkml:trace>
  <inkml:trace contextRef="#ctx0" brushRef="#br0" timeOffset="152129.267">21184 13437 113 0,'0'-6'54'16,"0"-2"-7"-16,0-1-23 0,0 1 6 0,4 4 4 16,0-1-5-16,4-1-13 0,11 5-9 15,-2-2-4-15,-1 1-2 0,13 2-1 16,-2 0 0-16,4 0 1 15,-2 5-1-15,0-1 1 0,-2 1-1 0,2-1 0 16,-5 0 0-16,-3 0-1 0,0 3 0 16,-3-3 0-16,-3 2 1 0,-1 2 0 15,-5-1 1-15,-5-1-1 0,0 3 2 16,-2-2-1-16,-2 1 1 0,0 3-2 16,0-3-3-16,0 3-57 0,-4 0-48 0</inkml:trace>
  <inkml:trace contextRef="#ctx0" brushRef="#br0" timeOffset="152457.974">21279 13620 45 0,'0'-1'16'0,"0"0"42"0,0 0-14 15,0 0-4-15,0 0 2 0,0 1-5 16,0 0-15-16,0 0-5 0,0 0-4 0,0 0 0 16,2 0 1-16,15-1 10 15,-1 0 0-15,9-1-7 0,10-1 0 16,-4-4 0-16,8 2-4 0,-6 0-1 15,-6 0-9-15,-4 1-1 0,0 2-1 0,-5 1 0 16,-3 0-2-16,-1 1-11 0,-5 0-36 16,-5 0-22-16,0 0-42 0,-4 3-49 15</inkml:trace>
  <inkml:trace contextRef="#ctx0" brushRef="#br0" timeOffset="153248.619">20975 14560 109 0,'0'0'93'0,"0"4"-59"0,0 5-5 0,0 2-11 15,0 2 1-15,0 6 10 0,0 2-9 16,0 3-8-16,0 3-7 0,0-4-3 16,2-1-1-16,4-2 0 0,-4-6 0 15,3-2-2-15,-3-2-2 0,-2 0-19 16,2-3-19-16,4-1-12 0,-2-1-21 16,0-3-62-16</inkml:trace>
  <inkml:trace contextRef="#ctx0" brushRef="#br0" timeOffset="153569.329">20959 14608 96 0,'0'-7'146'0,"0"1"-112"0,14 2-9 16,-4 1-14-16,3 1 3 0,5 1 6 16,3 1-3-16,-2 0-7 0,3 0-5 15,3 0-1-15,-2 0 1 0,2 2-1 16,0 0-4-16,-3 2 0 0,3 1 1 15,0 3 0-15,-4-3-1 0,-3 1 1 16,3 2-1-16,-9-2 0 0,9 2 0 16,-11 1 0-16,3-1-1 0,-3 1 1 0,2 0 0 15,-5-1 1-15,-1 3-1 0,-4-2 2 16,-2 0-2-16,2 1 1 0,-2-1-1 16,0-1 1-16,-6 2 2 0,-15-1 0 15,-4 1-2-15,0 0 2 0,-12 0-1 16,2 0 0-16,2-1-2 0,-2 1 0 15,-2-3-1-15,-5 2 0 0,5-2-31 16,2-1-45-16,8 0-62 0</inkml:trace>
  <inkml:trace contextRef="#ctx0" brushRef="#br0" timeOffset="154123.796">21083 15222 153 0,'-5'7'83'0,"-1"1"-61"0,2 4 1 16,2 2-12-16,-4 1-4 16,-2 1 1-16,8 2-1 0,-5-2-6 15,5-1 0-15,0 0 0 0,0-5-2 16,0 1-1-16,0-1-15 0,0-2-22 0,0-4-25 16,0 0-40-16</inkml:trace>
  <inkml:trace contextRef="#ctx0" brushRef="#br0" timeOffset="154397.94">21043 15250 10 0,'0'-10'156'16,"2"0"-103"-16,7 1-18 0,3 5-17 15,-2-1-7-15,9 3 7 16,0 0 2-16,1 0-7 0,7 2-6 16,2 0-6-16,0 0 1 0,2 0-1 0,-4 5 0 15,0-2-1-15,-2 2-1 0,-5 1-2 16,-1-1 0-16,-1 2-1 0,-5 0 1 15,1 1-1-15,-1-1 1 0,-5 2 2 16,-6-1 1-16,2 1 1 0,-4 0 0 16,0-3-1-16,0 0 2 0,-2 4 4 0,-8-5 9 15,-9 2-9-15,1 2 0 16,-7-2 1-16,-2 0-2 0,-4 3-2 0,-4-4-3 16,2 2 0-16,-7-1 0 15,7-4-18-15,4 2-26 0,11-2-34 0,-5 0-68 16</inkml:trace>
  <inkml:trace contextRef="#ctx0" brushRef="#br0" timeOffset="155077.351">20200 13066 86 0,'-4'5'104'0,"2"5"-80"0,2 2-7 16,0 3-1-16,0 1 1 0,6 5 4 15,4 0-2-15,3 5-2 0,5-2-6 16,-5-1-5-16,5 2-3 15,-7-2-2-15,3 0 1 0,-4-1-2 16,7-3-6-16,-7-1-25 0,5-4-28 0,-5 0-18 16,0-6-48-16</inkml:trace>
  <inkml:trace contextRef="#ctx0" brushRef="#br0" timeOffset="155425.504">20177 13183 84 0,'0'-9'131'16,"0"3"-76"-16,0-3-21 0,0 3-5 15,4 4-8-15,5-2-2 0,5 1-5 0,-2 2-7 16,7-1-3-16,-2 2-3 16,5 0 1-16,3 0-2 0,0 4 1 15,0 3-1-15,-3-1-1 0,3 2-2 16,0 2-5-16,2 0 2 0,-2 1-1 0,2 1-2 15,-3-3 1-15,-3 0-3 0,4 2 4 16,-4-3 4-16,-5 3 2 0,1-2 1 16,-7-2 1-16,2 0 0 0,-3 0 4 15,-3-2 6-15,-2 2 4 0,-4-1 4 16,0-1 5-16,0 3 2 0,0-1 0 0,-8 0-1 16,-11 1-6-16,5 1-4 0,-9 0-6 15,0-2-3-15,5 2-4 16,-9-1-1-16,0-2-2 0,0 3-8 15,-4-1-37-15,4-1-49 0,0 5-78 0</inkml:trace>
  <inkml:trace contextRef="#ctx0" brushRef="#br0" timeOffset="158594.567">29430 11759 10 0,'-23'-1'14'16,"-2"-1"35"-16,0 2 18 0,-2-2-9 15,3-1-19-15,5 3-7 0,9-1-6 16,3 1-5-16,5 0-5 0,2 0-9 16,0-1-4-16,0 1 0 0,0 0 1 15,4 0 3-15,7 0 0 0,5 2-7 0,-1 0 2 16,6 0 1-16,-1-2-2 0,-3 0-1 15,3 1 0-15,-1-1-3 16,-5 0 0-16,3 0-4 0,-9 0 1 16,-2 0 2-16,-1 0-1 0,-5 0-6 0,0 0-14 15,0 0-36-15,-2 0-45 0</inkml:trace>
  <inkml:trace contextRef="#ctx0" brushRef="#br0" timeOffset="162687.274">25686 12398 66 0,'27'0'43'0,"6"2"-30"0,4-2 14 16,13 1-4-16,6 0-1 0,6-1 1 16,6 0-9-16,-2 0-3 0,2 0-4 0,-6-1-3 15,-12-2-1-15,-5-2-1 0,-14 2-1 16,-12 1 1-16,-13-1-1 0,-6 3 1 16,-2 0-2-16,-21 0-5 0,-6 0-9 15,-10 0 3-15,-8 0 3 0,-9 0-1 16,-6 2-3-16,-2 1 1 0,0 1-4 0,-5 1-2 15,7-1-8-15,11 0-2 16,-1-2 3-16,9 0 4 0,14 2 7 16,6-1 12-16,6 1 3 0,13-1 4 15,4-1 4-15,11-1 20 0,26 1 8 16,8-1 4-16,19-1 0 0,17 0 0 0,8 0-11 16,6-4-6-16,10 2-10 0,-5-3-2 15,-7-1-4-15,-11 3-5 0,-16 1-2 16,-16 0-2-16,-15 2 0 0,-14 0-9 15,-15 0-39-15,-4 7-57 0,-2 1-54 16</inkml:trace>
  <inkml:trace contextRef="#ctx0" brushRef="#br0" timeOffset="163927.932">20070 12380 3 0,'-2'3'11'0,"2"2"21"0,0-1 2 0,0 5-14 16,0-1-4-16,4 3-2 0,10 2-2 15,-1 1 1-15,5 3-2 0,-3 1 0 16,1 0-4-16,-5 2-3 0,1 1-1 0,-6-2-1 16,0-3-1-16,-2-1-1 0,-1-7 1 15,-3-4 0-15,0-1 1 16,0-3-2-16,0 0 2 0,-7-3-28 15,-9-4-4-15,-1-1-8 0,-3-2-26 0</inkml:trace>
  <inkml:trace contextRef="#ctx0" brushRef="#br0" timeOffset="164143.247">20032 12467 29 0,'0'-9'30'16,"0"0"-9"-16,0 4 5 0,3-2 1 16,7 2-5-16,4 2 6 0,1-1-9 0,3 2-5 15,1 2-4-15,-2 0-2 0,7 0-5 16,-1 0 3-16,2 0-3 0,-2 3 0 15,-1 2-1-15,-1 0-3 0,-9 2 2 16,-1-1-1-16,-7 0 5 0,-2 2 4 16,-2 0 9-16,0-1-1 0,-17 2-3 15,3 0-2-15,-7 1-4 0,-6-1-1 16,3 2-5-16,-1-2 0 0,2 2-1 16,0 1-1-16,1-1-18 0,9 1-84 15,-5 1-100-15</inkml:trace>
  <inkml:trace contextRef="#ctx0" brushRef="#br0" timeOffset="173729.978">20340 13861 13 0,'0'9'80'15,"0"3"-40"-15,9 0-21 0,-3 2-3 16,2 1-1-16,0 0-3 0,7-1 3 15,-3 1 1-15,7 0-2 0,-7-3-3 0,5-1-4 16,-9-3-5-16,-2-3-1 0,1 0 0 16,-7-5 1-16,0 0-1 15,-7 0 3-15,-3 0-20 0,-11 0-13 16,7-3-15-16,-5-1-48 0</inkml:trace>
  <inkml:trace contextRef="#ctx0" brushRef="#br0" timeOffset="174018.092">20262 13921 34 0,'0'-3'53'16,"0"-2"4"-16,0 3-25 0,2-2-15 15,4 0-3-15,5 3-3 0,5-2-6 16,1 1 3-16,7 1-4 0,1 0-2 16,4 1-1-16,2 0 2 0,0 0-2 15,0 0-1-15,2 0 0 0,-4 4-2 16,0-1-3-16,2 1-3 0,-6 1 4 15,0-2 3-15,-5 3 1 0,-9 0-1 16,-3-1 2-16,0 3 0 0,-8-2 25 16,0 1 0-16,0 0-9 0,-6 0 0 15,-4 0-5-15,1 2 3 0,-7-3-2 0,1 2-2 16,-5 1-6-16,-5-1 0 0,0 0-3 16,9 0-4-16,-5 0-26 0,7 2-39 15,3 1-51-15</inkml:trace>
  <inkml:trace contextRef="#ctx0" brushRef="#br0" timeOffset="184711.761">26108 12768 4 0,'16'-2'21'0,"1"0"9"0,12-1-11 0,14 1 8 16,5 1 4-16,12-1-4 15,14-1-5-15,15 2-3 0,8-2-1 16,21 2 0-16,4 1-5 0,4 0-3 16,10 4-4-16,7 2 1 0,16-1-2 0,40 0 15 15,36-3 19-15,42 0 28 0,44-2-56 16,28 0 0-16,5 0-4 0,5 0 4 16,3 1-6-16,0 0-1 0,6 0 0 15,-9-1-2-15,-28 0 0 0,-25 0-3 16,-27-2 4-16,-35-3-3 0,-25 1 0 0,-23 4 0 15,-32-1-3-15,-34 1-6 0,-39 0 7 16,-31 0-5-16,-25 1-9 0,-25 3-20 16,-10 0-33-16,-22 1 0 0,-22 1-39 15</inkml:trace>
  <inkml:trace contextRef="#ctx0" brushRef="#br0" timeOffset="188386.826">32071 11338 0 0,'15'-2'6'0,"-1"2"-1"16,-1 0 5-16,-5 0 2 0,0 0 17 16,-2 0-16-16,-1 0 3 0,-3 0 3 15,-2-2 1-15,0 0-8 0,0 2-3 0,0-2-1 16,0 0-2-16,-13 2 1 15,3-2-7-15,-11 1 2 0,7 1-2 0,-9 0 1 16,0 0 0-16,5 0-1 16,-3 1 1-16,-2 1 0 0,9 0 0 0,-7 0-1 15,11-2 1-15,-3 5-2 0,7-2 1 16,4-3 1-16,2 3-1 0,0-1 0 16,0-2 2-16,0 2 1 0,8-2 3 15,13 0 4-15,6 0-3 0,2-4 1 16,2 1-3-16,4-3 1 0,-6 2-2 0,0 0 1 15,-2 1-4-15,-4 0 0 0,-7-1 2 16,1 1-1-16,-13 0-1 0,-2 1 3 16,-2 1 4-16,0-1 3 0,-4 1-6 15,-15 1-5-15,-6 0-1 16,-8 0 1-16,-4 1 1 0,-6 3-1 0,-3 0 0 16,5 1 1-16,1 0 0 0,9-2 0 15,11 1 1-15,-1-2 0 0,9 0 0 16,6 1-1-16,-1-3 1 0,7 0 0 15,0 1-2-15,0-1 2 0,0 0 1 16,2 0-2-16,15 0 4 0,2 0 1 0,9 0-2 16,3-4 1-16,0 2-3 0,0-1-1 15,-2-1 1-15,0 2-1 0,0-1 1 16,-4 1-2-16,-2-1 1 0,-11 1-2 16,1 0 4-16,-9 1-2 0,-2 1 3 15,-2-1 1-15,0 1-3 0,-10 0-3 16,-13 0-2-16,-8 0 2 0,-4 1-1 15,-11 4 2-15,5 0 0 0,-7 0 0 16,9 0 2-16,4-1-4 0,6 3 2 16,6-3 0-16,9-2 0 0,5 3-2 0,9-3-1 15,0 0 1-15,0 2 1 0,0-3 1 16,11 0 4-16,7 0 0 0,7-1 2 16,6 0-1-16,4 0-1 15,3-2 2-15,3-1-4 0,0 1 2 0,1-3-2 16,-5 1-1-16,-4 1 1 0,-6 0-1 0,-7 0 1 15,-5 2-2-15,-13 0 0 16,0-1 5-16,-2 2 0 0,-4 0 4 16,-19 0-7-16,-8 0-5 0,-8 2 3 15,-11 3 0-15,1 1 0 0,-9-2 1 0,4 3-1 16,4-2 0-16,11-1 0 0,8-1 0 16,10 0 0-16,11-1 0 0,8-1-2 15,2 1-2-15,0-1 4 0,0 0 0 16,12 1 2-16,7-2 1 0,8 0 0 15,6 0-3-15,4-2 4 0,0-2-2 0,-1 2 2 16,1-1-1-16,-6-1 1 0,-2 2 0 16,-7-1-4-16,1 1 2 15,-6 0 0-15,-9-2 0 0,-6 3-1 16,-2 1 6-16,-2-1-8 0,-17 1 1 0,-12 0-2 16,-8 2 2-16,-2 2 2 0,-7 2-2 15,-1-1 0-15,9 1 0 0,7 1 1 16,8-5-2-16,13 2 1 0,4-2-3 15,6-1 0-15,2 2 2 0,0-3 3 16,18 0 0-16,5 0 2 0,6-1-5 16,0-7 1-16,6 3 1 0,-2-3-1 0,-2-1 1 15,0 4 0-15,-2-2 0 0,-2 1-1 16,0 4 0-16,0 0 1 0,-9 2-2 16,3 0-20-16,-2 4-38 15,-11 4-34-15,0 2-81 0</inkml:trace>
  <inkml:trace contextRef="#ctx0" brushRef="#br0" timeOffset="192650.965">20436 14184 0 0,'0'0'10'0,"0"-2"44"0,0 2-18 15,0 0-4-15,0 0-5 0,0 0 1 16,0 0-6-16,0 0-5 15,0 0-8-15,2 4 1 0,0 3 13 16,4 4-7-16,0 1-3 0,0 2-4 0,9 2 0 16,-9 1-3-16,2-1 0 0,3 1-5 15,-7 1 1-15,0-3 0 0,0 2 0 16,2-2-2-16,-2-6-1 0,7 2-6 16,-7-7-12-16,0 0-7 0,-2-4-5 15,0 0-10-15,-2-6-1 0,0-1-21 0,0-5-30 16</inkml:trace>
  <inkml:trace contextRef="#ctx0" brushRef="#br0" timeOffset="192903.335">20512 14216 13 0,'-2'-6'13'0,"2"-2"50"0,0 1-29 16,0 2 1-16,2-3-6 16,10 2 2-16,-3 3-4 0,-1 0-8 15,9 1-4-15,-5 1-3 0,4 1-2 16,-1 0-1-16,6 0-1 0,-5 3-3 0,5 1-3 15,2 3 1-15,-9 1-1 0,5-2-1 16,-1 4 1-16,-5-1-1 0,-5 0-1 16,2 2 0-16,-6-1 2 0,-4 0 3 15,0-1-1-15,0-2 7 0,0 0 3 16,-12 1-5-16,2-3-2 0,-3 1-1 0,-3 0-2 16,-3-3-2-16,0 0-1 15,-3 1 1-15,-1-2-7 0,4 0-47 16,-5 1-64-16</inkml:trace>
  <inkml:trace contextRef="#ctx0" brushRef="#br0" timeOffset="193903.289">20053 14847 167 0,'0'-3'35'0,"2"-2"-6"16,4 0-9-16,-1-2 2 0,-3 1 11 16,0 2-7-16,2 0-3 15,0-1-8-15,0 5-5 0,0-2-2 16,0 2-6-16,0-1 0 0,-1 1-2 0,1 0-2 16,2 0 0-16,2 5 2 0,0 4 2 15,5 0 0-15,3 4 2 0,-5 2-2 16,3 3 3-16,-4 4-2 0,3 0 2 15,-3 4 2-15,-4 2-5 0,-1 1 3 16,3-1-3-16,-4 1 2 0,-2-5-2 0,0-3-1 16,0-7 2-16,0-3-3 0,0-6 1 15,-2-1-1-15,0-4 0 0,2 0 5 16,-2 0 4-16,0-5-6 0,0-1-6 16,0-2-9-16,0-2-10 0,-2-1-26 15,2 1-16-15,-4-2-11 0,2 1-18 16,0-1-42-16</inkml:trace>
  <inkml:trace contextRef="#ctx0" brushRef="#br0" timeOffset="194242.318">20177 14885 16 0,'0'-6'14'0,"0"-1"58"16,0 0-44-16,0 1 0 0,0-1 1 16,0 2-1-16,0 1-1 0,0 0-5 15,2 0-7-15,4 0 1 0,1 0-7 16,5 0-1-16,-2 0-1 0,5 2-6 0,-5 1 0 15,3 1 1-15,1 0-2 0,-4 0 1 16,9 0-1-16,-9 3 1 16,7 1-1-16,-5 2 1 0,1 1 0 15,-3 0 0-15,0 1-1 0,3 2 0 16,-3-1 0-16,0 3 0 0,5 0 0 0,-5 1-3 16,9 0-7-16,-5-1-10 0,5 1-3 15,0-2-4-15,-5-1 5 0,5-3 14 16,-5 2 4-16,1-5 6 0,-5 0-1 15,-6-1 4-15,-4 0 11 0,0 0 7 16,0 0 9-16,0 0 6 0,-10-1-5 0,-7 4-8 16,-4-2-6-16,-3 1-4 15,-3-1-6-15,-6-1-6 0,2 0-2 16,-4 0-3-16,-1 1-22 0,3 2-55 16,2 3-67-16</inkml:trace>
  <inkml:trace contextRef="#ctx0" brushRef="#br0" timeOffset="209869.092">22327 14528 107 0,'0'-1'114'0,"0"1"-80"15,0-1 11-15,0-1-3 0,0 1-9 0,0 0 6 16,0 1-6-16,0-3-7 0,0 3-6 16,0 0-2-16,0 0-7 0,0 0-5 15,0 0-5-15,0 0-2 0,0 0-14 16,-2 6-38-16,-6 4-79 0,-17 4-111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5:29.4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12065 239 3619 0 0,'0'0'1346'0'0,"0"-27"191"0"0,0 1-448 0 0,27 26 96 0 0,-27-27 321 0 0,0 27-161 0 0,26 0-128 0 0,-26 0-384 0 0,27 0-64 0 0,-1 0-33 0 0,-26 0 65 0 0,27 0-224 0 0,-1 0-65 0 0,0 27-63 0 0,-26-1 31 0 0,27 1-64 0 0,-1 26 33 0 0,1-1-65 0 0,26 28 1 0 0,-27-1-97 0 0,1 1-64 0 0,-1-1-64 0 0,1 53-32 0 0,26 1 65 0 0,-1-1 319 0 0,28 27 705 0 0,-27-1-288 0 0,26 1-96 0 0,-26 26-353 0 0,0 0-31 0 0,-27 1-129 0 0,1-28 0 0 0,-27 28-160 0 0,0-28 1 0 0,0-25-97 0 0,-27 25 32 0 0,1-25-64 0 0,-27-27 0 0 0,27 26-64 0 0,-54-26 64 0 0,27-27-128 0 0,-26 0-225 0 0,0 1-127 0 0,-27-1-481 0 0,26-26-672 0 0,27 0-898 0 0,-26-27-1376 0 0,26 1-3813 0 0</inkml:trace>
  <inkml:trace contextRef="#ctx0" brushRef="#br0" timeOffset="-1140.586">1429 27 2370 0 0,'0'-27'545'0'0,"0"27"1120"0"0,0 0-672 0 0,0 0 192 0 0,0 0 289 0 0,0 0-129 0 0,0 0-224 0 0,0 0-288 0 0,0 0-64 0 0,0 0-97 0 0,0 0-127 0 0,0 27-33 0 0,-26-27-95 0 0,26 26-33 0 0,-27-26 129 0 0,27 53-97 0 0,-26-26-32 0 0,26-1-63 0 0,0 27 63 0 0,-27 0 0 0 0,27 0-95 0 0,0 26 31 0 0,-26-26-64 0 0,-1 27-32 0 0,27-1-31 0 0,-26 27-33 0 0,-1-27-32 0 0,27 27 96 0 0,-26 0-64 0 0,26 0 192 0 0,0 26 1 0 0,-27-26 31 0 0,27 53 1 0 0,-26-1-33 0 0,26 1-32 0 0,0 0-96 0 0,-26 26 33 0 0,26-26-97 0 0,0-27-32 0 0,-27 0-32 0 0,27 1-32 0 0,0-27 0 0 0,27-1 0 0 0,-27-25-64 0 0,0 26-64 0 0,26-54-224 0 0,-26 28-257 0 0,26-27-608 0 0,1-27-929 0 0,26 27-1505 0 0,-27-53-4004 0 0</inkml:trace>
  <inkml:trace contextRef="#ctx0" brushRef="#br0" timeOffset="1798.929">873 635 6726 0 0,'-26'0'1250'0'0,"26"-26"287"0"0,-27 26 161 0 0,1-26-65 0 0,26 26-159 0 0,-26 0-1 0 0,-1 0-448 0 0,27 0-320 0 0,-26 26-97 0 0,-1 0-159 0 0,1 1 63 0 0,-1 26 33 0 0,1 0-97 0 0,-1 0-96 0 0,27 0 65 0 0,-26 26-65 0 0,26-26-64 0 0,-27 26-63 0 0,27-26-33 0 0,0 0-128 0 0,27-26 64 0 0,-27-1-32 0 0,53 0-64 0 0,-27-26 96 0 0,1 0 32 0 0,26 0 32 0 0,-27-26 1 0 0,27 0 63 0 0,-27-54-32 0 0,27 27-32 0 0,-26 0-32 0 0,-1-26-31 0 0,1 0-97 0 0,-27-1 0 0 0,0 27-32 0 0,0-26 32 0 0,0 0-32 0 0,0 26 32 0 0,-27-27-32 0 0,1 27 0 0 0,-27 0 32 0 0,26 1-32 0 0,1-1 0 0 0,-27 0 0 0 0,27 26 0 0 0,-1 1-32 0 0,1 26 0 0 0,-1 0 0 0 0,27 0 0 0 0,0 0-32 0 0,0 26-33 0 0,0-26 97 0 0,0 27 65 0 0,0-1-65 0 0,0 1 32 0 0,0-1 32 0 0,0 1-32 0 0,27-1 32 0 0,-1 27 0 0 0,1 0-32 0 0,-1-27 32 0 0,1 27 32 0 0,-27 0-32 0 0,26-26-64 0 0,-26 25 96 0 0,26-25-32 0 0,1 26-32 0 0,-27-27-32 0 0,26 1-160 0 0,-26 26-513 0 0,27-27-928 0 0,-1 1-737 0 0,-26 26-2275 0 0,27-27-10377 0 0</inkml:trace>
  <inkml:trace contextRef="#ctx0" brushRef="#br0" timeOffset="3459.793">953 688 1666 0 0,'0'0'1153'0'0,"0"0"-32"0"0,0 0-64 0 0,0 0 192 0 0,0-26 192 0 0,0 26-192 0 0,0 0-352 0 0,0 0-96 0 0,0-27-192 0 0,0 27-1 0 0,0 0-95 0 0,0 0-97 0 0,0 0-96 0 0,26 0-127 0 0,-26 0-33 0 0,27 0 0 0 0,-27 0 64 0 0,0 0 0 0 0,26 0-32 0 0,-26 27 1 0 0,27-27-33 0 0,-27 26-32 0 0,0-26-32 0 0,26 27 64 0 0,-26-1-64 0 0,0-26-32 0 0,0 27 129 0 0,0-1-65 0 0,0-26-32 0 0,27 27-32 0 0,-27-27 64 0 0,0 26-96 0 0,0 1 64 0 0,0-1-64 0 0,0 1 32 0 0,0-1 0 0 0,26 27-64 0 0,-26-27 96 0 0,0 1-64 0 0,0 26 32 0 0,0 0-64 0 0,0-27 32 0 0,0 27 0 0 0,0-27 0 0 0,0 1 0 0 0,26-1 1 0 0,-26 1-1 0 0,27-1-64 0 0,-27 1 64 0 0,0-27 0 0 0,0 26-64 0 0,0-26-65 0 0,0 27-31 0 0,0-27-192 0 0,0 26-449 0 0,26-26-672 0 0,-26 27-1954 0 0,0-27-3556 0 0</inkml:trace>
  <inkml:trace contextRef="#ctx0" brushRef="#br0" timeOffset="5187.796">53 3678 4004 0 0,'-26'-26'1057'0'0,"-1"26"64"0"0,27 0-32 0 0,0-27 416 0 0,0 27-191 0 0,0 0-257 0 0,0 0-257 0 0,0 0-223 0 0,27-26-97 0 0,-1 26 1 0 0,1 0 63 0 0,26 0-95 0 0,-1-27-97 0 0,1 27-32 0 0,0 0 1 0 0,27-26-1 0 0,-27 26-64 0 0,26 0-32 0 0,0-27-31 0 0,1 27-97 0 0,-1 0 0 0 0,0 0 64 0 0,1 0-64 0 0,26-26 96 0 0,0 26 32 0 0,-1 0-31 0 0,1 0-65 0 0,0-26 32 0 0,26 26 0 0 0,27 0 32 0 0,-27 0-96 0 0,27 0 96 0 0,0-27-63 0 0,0 27 31 0 0,26 0 0 0 0,-26 0 0 0 0,26 0-96 0 0,0-26 64 0 0,-26 26-64 0 0,26 0 32 0 0,-26 0-32 0 0,26-27 65 0 0,0 27 31 0 0,0 0-64 0 0,1 0 64 0 0,-1 0-32 0 0,26-26-32 0 0,-25 26-32 0 0,25 0 32 0 0,-26 0 0 0 0,27 0 0 0 0,-27-27 1 0 0,27 27-65 0 0,-27 0-32 0 0,0 0 64 0 0,-26 0 0 0 0,26 0 0 0 0,-26 0-32 0 0,0 0-32 0 0,26 0 32 0 0,0 0 0 0 0,-26 0 0 0 0,26 0 0 0 0,-26 0-32 0 0,26 0 64 0 0,27 0-64 0 0,-27 0 32 0 0,-26 0-32 0 0,26 0 32 0 0,0 0 0 0 0,0 0-32 0 0,1 0 32 0 0,-28 0 0 0 0,28 0 0 0 0,-28 27-32 0 0,28-27 32 0 0,-1 26 0 0 0,0-26 0 0 0,0 27-32 0 0,27-1 32 0 0,-27-26-32 0 0,0 27 32 0 0,1-1-32 0 0,-1 0 32 0 0,0 1-32 0 0,0-27 32 0 0,0 26-32 0 0,-52 1 32 0 0,25-1-64 0 0,1 1 64 0 0,-27-27-64 0 0,1 26 32 0 0,-27 1 0 0 0,26-1 32 0 0,-26 1-32 0 0,0-27 0 0 0,-1 26 0 0 0,-25 0 32 0 0,26-26-32 0 0,-54 27 32 0 0,28-27-32 0 0,-54 26 33 0 0,1-26-33 0 0,-1 0 32 0 0,-26 0-32 0 0,0 0 64 0 0,0 0-32 0 0,0 0 32 0 0,0 0-32 0 0,0 0 32 0 0,0 0-32 0 0,0 0-96 0 0,-26-26-321 0 0,-1 26-768 0 0,1 0-929 0 0,-27 0-1921 0 0,0 0-2980 0 0</inkml:trace>
  <inkml:trace contextRef="#ctx0" brushRef="#br0" timeOffset="6524.419">3599 4366 4644 0 0,'-27'-26'2915'0'0,"1"-1"-1730"0"0,26 1 129 0 0,-27-1 255 0 0,1 1 193 0 0,26-1-225 0 0,-27 27-288 0 0,1-26-320 0 0,-1 26-320 0 0,1 0 63 0 0,-1 0-95 0 0,-25 0-97 0 0,25 0-127 0 0,-26 26-33 0 0,0 27-32 0 0,27 0-31 0 0,-1 0-161 0 0,1 0 64 0 0,-1 0-96 0 0,1 26 32 0 0,26 1-32 0 0,0-27-32 0 0,0 26 64 0 0,0-53-32 0 0,26 27-32 0 0,1-53-32 0 0,26 27 128 0 0,0-27-32 0 0,0 0-32 0 0,0-27 65 0 0,-1 1 31 0 0,-25-27 0 0 0,26 27 32 0 0,-27-27 32 0 0,-26 0-32 0 0,27 0-63 0 0,-1-27-33 0 0,-26 27-32 0 0,0-26-32 0 0,0 0-32 0 0,0 26 0 0 0,0-27 0 0 0,0 28 32 0 0,-26-1 0 0 0,-1 0-64 0 0,27 26 64 0 0,-26 1 64 0 0,26-1 96 0 0,-27 27 128 0 0,27 0-95 0 0,0 0-97 0 0,0 0-160 0 0,0 27 96 0 0,0-1 0 0 0,0 27 32 0 0,0-26-32 0 0,27 26 32 0 0,-1-1 0 0 0,1 28-32 0 0,-1-27 32 0 0,1 26 0 0 0,26-26-96 0 0,-27 26 64 0 0,-26-26 1 0 0,27 0-1 0 0,-1 0-32 0 0,-26 0-32 0 0,26 0 64 0 0,-26-27 0 0 0,0 27-32 0 0,0-26-128 0 0,0-1-193 0 0,0 1-319 0 0,0-1-513 0 0,0 1-705 0 0,0-1-1665 0 0,0 1-3780 0 0</inkml:trace>
  <inkml:trace contextRef="#ctx0" brushRef="#br0" timeOffset="17859.474">14129 3599 3235 0 0,'0'0'4292'0'0,"0"0"-2626"0"0,0 0 127 0 0,0 0 385 0 0,0 0-192 0 0,0 0-704 0 0,0 0-225 0 0,26 0-257 0 0,1 0 1 0 0,-1 0 0 0 0,27 0-193 0 0,0 0 33 0 0,0 0-129 0 0,-26 0-63 0 0,26 0-97 0 0,-1 0 1 0 0,1 0-193 0 0,0 0 0 0 0,-26 0-128 0 0,-1 0 64 0 0,1 0-96 0 0,-1 26 0 0 0,-26-26-96 0 0,27 0-288 0 0,-27 0-449 0 0,0 0-416 0 0,0 0-801 0 0,0 27-1474 0 0,0-27-1536 0 0,0 26-770 0 0</inkml:trace>
  <inkml:trace contextRef="#ctx0" brushRef="#br0" timeOffset="18195.363">14023 4181 2498 0 0,'0'0'4132'0'0,"27"0"-1633"0"0,-1 0-674 0 0,27 0 65 0 0,-27 0 64 0 0,27 0-320 0 0,0 0-481 0 0,0 0-224 0 0,0 0-65 0 0,0 0-223 0 0,0 0-161 0 0,0 0-127 0 0,26 0-65 0 0,-26 0-192 0 0,0 0 0 0 0,0 0-32 0 0,0 0 32 0 0,-27 0-64 0 0,27 0-32 0 0,-26 0 0 0 0,-27 0-160 0 0,26 26-480 0 0,-26-26-706 0 0,0 0-832 0 0,0 0-1793 0 0,-26 0-1282 0 0</inkml:trace>
  <inkml:trace contextRef="#ctx0" brushRef="#br0" timeOffset="103435.518">4630 3784 2434 0 0,'0'0'2851'0'0,"0"-26"-1249"0"0,0-1 287 0 0,0 1-95 0 0,0 26-289 0 0,0-27 33 0 0,0 27-321 0 0,0 0-128 0 0,0 0 0 0 0,0 0-128 0 0,0 0-320 0 0,0 0-289 0 0,0 0-256 0 0,0 27 320 0 0,0-1-31 0 0,-26 1 63 0 0,26 25 97 0 0,0 1-97 0 0,0 27-31 0 0,0-1-129 0 0,-26 1 96 0 0,26 25-64 0 0,0 1-31 0 0,0 0-33 0 0,-27 0-32 0 0,1 26 0 0 0,26-26-31 0 0,-27 26-97 0 0,27-26 32 0 0,-26 0-64 0 0,26 0 64 0 0,-27-27 64 0 0,27 1 128 0 0,-26-1-127 0 0,26-26-33 0 0,0-27 160 0 0,0 27-448 0 0,0-26 0 0 0,0-27 64 0 0,0 0 0 0 0,0 0-96 0 0,0 0-33 0 0,0 0-223 0 0,0-27-353 0 0,0 27-736 0 0,0-26-801 0 0,0-1-1218 0 0,0 1-2914 0 0</inkml:trace>
  <inkml:trace contextRef="#ctx0" brushRef="#br0" timeOffset="103955.609">4498 4789 1441 0 0,'0'0'4324'0'0,"0"-26"-2562"0"0,0 26-288 0 0,0 0 31 0 0,0-26-32 0 0,0 26-31 0 0,0 0-161 0 0,0-27-256 0 0,27 27-192 0 0,-27 0-161 0 0,26 0-63 0 0,1-26-65 0 0,25 26-127 0 0,-25 0 31 0 0,-1 0-95 0 0,1-27-1 0 0,26 27-32 0 0,-27 0-96 0 0,1 0-31 0 0,-1 27-97 0 0,1-27 32 0 0,-1 26-64 0 0,1 1-32 0 0,-27-27 0 0 0,26 26 0 0 0,0 0 32 0 0,-26 1-64 0 0,27-1 32 0 0,-1 1-64 0 0,-26-1 96 0 0,27 27-32 0 0,-27-26 0 0 0,26 26-32 0 0,-26-27 64 0 0,0 0-64 0 0,0 27 32 0 0,0-26-32 0 0,0-1 32 0 0,0 1 32 0 0,0-1-32 0 0,-26 1 0 0 0,26-1 0 0 0,-27 1 0 0 0,27-1 161 0 0,-53 1 31 0 0,27-1 0 0 0,0 0-32 0 0,-27-26 32 0 0,0 27-63 0 0,-27-27 95 0 0,27 26-384 0 0,-26-26 64 0 0,26 0 0 0 0,0 0 96 0 0,0 0-64 0 0,0 0-65 0 0,27-26-383 0 0,-1-1-577 0 0,27 1-1153 0 0,0 26-1025 0 0,0-26-4292 0 0</inkml:trace>
  <inkml:trace contextRef="#ctx0" brushRef="#br0" timeOffset="107004.989">5530 5001 673 0 0,'-26'0'3715'0'0,"26"-26"-2081"0"0,0 26 31 0 0,0-27-159 0 0,-27 27-65 0 0,27 0 0 0 0,0-26-127 0 0,0 26-257 0 0,0 0-96 0 0,0 0-193 0 0,0 0-351 0 0,-26 0-97 0 0,26 26-128 0 0,0 1 193 0 0,0-1 95 0 0,-27 27-64 0 0,27 0 1 0 0,0 0-97 0 0,0 26-32 0 0,0 1-63 0 0,0-1-1 0 0,-26 0 0 0 0,26 1 128 0 0,-27-1-352 0 0,27-26 160 0 0,0 0-31 0 0,0 0 319 0 0,0-27 65 0 0,0-26-161 0 0,0 27-96 0 0,0-27-64 0 0,0 0 193 0 0,0 0 415 0 0,27-27-255 0 0,-1 1-161 0 0,1-27-160 0 0,26 0-63 0 0,-27 0-129 0 0,27 0 32 0 0,-27 0-32 0 0,27-26 0 0 0,-26 26-32 0 0,26-26-256 0 0,0-1 544 0 0,-27 27-96 0 0,27 0-256 0 0,-27 0-64 0 0,27 1-64 0 0,-26 25-33 0 0,-27 1 33 0 0,26-1 0 0 0,-26 27-64 0 0,0 0 32 0 0,0 0-225 0 0,0 0-31 0 0,0 27-65 0 0,-26-1-288 0 0,-1 1-256 0 0,27-1-160 0 0,-26 0-673 0 0,-1 27-704 0 0,1-26-2115 0 0,0 26-3458 0 0</inkml:trace>
  <inkml:trace contextRef="#ctx0" brushRef="#br0" timeOffset="107274.867">5609 5398 3011 0 0,'27'0'4772'0'0,"-27"0"-2465"0"0,26 0-546 0 0,-26 0 1 0 0,27 0-97 0 0,-1 0-351 0 0,1 26-225 0 0,-1 1-289 0 0,1-1 129 0 0,26 1-512 0 0,-27-1-65 0 0,27 27-32 0 0,-27-26-31 0 0,27 26-97 0 0,-26-27-32 0 0,-1 0-160 0 0,1 1 64 0 0,-1-1-32 0 0,-26 1-32 0 0,27-27-32 0 0,-27 26-160 0 0,0 1-385 0 0,0-27-287 0 0,26 0-930 0 0,-26 26-1794 0 0,0-26-4067 0 0</inkml:trace>
  <inkml:trace contextRef="#ctx0" brushRef="#br0" timeOffset="111947.621">3440 3599 256 0 0,'0'0'3716'0'0,"0"-27"-2403"0"0,0 27-320 0 0,0 0 160 0 0,0 0 352 0 0,0 0-255 0 0,0 0-257 0 0,0 0-97 0 0,0 0-63 0 0,0 0-192 0 0,0 0-65 0 0,0 0-63 0 0,0 0-225 0 0,0 0 321 0 0,26 27-97 0 0,-26-27 1 0 0,0 26-65 0 0,0 1-96 0 0,27-1 1 0 0,-27 1-65 0 0,0-1-128 0 0,0 27 32 0 0,0-27-160 0 0,0 27 64 0 0,0 0-63 0 0,0 0-1 0 0,0-26-32 0 0,0 26-129 0 0,0-27-415 0 0,0 27-897 0 0,0-27-1442 0 0,0 1-3331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08.1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53 741 3748 0 0,'0'0'4163'0'0,"0"0"-2721"0"0,-26 0 95 0 0,26 0 577 0 0,0 0-384 0 0,0 0-449 0 0,-27 0-160 0 0,27 0-128 0 0,0 0-320 0 0,0 0 96 0 0,0 0-65 0 0,0 0 1 0 0,0 0-97 0 0,0 0 1 0 0,0 0 64 0 0,0 0 159 0 0,0-26-159 0 0,0-1-257 0 0,27 1-31 0 0,-1-27-129 0 0,1 26 32 0 0,-1-26-160 0 0,-26 0 33 0 0,27 1-65 0 0,-1-1 0 0 0,27 0-64 0 0,-27 0 32 0 0,1 0-64 0 0,-27 26 32 0 0,26-26-32 0 0,1 27 32 0 0,-27 0 32 0 0,0-1-64 0 0,0 1 0 0 0,0 26 32 0 0,0-27-32 0 0,0 27 32 0 0,0 0 0 0 0,0 0-32 0 0,0 0-32 0 0,0 0-32 0 0,0 27-32 0 0,0-1 96 0 0,0 1-32 0 0,0-1 32 0 0,0 0 0 0 0,0 27 0 0 0,0 0 32 0 0,0 0-32 0 0,26 0 32 0 0,-26 0 32 0 0,27 0-64 0 0,-27 26 0 0 0,26-52 0 0 0,1 26 0 0 0,-1 0 32 0 0,-26-27 0 0 0,27 1 0 0 0,-27-1-32 0 0,26-26-64 0 0,-26 26-64 0 0,0-26-128 0 0,0 0-161 0 0,0 0-287 0 0,0 0-161 0 0,0 0-513 0 0,0 0-479 0 0,0-26-1378 0 0,0 26-1410 0 0,0 0-5060 0 0</inkml:trace>
  <inkml:trace contextRef="#ctx0" brushRef="#br0" timeOffset="183.972">133 556 6118 0 0,'0'-27'2979'0'0,"0"1"-1314"0"0,0 26 289 0 0,26-27 64 0 0,0 27-705 0 0,1 0-384 0 0,-1 0-256 0 0,1-26-321 0 0,-1 26-192 0 0,1 0-64 0 0,-1 26-32 0 0,1-26-64 0 0,-27 27-480 0 0,26-27-1122 0 0,1 26-1216 0 0,-27 1-2499 0 0</inkml:trace>
  <inkml:trace contextRef="#ctx0" brushRef="#br0" timeOffset="671.128">741 503 2819 0 0,'0'-27'6694'0'0,"0"27"-4388"0"0,-26 0-512 0 0,26 0 160 0 0,0 0-481 0 0,0 0-672 0 0,0 0-161 0 0,0 27 129 0 0,0-1-96 0 0,0 1-1 0 0,0 26-223 0 0,0-27 63 0 0,0 27-127 0 0,0 0-33 0 0,0-27-64 0 0,0 27-63 0 0,0-26-33 0 0,0-1-32 0 0,0-26-64 0 0,0 27 64 0 0,0-27-96 0 0,0 0 32 0 0,0 0 64 0 0,0 0 257 0 0,0-27-65 0 0,26 1-192 0 0,1-27-64 0 0,-1 0-96 0 0,0 0 32 0 0,1 0 0 0 0,-27 0-32 0 0,26 27 33 0 0,1-27-33 0 0,-1 26 0 0 0,1 1 0 0 0,-27 0 0 0 0,26-1 32 0 0,-26 27-32 0 0,0 0 0 0 0,0 0-32 0 0,0 0-65 0 0,27 0 33 0 0,-27 27 32 0 0,0-27 0 0 0,26 52 32 0 0,-26-25 32 0 0,0-1-32 0 0,0 27 64 0 0,0-26-64 0 0,0 26 0 0 0,0-27 0 0 0,0 1 32 0 0,0-1-32 0 0,0 0 0 0 0,27 1 0 0 0,-27-27 0 0 0,0 26-192 0 0,0-26-256 0 0,0 0-417 0 0,26 0-416 0 0,-26 0-385 0 0,27 0-832 0 0,-1 0-1186 0 0,-26-26-3811 0 0</inkml:trace>
  <inkml:trace contextRef="#ctx0" brushRef="#br0" timeOffset="1067.457">1482 609 2883 0 0,'0'0'5221'0'0,"0"0"-3075"0"0,0 0 128 0 0,0-27 128 0 0,-27 27-480 0 0,27 0-801 0 0,-26 0-352 0 0,0 27-65 0 0,-1-27 65 0 0,1 26-128 0 0,-27 1-225 0 0,26-1-128 0 0,1 1-63 0 0,-1-1-97 0 0,1 0-64 0 0,-1 1 0 0 0,27-1 0 0 0,0-26-64 0 0,0 27 32 0 0,27-27 32 0 0,-27 0 0 0 0,26 0 96 0 0,27 0-96 0 0,-26-27 64 0 0,-1 1-128 0 0,1-1 64 0 0,26 1-32 0 0,-27 0 1 0 0,0-1-33 0 0,1 1 0 0 0,-27-1 32 0 0,26 1-32 0 0,-26-1 0 0 0,0 1 32 0 0,0 26-32 0 0,0-27 32 0 0,0 27-32 0 0,0 0-32 0 0,-26 0 32 0 0,26 0-32 0 0,0 27-33 0 0,-27-1 65 0 0,27 1 0 0 0,0-1 0 0 0,0 27 33 0 0,0-26-33 0 0,0 25 32 0 0,0-25-32 0 0,27-1 0 0 0,-1 1-32 0 0,1 26 96 0 0,-1-27-64 0 0,1-26 0 0 0,-27 27 0 0 0,26-27-32 0 0,1 0-385 0 0,-27 0-384 0 0,0-27-288 0 0,26 1-736 0 0,-26 26-962 0 0,0-27-2370 0 0,27 1-5221 0 0</inkml:trace>
  <inkml:trace contextRef="#ctx0" brushRef="#br0" timeOffset="1376.158">1826 185 9577 0 0,'0'0'1570'0'0,"0"0"319"0"0,0-26 97 0 0,26 26-320 0 0,-26 0-353 0 0,27 0-480 0 0,-27 0-96 0 0,26 0-33 0 0,-26 26 1 0 0,27 1-225 0 0,-27-1-63 0 0,0 1 63 0 0,0-1-95 0 0,0 1-97 0 0,0 26 0 0 0,0 0 96 0 0,-27-1-95 0 0,27 1-97 0 0,-26 0-32 0 0,-1 0 64 0 0,27 27-192 0 0,-26-28 64 0 0,26-25-32 0 0,0 26-32 0 0,26-27 33 0 0,-26 1-1 0 0,27-1 0 0 0,26-26-32 0 0,-27 0 128 0 0,27 0-96 0 0,0-26 64 0 0,-27 26-128 0 0,27-27 0 0 0,-26 1-352 0 0,-1-1-449 0 0,27 27-608 0 0,-26-26-449 0 0,-1 26-1313 0 0,-26-27-3363 0 0</inkml:trace>
  <inkml:trace contextRef="#ctx0" brushRef="#br0" timeOffset="1654.717">2514 529 9609 0 0,'0'0'2691'0'0,"-27"-26"-802"0"0,27 26 386 0 0,0 0-193 0 0,0 0-641 0 0,0 0-384 0 0,0 0-513 0 0,0 0 65 0 0,0 26 0 0 0,27 1-1 0 0,-1-1-127 0 0,1 1-161 0 0,26-1-96 0 0,-27 1-96 0 0,1-1 0 0 0,25 1-64 0 0,-25-1 0 0 0,-1 0 1 0 0,1 1-65 0 0,26-1-129 0 0,-27 1-319 0 0,1-1 128 0 0,-1-26-641 0 0,1 27-929 0 0,-27-27-1569 0 0,0 0-1730 0 0,26 0-6118 0 0</inkml:trace>
  <inkml:trace contextRef="#ctx0" brushRef="#br0" timeOffset="1928.62">3017 476 5862 0 0,'0'0'3715'0'0,"0"-26"-1665"0"0,0 26-448 0 0,0 0 319 0 0,0 0-639 0 0,26 26-354 0 0,-26 1-95 0 0,0-1-288 0 0,0 1 95 0 0,0 26 65 0 0,0-27-289 0 0,0 27-159 0 0,-26 26-129 0 0,26-26-32 0 0,-27 0-32 0 0,27 27 32 0 0,0-27-64 0 0,0 0-64 0 0,0 26 32 0 0,0-26-160 0 0,0 0-64 0 0,0-27-673 0 0,0 27-577 0 0,27-26-447 0 0,-27-1-1026 0 0,26 0-3844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0.6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53 3203 0 0,'0'0'4612'0'0,"0"-26"-3138"0"0,0-1-33 0 0,0 27 289 0 0,0 0 63 0 0,0 0 33 0 0,0 0-320 0 0,0 0-577 0 0,0 0-289 0 0,0 0 97 0 0,0 27 128 0 0,0-1-225 0 0,26 0-63 0 0,-26 27-33 0 0,0 0-63 0 0,0 0-33 0 0,0 27-192 0 0,0-27-31 0 0,0 26-33 0 0,0 0-128 0 0,0 1 64 0 0,0-1-96 0 0,0-26 32 0 0,0 26 0 0 0,0-26-32 0 0,27-26-192 0 0,-27-1-128 0 0,26 1-321 0 0,0-27-31 0 0,-26 0-289 0 0,27 0-545 0 0,-1 0-704 0 0,-26 0-1153 0 0,0-27-3555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5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 49,'-5'0,"-5"-4,-7-2,-4 0,1-4,-1 1,0 1,6 2,7 7,9 3,9 1,8 0,4-2,9 0,3-2,5 0,5-1,0 0,2 0,-3 0,0 0,-1-1,-5 6,-3 1,-8 4,-7 6,-9 4,-4 3,-9 3,-3 1,-2 5,2 7,-3 5,-1 10,3 4,-4 2,2-1,1 0,2-2,3-5,1-8,1-6,1-14,5-12,2-11,-6-12,-6-3,-8 0,-6 3,-5 4,3 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0.8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80 9993 0 0,'0'0'2307'0'0,"27"-27"-1058"0"0,-1 27 256 0 0,1-26 129 0 0,-1 26-545 0 0,27 0-352 0 0,0-27-193 0 0,-26 27-128 0 0,26 0-159 0 0,-1 0-129 0 0,-25 0-128 0 0,26 0 0 0 0,-27 0-64 0 0,1 0-545 0 0,-27 0-736 0 0,26 0-929 0 0,-26 27-1634 0 0,27-27-3203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1.0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1 545 0 0,'0'0'8199'0'0,"0"0"-5796"0"0,0 0-642 0 0,0 0 1 0 0,0 26-65 0 0,26 1-383 0 0,-26-1-385 0 0,27 1-289 0 0,-27-1-31 0 0,26 27-225 0 0,1-27-160 0 0,-27 27-63 0 0,0-26-65 0 0,26 26 0 0 0,-26-27-32 0 0,0 1-64 0 0,0-27-160 0 0,0 26-609 0 0,0-26-512 0 0,0 0-929 0 0,0 0-1025 0 0,0 0-2755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1.2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54 2723 0 0,'0'-27'5060'0'0,"0"27"-3394"0"0,0-26-545 0 0,26 26 128 0 0,-26 0-384 0 0,0 0-513 0 0,27 0-256 0 0,-27 0-96 0 0,26 0-192 0 0,-26 26-1505 0 0,27-26-2211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1.5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265 27 8264 0 0,'0'-26'3299'0'0,"0"26"-1345"0"0,0 0-64 0 0,0 0 160 0 0,-26 0-609 0 0,26 0-480 0 0,-27 0-96 0 0,1 0-1 0 0,-1 26-159 0 0,-26 1-96 0 0,27-1-65 0 0,-1 27-95 0 0,1-26-193 0 0,26 26 0 0 0,-27-1-64 0 0,27-25-32 0 0,0 26 1 0 0,0 0-97 0 0,0-27 0 0 0,53 27 64 0 0,-26-26-96 0 0,26-1 128 0 0,0-26 64 0 0,0 0-32 0 0,0 0-160 0 0,-1 0 97 0 0,1 0-97 0 0,0-26-32 0 0,-26-1-193 0 0,26 27-223 0 0,-27-26-737 0 0,1-1-609 0 0,-1 27-1441 0 0,0 0-3811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2.3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874 133 9193 0 0,'-27'-27'1569'0'0,"1"27"385"0"0,-27-26-160 0 0,0 26-33 0 0,0 0-479 0 0,-26 0-193 0 0,-27 26-257 0 0,27 1-223 0 0,-1-1-321 0 0,1 27 33 0 0,-1 0-257 0 0,27-26 64 0 0,1 52-64 0 0,25-26-64 0 0,1-27 32 0 0,26 27-32 0 0,0-26 0 0 0,26-1 64 0 0,1-26 32 0 0,25 0-64 0 0,1 0 96 0 0,27 0-64 0 0,-1-26 0 0 0,1-1 0 0 0,-1-26-32 0 0,-26 27 0 0 0,0-27 0 0 0,-27 0-32 0 0,1 27 0 0 0,-1-27 32 0 0,-26 0 0 0 0,0 26 1 0 0,0-26-1 0 0,0 27-32 0 0,0 0 64 0 0,-26-1 0 0 0,26 1 64 0 0,0 26 96 0 0,0 0-128 0 0,-27 0-128 0 0,27 0-32 0 0,0 26 64 0 0,-26 1 0 0 0,26-1 0 0 0,0 27 0 0 0,0-27 32 0 0,0 27-32 0 0,0 0 0 0 0,26 27 64 0 0,27-28-32 0 0,-26 28 0 0 0,-1-1 32 0 0,-26-26-96 0 0,26 27 64 0 0,-26-28-32 0 0,0 28 128 0 0,-26-1-64 0 0,0-26 225 0 0,-1 26 223 0 0,1-26-256 0 0,-1 0-224 0 0,1-26 97 0 0,-1 26-97 0 0,1-53 0 0 0,-1 26-32 0 0,27-26-225 0 0,-26 0-415 0 0,26-26-513 0 0,0-1-545 0 0,0-26-512 0 0,26 0-865 0 0,1 0-3203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2.5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27 556 2498 0 0,'-26'0'7880'0'0,"26"0"-5638"0"0,0 0-256 0 0,0 0-96 0 0,0 0-609 0 0,0 0-544 0 0,0 27 191 0 0,0-1-63 0 0,0 27 32 0 0,26-27-288 0 0,-26 27-225 0 0,0 0-96 0 0,26 0-96 0 0,-26 0-63 0 0,27 0-65 0 0,-27 0 0 0 0,0 0 0 0 0,26 0-32 0 0,-26 0-32 0 0,0-27-64 0 0,0 1-289 0 0,0-27-511 0 0,0 0-578 0 0,27 0-63 0 0,-27-27-1442 0 0,0-26-1505 0 0,0 27-2979 0 0</inkml:trace>
  <inkml:trace contextRef="#ctx0" brushRef="#br0" timeOffset="168.369">27 583 2594 0 0,'0'0'5798'0'0,"26"-27"-3588"0"0,1 27-384 0 0,-1-26 320 0 0,1 26-288 0 0,26 0-513 0 0,-27 0-224 0 0,27-27-320 0 0,27 27-225 0 0,-28 0-352 0 0,1 0-63 0 0,-26 0-97 0 0,26 0-32 0 0,0 0-289 0 0,-27 27-704 0 0,1-27-736 0 0,-1 0-1826 0 0,0 26-4037 0 0</inkml:trace>
  <inkml:trace contextRef="#ctx0" brushRef="#br0" timeOffset="600.601">1032 741 7335 0 0,'0'0'4100'0'0,"-26"-26"-2435"0"0,26 26 161 0 0,-26-27-96 0 0,-1 27-481 0 0,-26 0-128 0 0,27 0-128 0 0,-27 0-192 0 0,0 0-257 0 0,0 27-159 0 0,0-27-161 0 0,27 26 0 0 0,-27 1-160 0 0,26-1 0 0 0,27 1-32 0 0,-26 26 0 0 0,26-27-32 0 0,0 1 32 0 0,26-27 32 0 0,1 26 32 0 0,-1 0-64 0 0,1-26 32 0 0,25 0 33 0 0,1 0-65 0 0,0 0 32 0 0,-26 0 0 0 0,26-26 0 0 0,0 0-32 0 0,-27-1 0 0 0,1 1-32 0 0,25-1 32 0 0,-25 1-32 0 0,-27-27 0 0 0,26 26 32 0 0,1 1-32 0 0,-27-1 0 0 0,0 1 0 0 0,0 0 0 0 0,0 26 0 0 0,0-27 32 0 0,0 27 0 0 0,0 0-64 0 0,-27 0 0 0 0,27 27 64 0 0,-26-1 64 0 0,26 0-32 0 0,-27 27 64 0 0,27 0-32 0 0,0 0 32 0 0,-26 0-96 0 0,26 0 32 0 0,0 0-31 0 0,26 0-98 0 0,1-27-383 0 0,-27 1-481 0 0,26-1-929 0 0,1-26-832 0 0,-1 0-1378 0 0,1 0-3972 0 0</inkml:trace>
  <inkml:trace contextRef="#ctx0" brushRef="#br0" timeOffset="1051.481">1562 609 1441 0 0,'-27'0'7624'0'0,"1"0"-4614"0"0,-1 27-1216 0 0,1-1 256 0 0,-27 0-448 0 0,26-26-385 0 0,-26 53-320 0 0,27-26-385 0 0,0-1-128 0 0,26 1-127 0 0,0-1-65 0 0,0 1-32 0 0,26-1-96 0 0,0-26 96 0 0,1 0 32 0 0,26 0-31 0 0,0 0 95 0 0,0-26 32 0 0,-27-1 0 0 0,27 1-31 0 0,0-27 191 0 0,-27 0-224 0 0,27 0 64 0 0,-26 0-63 0 0,-1 27-97 0 0,1-27-64 0 0,-1 0-32 0 0,-26 0 0 0 0,27-27 32 0 0,-27 28-64 0 0,0-28 0 0 0,26 27 0 0 0,-26 0 0 0 0,0 0 0 0 0,27 27 0 0 0,-27 26 0 0 0,0-26 0 0 0,0 26 0 0 0,0 0-128 0 0,0 0-32 0 0,0 26 160 0 0,0 0-32 0 0,0 1 32 0 0,0-1 0 0 0,0 27 32 0 0,0-26 64 0 0,0 52-96 0 0,0-26 64 0 0,26 0-32 0 0,-26 26 64 0 0,0 1-32 0 0,-26-1 0 0 0,26 0 0 0 0,-27 1 0 0 0,1-1-64 0 0,26 1 32 0 0,-27-1 32 0 0,27-26-64 0 0,0 26 32 0 0,0-26 0 0 0,0 0-32 0 0,0-26-224 0 0,27-27-384 0 0,-1 0-866 0 0,-26 0-1088 0 0,27 0-1858 0 0,-27 0-5638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3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1 265 7976 0 0,'0'0'5285'0'0,"0"0"-2435"0"0,0 0-896 0 0,0 0-288 0 0,0 0-898 0 0,0 27 225 0 0,26-27-352 0 0,-26 53-161 0 0,0-27-191 0 0,0 1-1 0 0,0 26-160 0 0,0-27-32 0 0,0 0-32 0 0,0 27-32 0 0,0-26-96 0 0,0-1-416 0 0,0 1-481 0 0,0-27-545 0 0,27 0-736 0 0,-27 0-1409 0 0,0 0-3204 0 0</inkml:trace>
  <inkml:trace contextRef="#ctx0" brushRef="#br0" timeOffset="204.36">239 27 2306 0 0,'27'0'7495'0'0,"-27"-26"-4260"0"0,0 26-1185 0 0,0 0-288 0 0,0 0-417 0 0,26 0-512 0 0,-26 0-609 0 0,0 0-128 0 0,0 26-32 0 0,0-26-64 0 0,26 27-384 0 0,-26-27-961 0 0,0 26-1634 0 0,0 1-3619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38:14.4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186 953 8904 0 0,'0'0'3812'0'0,"0"0"-1730"0"0,0 0-320 0 0,26-27-97 0 0,1 27-512 0 0,-1-26-384 0 0,1 26-32 0 0,-1-27-97 0 0,0 27-191 0 0,1-26-1 0 0,-1-1-224 0 0,-26 1-63 0 0,27 26-33 0 0,-27-27-32 0 0,0 1-32 0 0,-27 26-32 0 0,1-27-32 0 0,-1 27 32 0 0,1-26-32 0 0,0 26 0 0 0,-1 0 32 0 0,-26 0 32 0 0,27 0-64 0 0,-1 0 64 0 0,1 26 32 0 0,-1 1 64 0 0,1-27 0 0 0,-1 53 33 0 0,1-27 63 0 0,26 27 64 0 0,-26-26 33 0 0,26 26-97 0 0,0-1 0 0 0,26 1-96 0 0,0-26 0 0 0,27 26-64 0 0,0-27 0 0 0,0 1 33 0 0,0-27-97 0 0,0 0-32 0 0,0 0-161 0 0,0 0-287 0 0,-27 0-161 0 0,27-27-95 0 0,0 1-161 0 0,0-1-833 0 0,0 1-800 0 0,-27-1-1250 0 0,27 1-1761 0 0</inkml:trace>
  <inkml:trace contextRef="#ctx0" brushRef="#br0" timeOffset="357.924">900 688 7399 0 0,'0'0'5285'0'0,"0"0"-2530"0"0,0 0-770 0 0,0 26-639 0 0,-26-26-97 0 0,26 27-32 0 0,0-1-32 0 0,-27 27-352 0 0,27-26 32 0 0,-26 26-128 0 0,26 0-225 0 0,0-1-224 0 0,-27 1-64 0 0,27 0-63 0 0,0-26-33 0 0,-26 26-96 0 0,26-27 32 0 0,0 1 0 0 0,0-1 32 0 0,26-26-96 0 0,-26 0 192 0 0,27 0-64 0 0,-1-26-32 0 0,1-1-96 0 0,-1 27 64 0 0,1-26-32 0 0,-27-1 33 0 0,26 1-33 0 0,0 26 0 0 0,-26-27-64 0 0,0 27 96 0 0,0-26 0 0 0,27 26 0 0 0,-27 0-32 0 0,0 0-32 0 0,0 0 96 0 0,0 0 32 0 0,0 0-128 0 0,0 0 0 0 0,26 0 0 0 0,-26 0 0 0 0,0 0 0 0 0,0 0 0 0 0,0 26-64 0 0,0 1 64 0 0,0-1 0 0 0,0 1-32 0 0,0-1-96 0 0,0 1-160 0 0,0 26-161 0 0,0-27-320 0 0,0 0-352 0 0,0 1-448 0 0,0-1-898 0 0,-26 1-736 0 0,26-27-800 0 0,0 26-3172 0 0</inkml:trace>
  <inkml:trace contextRef="#ctx0" brushRef="#br0" timeOffset="993.085">1747 53 6342 0 0,'0'0'4356'0'0,"0"-26"-2722"0"0,0 26 63 0 0,26-27 65 0 0,-26 27-96 0 0,0 0-257 0 0,0 0-160 0 0,0 0-384 0 0,-26 0-513 0 0,26 27 289 0 0,-27-1 63 0 0,1 0 97 0 0,26 27-32 0 0,-27 0-96 0 0,1 0-97 0 0,-1 27-95 0 0,1-1-33 0 0,0 0-64 0 0,-1 1-127 0 0,1 26-65 0 0,26-27-64 0 0,-27 27-32 0 0,27-27-64 0 0,0 27 64 0 0,0-27-32 0 0,0 27-32 0 0,27-53 0 0 0,-27 0 0 0 0,53 0-32 0 0,-53-27 32 0 0,26 1-96 0 0,0-27 0 0 0,27 0-64 0 0,-26-27 64 0 0,-1 1-160 0 0,27-1-193 0 0,-26 1-127 0 0,-1-27-257 0 0,1 27-384 0 0,-27-27-641 0 0,26 26-992 0 0,-26 1-1282 0 0,0-1-737 0 0,0 1-5220 0 0</inkml:trace>
  <inkml:trace contextRef="#ctx0" brushRef="#br0" timeOffset="1224.777">1244 503 3844 0 0,'-26'-27'6598'0'0,"26"27"-3363"0"0,0 0-865 0 0,26-26-448 0 0,27 26-64 0 0,0 0-161 0 0,26 0-383 0 0,-26 0-33 0 0,27 0-128 0 0,-1 26-256 0 0,0-26-321 0 0,1 0-191 0 0,-1 27-161 0 0,0-1-96 0 0,-26 1-128 0 0,0-1 0 0 0,-26-26 0 0 0,-1 27-192 0 0,-26-27-481 0 0,27 26-832 0 0,-27 1-1410 0 0,0-1-3171 0 0,0 0-6277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36:02.4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19536 12740 33 0,'-2'-2'12'0,"-2"0"37"0,0 0-11 16,2 0 0-16,0 0-7 0,0 2-1 16,2 0-3-16,0-1-7 0,0 0-1 15,0 1-3-15,4-2-6 0,4 1 2 16,9-1 2-16,-3-1-2 0,5 1-1 15,6 1-1-15,-3-1 0 0,7 2 2 16,9-2 2-16,-3 0-3 0,2-1-1 0,6 3-4 16,3-2 4-16,5 1-5 0,-3 1 0 15,2-1 0-15,-5-1-1 0,-4 1 2 16,-1 0-3-16,5 1 0 0,-8 0-1 16,3 0 1-16,7 0-1 0,-1 0 0 15,-1 0 0-15,7 2 2 0,-5-1-4 0,3 0 3 16,2 1-1-16,-9 0-1 15,3 2-1-15,-7-1 1 0,2 0 0 16,-2 0 0-16,7-1 0 0,4 1 0 16,7-2 1-16,1-1-2 0,2 0 2 0,-2 0-1 15,0 0 1-15,-4-1-1 0,2 0 4 16,-5-1-2-16,3 0 1 0,0 1 2 16,4-1 1-16,2-1-1 0,-1 0 8 15,6-2-6-15,-5 2-3 0,2-1-2 16,6 1 3-16,-4 0 1 0,2 0-5 15,10 1 1-15,-3-3-1 0,-3 2 2 0,2 0-1 16,-7 0-3-16,-6 0 3 16,1 1-1-16,0-2-1 0,-2 0 2 15,4 1-1-15,0-1 0 0,0 0-2 16,4 1 2-16,1-1 0 0,-1 1 0 0,2 0-2 16,6 0 2-16,-3 0 0 0,11 0-1 15,1-1 1-15,4 0-3 0,4 1 3 16,-2-2 0-16,-3 2-1 0,3-1 0 15,-4 0 0-15,-4-1-1 0,1 2 1 16,-1 0 1-16,-4-2-1 0,1 1 1 16,3 0 0-16,-5-1-3 0,5 3 2 0,1-1 1 15,-7-4 1-15,6 4-2 0,1-2 1 16,1 1-1-16,-3-1 2 0,1 1-2 16,0-1-1-16,-5 3 1 0,-1 1 0 15,-3-2-1-15,7 1 2 0,-5 1 0 16,0-1-1-16,7 1 1 0,-11-2 0 15,5 2 0-15,-5 1-2 0,-2-1-1 16,5 0 3-16,-5 1-1 0,-2-1 1 16,2-1-1-16,2 1 0 0,1-1 1 0,7-1 0 15,5 1 1-15,4-2-2 0,6-2 4 16,0 3-4-16,2-2 1 0,4 2 0 16,-2 0-1-16,-4-2 0 15,0 1-1-15,2 2 0 0,0-2 1 0,-4 1 0 16,2 1 0-16,-4-2-1 0,-4 0 1 0,2 0 0 15,-11 0-1-15,3 1 1 16,-7-1-1-16,-4-1 0 0,-8-1 0 0,-2 3 0 16,-8 0 1-16,-3-3-1 15,-3 3 0-15,3-1 2 0,3-1-2 0,2 2 0 16,6-2 0-16,4 0 0 0,6 1 1 16,-4-1-1-16,2 2 0 0,0-2 0 15,2 0 0-15,-4 1 0 0,-4 2 0 16,-2-1 0-16,-4-1 0 0,-2 2 1 15,1-3-1-15,1 1 0 0,-2 3 0 16,-2-2 0-16,-1 0 0 0,1 1 0 0,-9-2 1 16,2 3-1-16,-3-1 0 0,-7-1 1 15,0 0-1-15,-2 1-1 16,-2-1 1-16,2 0 0 0,2 1 0 16,-4-1 0-16,2 0 1 0,-2 3-1 0,-4-3 0 15,1 0 1-15,3 3-1 0,-4-2-1 16,2 1 1-16,2 1 0 0,-4-4 0 15,-2 2 1-15,1 2-1 0,1-3 0 16,-4 3 0-16,4-1 1 0,-7-2-1 16,7 1 1-16,-2 1-1 0,-7-2 0 0,5 1 0 15,-2 2 0-15,-9-1 0 0,0 1 0 16,3 0-1-16,-11 0 1 0,-2 0-1 16,0 0 0-16,0 0 0 15,0 0 0-15,-6 3 1 0,-13 3 1 0,-6 3-8 16,-6 2-18-16,-12 2-44 0,-13 1-76 15,-4 1-247-15</inkml:trace>
  <inkml:trace contextRef="#ctx0" brushRef="#br0" timeOffset="1372.842">19359 12318 24 0,'-5'-2'19'0,"1"-1"-1"16,4 3 44-16,-4-2-30 0,2 1 5 16,2 1-10-16,-2 0-4 0,2 0-7 0,0 0-10 15,-2 0-2-15,-4 7 1 0,6 1 0 16,0 2 5-16,0 0-1 0,0 3-1 15,0 0 0-15,12 1-1 0,-6 3-2 16,-4-3 0-16,3 3-1 0,-3 2 0 16,-2-1-1-16,0 0-1 0,0 2-1 15,0-1 1-15,0 0-1 0,2 0 0 16,-2-3 0-16,0 0-1 0,4 1 1 16,-4-2 0-16,0-2 1 0,4 0-1 15,-4-2-1-15,4-2 1 0,0-1-1 0,0-1 0 16,-2-3 0-16,3-1 1 0,-3-1-1 15,-2-2-1-15,2 1 2 0,-2-1 0 16,0 0 0-16,0 0-1 0,0 0 1 16,0 0 1-16,0 1 1 0,8-1 6 15,2 0 0-15,9 0 14 0,4-4-7 16,12 0-3-16,4-2-2 0,4-2-5 16,11 2 0-16,4-1-3 0,6 2-3 15,4 0 2-15,5 3 1 0,-11 1-3 16,-2 1-5-16,-2 0-30 0,-9 5-42 0,-1 2-43 15</inkml:trace>
  <inkml:trace contextRef="#ctx0" brushRef="#br0" timeOffset="2323.116">30306 11925 52 0,'0'0'38'0,"0"-1"9"15,0 1-17-15,0 0-3 0,0 0-19 16,0 1-2-16,0 5 13 0,2 0-3 15,2 1-8-15,2 2 5 0,5 3-3 0,-7-1 2 16,0 1-3-16,0 3-4 0,-4-3-1 16,0 0-2-16,0 0 2 0,-2 0-2 15,-8 0-1-15,-7 1 0 16,-3 1-1-16,-1-1-14 0,-6 3-26 0,-4 3-39 16</inkml:trace>
  <inkml:trace contextRef="#ctx0" brushRef="#br0" timeOffset="6660.44">20113 15753 34 0,'-12'0'132'0,"5"2"-111"0,3-2 2 0,2 0 14 15,2 1 13-15,0-1-8 16,0 0-8-16,0 0 1 0,0 0 3 0,2 0-1 15,7-1-10-15,13-6-9 0,11-2-4 16,13 0 8-16,14-2-1 0,12 2 1 16,17-2-5-16,23 2-1 0,12 0-2 15,29-1-3-15,39 2 1 0,35 2 13 16,46-2 15-16,27 0-23 0,6-1-5 0,0-1-6 16,-2 3-4-16,-23 0 1 0,-15-6 0 15,-30 2-2-15,-48-2-1 16,-45 3 1-16,-40 5-2 0,-41 3-1 0,-29 2-4 15,-24 2-7-15,-9 5 0 0,-5-3-12 16,1-1-13-16,-2 0-18 0,2 2-30 16,-6 4-38-16,-17 1-155 0</inkml:trace>
  <inkml:trace contextRef="#ctx0" brushRef="#br0" timeOffset="24828.122">29256 12263 132 0,'-91'7'-18'15,"-2"-1"19"-15,0-1 1 0,4 2-1 16,0 4-10-16,0-2-12 0,0 4-9 16,1 6-28-16</inkml:trace>
  <inkml:trace contextRef="#ctx0" brushRef="#br0" timeOffset="197206.879">22536 6555 122 0,'-9'0'180'0,"5"0"-119"0,2 0-9 16,2 0-19-16,0 0 5 0,0 0-1 15,13 2-2-15,16 0-6 0,14-2-3 16,15 4-6-16,8-2 1 0,6 1-6 0,7 1-4 15,0-1-4-15,-7-1-3 0,2 1-1 16,-10 0-1-16,-4-1 0 16,-2 2 0-16,-12-2-2 0,-3-1 1 15,-8 1 0-15,-8-2-3 0,-4 0-11 0,-7 0-1 16,-1 0-10-16,-7 0-13 0,-4 0-18 16,-2 0-42-16,0 0-79 0</inkml:trace>
  <inkml:trace contextRef="#ctx0" brushRef="#br0" timeOffset="-206438.373">26928 7732 10 0,'0'0'56'0,"0"0"-25"0,0 0 0 16,0 0-7-16,0 0-2 0,0 0-6 16,0 0-8-16,0 0-5 0,0 2-3 0,0-2-3 15,2 2 1-15,5 1-26 0,3 1-41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36:51.1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10993 2451 70 0,'-17'2'73'15,"11"1"-48"-15,0-2-6 0,4 3-10 16,2-2 3-16,0 1 21 0,8 1-4 16,7 1-7-16,5-3-7 0,7 0 5 15,4 1 0-15,4-1-3 0,11-1-3 16,-1-1-1-16,9 1-2 0,4-1-2 16,4 0 1-16,8 0 0 0,-2 0-5 0,7 0-1 15,3 0 0-15,7 0-2 0,6 0-1 16,0 0 0-16,4 0 0 0,6 0 0 15,1 0 1-15,7 0-1 0,3 0 4 16,6 0 3-16,2 0-1 0,8 0 0 16,2 0 8-16,11 0 9 0,12-1-9 15,14 0-6-15,11-1-3 0,12 2 0 0,15-1-2 16,12 0-2-16,4 1 1 0,10 0-1 16,1 0 0-16,-7 0-1 15,0 0 1-15,-12 0 1 0,-2 3-2 0,-6-1 1 16,-3 0 0-16,1 4-2 0,-4-2 1 15,1-2 0-15,5 4-1 0,-1-1 1 16,1 0 0-16,-7 0 0 0,-5 1-1 16,1 0 1-16,-6 1 0 0,8 1 0 15,1-1-1-15,5 2 1 0,1 2 1 0,-3-2 0 16,-3 4 0-16,-3-2-2 0,-6-1 1 16,0-2-2-16,-6 1 3 0,-4 0-1 15,0-1 0-15,0 2-1 0,-3-1 1 16,-3 0-1-16,-9-1 0 0,-10-1-2 15,-8 1-1-15,-7-1 3 0,-16-2-4 47,-8 3 3-47,-9-4 1 0,-14 2-1 0,-8 0 0 16,-11 0 1 0,-10-3 0-16,-6 2-1 0,-12-2-1 0,-7-2-3 0,-10 3-5 0,-9-3 0 0,-11-1-6 0,-3 0 1 0,-4 0-13 0,0 2-19 0,0 4-30 15,0 0-34-15,-11 3-14 0</inkml:trace>
  <inkml:trace contextRef="#ctx0" brushRef="#br0" timeOffset="28678.875">23075 11894 112 0,'-12'-1'20'15,"2"1"5"-15,-1 0 9 0,-1 0-12 16,10 7-9-16,2 2 5 0,-2 5 8 16,0 0 1-16,2 5-4 0,-2 5-8 0,2 5 8 15,0 10-4-15,2 5-3 0,8 10-3 16,6 11-1-16,-3 3-1 16,3 7-9-16,-5 3 1 0,1-4 3 15,-4-1-1-15,1-3-2 0,3-6-1 0,-2-4 1 16,-3-7-1-16,-3-4 0 0,-4-4 0 15,0-7-2-15,0-5 1 0,-2-4-2 16,2-2-17-16,-2-7-22 0,2-6-47 16,0-2-25-16</inkml:trace>
  <inkml:trace contextRef="#ctx0" brushRef="#br0" timeOffset="29014.379">21219 13141 109 0,'-27'0'58'0,"0"0"-32"15,9 0 25-15,7 0-3 0,11-1 4 16,11-1-23-16,24-1-1 0,21 0 16 0,20-3-8 16,27-2-4-16,15 0-6 0,12-3-4 15,17 3-2-15,8-2-7 0,4 4-4 16,-4 1-5-16,-8 1 1 0,-21 2-4 16,-12 2 0-16,-19 0-4 0,-12 0-9 15,-9 5-6-15,-6-1-21 0,-8 2-18 0,-14 3-37 16,-9 0-53-16,-20 5-94 0</inkml:trace>
  <inkml:trace contextRef="#ctx0" brushRef="#br0" timeOffset="30226.538">8504 12119 26 0,'2'-4'20'0,"-2"2"25"16,0 2-12-16,0 0-1 0,0 0-10 16,0 0-19-16,6 6 10 0,3 3 6 15,7 5 3-15,-1 3-2 0,3 7 2 16,3 7-7-16,-5 4-1 0,5 8-2 15,-6 6-2-15,-3 1 1 0,-6 6-3 0,-6 5-4 16,0 0 8-16,0 0 0 16,-6-1-6-16,-6-4 2 0,3-2-3 0,5-5 0 15,0-6 1-15,4-6-3 0,0-1-1 16,0-5 0-16,0-3 5 0,0-3 0 16,8-8 4-16,7-7-5 0,3-4-1 15,9-6 7-15,17 0 1 0,16-6 6 16,20-5-4-16,28-4-5 0,18 2-1 15,23-1-3-15,18 2 12 0,11 0-10 16,4 2-2-16,-4 5-4 0,-7 1-1 0,-18 4 1 16,-23 0-2-16,-18 7 0 0,-17 4-2 15,-16 2-4-15,-15 3-2 0,-11-2-17 16,-13 3-14-16,-9 6-28 16,-13 2-76-16,-18 2-123 0</inkml:trace>
  <inkml:trace contextRef="#ctx0" brushRef="#br0" timeOffset="37258.634">10021 14816 33 0,'-18'-6'85'0,"-3"-1"-42"0,-4 0-3 16,3-1 3-16,-3 1-4 15,-2 0-3-15,2-1-7 0,2 1-6 16,-1 2-3-16,-1-1-6 0,2 1-1 16,0 0-2-16,3 1-1 0,-1 0-2 0,-4 0 0 15,11 1-3-15,-7 0 0 0,0 0 0 16,9 2 2-16,-7 0-1 0,5 0-3 16,-3 1 4-16,3 0-1 0,-3 0-4 15,5 0 1-15,-5 1 0 0,5 3-1 16,0 2 0-16,1 4 0 0,1 1-2 0,2 4 5 15,1 3-3-15,3 4 0 16,2 4 2-16,-6 3-2 0,0 6-1 16,4 6 1-16,-1 12 0 0,5 11-1 15,0 9 1-15,0 6 0 0,0 4 0 16,9 1-2-16,3-1 2 0,-2-2-1 0,3 2 1 16,-9-1-1-16,-4 4 1 0,-10 7 2 15,-13 0 8-15,-6 5 0 0,2-4-4 16,4-3-3-16,3-5 0 0,1-3-5 15,-2-2 2-15,-1-6 1 0,7-4-1 16,1-9-1-16,7-10 0 0,7-6-1 16,0-5 1-16,5-3 0 0,15-4 0 0,-5-4-1 15,5 0 1-15,-3-8-1 16,-3-2 1-16,3-3-1 0,-5-8-1 16,-5-3 1-16,3 0 1 0,-6-4-1 0,-2-2 1 15,2 0 3-15,-2 0 1 0,2-2-1 16,3-4-1-16,3-2-1 0,-4-2-2 15,0 0 2-15,1 1 0 0,3-4 0 16,0 2-1-16,11 2 5 0,8-2-1 16,10 2-2-16,19 0 4 0,10-1 1 0,19 1 0 15,14 0-2-15,1 1-1 0,-3 2-1 16,-2 0-4-16,-10 3 2 16,-9 3-2-16,-3 0-1 0,-9 2-16 15,-2 8-20-15,-4 1-29 0,-6 6-76 0,-9 3-158 16</inkml:trace>
  <inkml:trace contextRef="#ctx0" brushRef="#br0" timeOffset="44344.595">11807 14800 12 0,'0'4'13'16,"0"-2"37"-16,-6 2 0 0,4 0-7 0,-2-1-7 16,0 1-4-16,2-2 0 0,-6 0 2 15,8 0 0-15,0-1-1 0,0-1-5 16,0 2 4-16,-3-2-1 0,-1 0-1 16,0 0-6-16,0-2-10 0,-10-3-6 15,7 1 2-15,1-1-3 0,-2-3 1 16,6 1-2-16,-6 0-3 0,3-3 1 15,1 1-3 1,0 0 0-16,-4 2-1 0,0 2 2 0,3-1-1 0,1 2 0 0,4 1-1 16,-2 2 0-16,0-1 1 15,2 2-1-15,0 0-1 0,0 0-1 0,0 0 0 16,0 0-1-16,0 0-1 0,0 0 2 16,15 2 2-16,10 0 0 0,16 0 2 15,4-1 0-15,17-1 0 0,17 0 0 16,6 0 0-16,8 0 0 0,6-4-1 15,8-1-1-15,3-2 1 0,-1 1 0 0,1 0 0 16,-9-1-1-16,-4 0 0 16,-8 0 0-16,-12 0-1 0,-1-3 0 0,-10 0 1 15,-3-3-1-15,-1 1 1 16,-9 1 0-16,-1 0 0 0,-11 1 0 0,-4 1 1 16,-3 3-2-16,-10 2 2 0,-3 2-2 15,-2 0-2-15,-7 2 2 16,3-1-1-16,-7 1 1 0,-2 0 0 0,-2 0 0 15,0 0 0-15,2 0 0 0,-6 0 0 16,0 0 0-16,0 0 1 0,0 0 0 0,0 0 0 16,0 0 0-16,0 0 0 0,0 0 0 15,0 0 1-15,-2 0 0 0,-10 1 0 16,6 1 0-16,0-2 0 0,-3 0 0 16,5 0-1-16,2 0 1 0,0 0-1 15,0 0 0-15,2 0 0 0,0 0 0 16,0 0-1-16,-2 0 0 0,2 0 1 15,0 2-1-15,0-2 1 0,0 2-2 16,0 2 0-16,0 4 2 0,0 1 1 16,0 6 1-16,4 3 2 0,0 0-4 0,4 7 1 15,-8 0-1-15,0 1-6 0,0 3-35 16,0 0-68-16,-8-3-135 0</inkml:trace>
  <inkml:trace contextRef="#ctx0" brushRef="#br0" timeOffset="46679.678">21281 14796 161 0,'-12'-2'125'0,"1"2"-69"16,3 0 1-16,-2 0-14 0,-3 3-1 16,1 6-11-16,-7 4 0 0,3 5-6 15,-9 3-2-15,0 0-9 0,-6 7-3 16,0 5-3-16,-4 3-5 0,-4 8 0 16,1 0-3-16,3 0 2 0,2-3 0 15,6-4-2-15,1-8-1 0,7-6-2 16,4-6-7-16,5-7-6 0,2-3-11 15,6-5-3-15,0-2-11 0,2 0-10 0,0-7-37 16,0-5-24-16,4-5 12 0,4-3-7 16</inkml:trace>
  <inkml:trace contextRef="#ctx0" brushRef="#br0" timeOffset="46862.68">20822 15118 16 0,'4'-21'67'16,"-4"5"-9"-16,0 2-1 0,-10 3 23 0,-2 4-10 16,-7 2-13-16,11 2-18 0,-5 1-6 15,-1 2-8-15,8 0-11 0,-3 7-7 16,-3 3-1-16,6 7 3 0,2 1-1 15,4 3-3-15,0 4-1 0,4 1 0 16,18 1-2-16,9-3-1 0,5-1 1 16,9-5 1-16,3-1-2 0,3-5-2 0,-1-3 3 15,-7-5-1-15,3-2-1 0,-9-2-2 16,0-5-3-16,-2-5-8 0,3-4-17 16,-3-1-19-16,0-3-51 0,-4-4-109 15</inkml:trace>
  <inkml:trace contextRef="#ctx0" brushRef="#br0" timeOffset="47234.863">22170 14317 110 0,'-2'0'108'15,"2"0"-55"-15,-2 2-12 0,-2 2-3 16,-5 8 3-16,-1 2 0 0,0 6-5 15,-5 4-7-15,1 5-6 0,-7 4-5 16,-6 4-5-16,2 2 9 0,-4-1-13 0,7-2-4 16,1-4-3-16,2-6-1 0,9-5 1 15,6-4-4-15,-2-7-7 0,0-3-16 16,3-2-14-16,1-3-16 0,0-2-28 16,2 0-29-16,0-3-76 0</inkml:trace>
  <inkml:trace contextRef="#ctx0" brushRef="#br0" timeOffset="47710.543">21961 14411 181 0,'0'-6'40'0,"0"1"1"0,2-1 4 16,2 1 6-16,0-1-15 0,7 2-7 15,-3-3-7-15,0 4 0 0,5-3-3 16,-5 2-1-16,-4 3 3 0,2-1-5 15,1 2-2-15,-7 0-1 0,2 0-2 0,-2 0-5 16,2 0-2-16,0 0-4 0,0 3 1 16,4 4 4-16,-4 1 0 15,2 3-2-15,7 4 4 0,-3 3 1 16,-2 0-4-16,8 4-1 0,-3 0-1 0,1 0 0 16,9-1 0-16,-5-3-1 0,3-5 0 15,4 0 0-15,2-7-1 16,-3-4 2-16,1 0 0 0,-4-2 0 0,1-4 2 15,-5-3-1-15,1-6 1 0,-3-2-1 16,-1 0-1-16,-6-2 0 0,1-2 0 16,-7 2-1-16,0-1-2 0,0 0 4 0,0 4 0 15,0-1 1-15,-3 2 2 16,-3 2 1-16,-4 2 3 0,8 6-3 16,2 1-1-16,0 2-1 0,0 0-6 0,0 9-3 15,0 2 6-15,10 6 0 0,1 5 0 16,5 1 1-16,1 3 0 0,3 3 0 15,-3-4-2-15,1 1 0 0,1 0 0 16,-5-2 1-16,1-3-6 0,-7-5-4 16,-2-4-7-16,1-4-13 0,7-2-24 0,-6-4-20 15,7-2-56-15,-1 0-102 0</inkml:trace>
  <inkml:trace contextRef="#ctx0" brushRef="#br0" timeOffset="48054.855">22757 14614 137 0,'0'-4'156'0,"10"-1"-101"16,13-3-11-16,6 0 14 0,2-2-9 16,-2 0-15-16,-2-1-10 0,-4 2-5 15,-9-1-1-15,0 0-7 0,-3 0-4 16,-5 0-2-16,-2 1-2 0,-4-1-2 15,0 2 1-15,-10-1-2 0,-11 2 1 16,-10 3-3-16,-4 1 0 0,4 3 3 16,-4 0-2-16,6 6 0 0,6 4 0 15,0 3 3-15,9 4-1 0,-1 3 5 16,5 2-2-16,6 2 0 0,4 2-1 16,0 1 0-16,6-2 0 0,15-1-1 0,4-3-1 15,6-4 0-15,6-7-2 0,2-4 2 16,7-3-15-16,-1-3-12 0,3-3-25 15,-11-3-43-15,0-2-97 0</inkml:trace>
  <inkml:trace contextRef="#ctx0" brushRef="#br0" timeOffset="48234.368">23170 14475 165 0,'0'-10'156'0,"11"1"-100"16,13 0-27-16,3-1 15 0,4 1-9 16,5 4-14-16,-3 0-9 0,6 0-7 15,-6 3 0-15,-4 0-5 0,-4 0 0 0,-7 2-2 16,-1 0-13-16,-9 0-24 16,2 0-40-16,-10 1-54 0,0 2-82 0</inkml:trace>
  <inkml:trace contextRef="#ctx0" brushRef="#br0" timeOffset="48430.721">23373 14452 283 0,'0'0'88'0,"0"0"-28"0,0 0-22 0,8 3 3 16,13 4-4-16,-3 4-4 0,1 1-6 15,0 5-10-15,-7 1-5 0,-6 3 0 16,5 3-9-16,-7 1 1 0,-4 1-2 15,4 1-1-15,2 0-2 0,-6-4-11 16,4-2-24-16,-2-1-32 0,-2 0-26 16,2-2-76-16</inkml:trace>
  <inkml:trace contextRef="#ctx0" brushRef="#br0" timeOffset="48731.621">23921 14600 7 0,'-13'-6'267'0,"7"3"-201"0,-6 1-9 16,3 0 2-16,-1 1-8 0,2 1-12 15,2 1-13-15,4 5-11 0,-3 3 5 0,3 1 0 16,2 2-11-16,0 1-2 16,9 2-3-16,5-4 0 0,3 2-1 15,5 0-2-15,3-5 0 0,2-1 1 16,4-2 1-16,-2-5-2 0,0-1 3 0,-8-8 1 15,-3-4-2-15,-7-2 3 0,-7-2 1 16,-4 0 0-16,-2 0 1 0,-19 5 4 16,-8 1-7-16,-4 5-5 0,-6 4 0 15,4 1-2-15,-1 1 0 0,5 3-4 16,7 5-22-16,5 2-26 0,9 1-56 16,5 2-123-16</inkml:trace>
  <inkml:trace contextRef="#ctx0" brushRef="#br0" timeOffset="49168.142">24473 14528 221 0,'-25'0'99'16,"-4"0"-56"-16,0 0-2 0,2 4 1 15,-2 1-8-15,11 2-15 16,3 1-9-16,1 0-6 0,5 1 0 0,9 0-1 16,0 0-2-16,0-3 0 0,17 0 0 15,4-5 1-15,-5-1 1 0,7 0-1 16,0-1 2-16,-5-4 0 0,9-2-2 16,-2-2 0-16,-2 0 0 0,-9 2-1 15,-4-1 1-15,-3 3 0 0,-5 0 4 0,-2 3-5 16,0-2 4-16,0 4-2 0,0 0 0 15,0 0-3-15,0 4-6 0,-4 5 4 16,1 6 4-16,3 3-1 0,0 0 1 16,11 6 1-16,9 3 1 0,-3 4 1 15,4 5-1-15,-5 1 3 0,-8 2 0 16,-1 0-2-16,-7-4-2 0,0 2 4 16,0 3-1-16,0 3 20 0,-13-2 23 15,-3-3-29-15,-9-2-12 0,8-12-3 16,1-3-4-16,6-10 1 0,5-8-6 15,3-3-14-15,2-10-13 0,0-9-37 0,0-2-44 16,0-6-122-16</inkml:trace>
  <inkml:trace contextRef="#ctx0" brushRef="#br0" timeOffset="49583.07">24799 14458 289 0,'0'-7'71'16,"-4"0"-13"-16,0 5-8 0,-2 2-5 15,2 0-7-15,2 2-22 0,0 6-4 16,-1 3 3-16,-1 3-8 0,4 2 0 16,0 0-1-16,0 4 0 0,4-1 1 15,13 0-4-15,2-1-2 0,3-3 2 0,3-2-3 16,2-4 0-16,2-5-1 0,2-4 3 15,4 0 4-15,-2-4-1 0,0-6-4 16,-4-1 2-16,-8-2 1 16,-7-4-1-16,3 2 1 0,-9 1-3 0,-2-1 0 15,1 2 3-15,-7 3 3 0,0-1-1 16,0 3 3-16,0 3-1 0,-9 1-1 16,5 3 2-16,0 1-2 0,0 0-7 15,-2 7-2-15,-5 1 3 0,7 6 0 16,4 4 1-16,0-2 2 0,0 4-4 0,4 2 2 15,7-1-1-15,-1 0 1 16,-4 4-1-16,5-4-2 0,-1-1 0 0,2 0-12 16,1-3-5-16,-1-2-18 15,3-3-28-15,-5-7-40 0,-4-1-53 0,6-4-93 16</inkml:trace>
  <inkml:trace contextRef="#ctx0" brushRef="#br0" timeOffset="49979.257">25308 14490 166 0,'-4'-13'105'0,"4"1"-55"16,0 1-15-16,0 4 0 0,0 3-5 15,4 4-5-15,2 0-9 0,-4 0-9 16,8 0-2-16,-6 0 1 0,1 2 0 15,-3 4 3-15,0-2 3 0,-2 0 0 16,2-1-2-16,0 0-2 0,-2-2-3 16,0 2 1-16,0-3 2 0,2 0-1 0,0 1-2 15,-2 0 1-15,0 0-1 0,0 0 0 16,2 1 3-16,-2 0-2 0,8 3 3 16,-3 1 2-16,-1 0-2 0,4 5-3 15,0 0-1 1,-2 4 1-16,5 3-1 0,-3 0-3 0,2 4 1 0,-1 1-3 0,-1 2 1 15,0 0 0-15,-2 1 0 16,1-1-1-16,-1-3 0 0,4-1-4 0,-4-2-2 16,-2-3-7-16,3-3 1 15,-3-1-2-15,-4-5 0 0,8 0-7 0,-6-2-6 16,2-2-8-16,2-3-20 0,-4 0-41 16,1 0-56-16</inkml:trace>
  <inkml:trace contextRef="#ctx0" brushRef="#br0" timeOffset="50564.065">25434 14653 33 0,'-6'-1'17'0,"4"0"60"0,0 0-27 16,-3 0-12-16,5 1-2 0,-2 0-4 15,2 0-22-15,0 4 6 0,-2 3 3 16,2 1-1-16,0 2 0 0,0 3 3 16,0 0-4-16,6 3-7 0,3 0-2 15,7 3-3-15,3-2-1 0,2-4-2 0,5-2-1 16,3-4-1-16,-2-4 1 0,0-3 2 16,0 0 0-16,-6-9 1 0,1-1-1 15,3-2 10-15,-6-2 0 0,-7-1 4 16,7 1-5-16,-11 1 1 0,0-3-7 15,-1 3 2-15,-3-3-8 0,-4 2 6 0,0 3 5 16,0 1-5-16,0 2-1 16,-7 3 4-16,-1-1 2 0,4 5 0 15,2 1-4-15,-6 1-12 0,-1 8 3 16,5 2 2-16,0 6 3 0,4 2 1 0,0 4-4 16,0 3 1-16,0 3 0 0,8 0 1 15,5-2-2-15,-3 1 2 0,11-2 6 16,-9-1 4-16,1-2 1 0,-1-1-10 15,-6-5-1-15,0-3-2 0,5-6-3 16,-9-4-13-16,0-4-27 0,-2 0-20 0,0-7-105 16,0-4-155-16</inkml:trace>
  <inkml:trace contextRef="#ctx0" brushRef="#br0" timeOffset="50898.306">25909 14482 238 0,'-6'0'97'0,"2"0"-39"0,2 0-14 16,0 2-15-16,-2 5-11 0,4 7 8 15,0 4 4-15,0 3-6 0,4 4-4 16,4 2-6-16,7 3-7 0,-3 1-3 15,2 3 1-15,-1-2-5 0,-3 2 2 16,3-3-1-16,-5-3 1 0,2-5-2 16,3-7-1-16,-3-9-3 0,11-6-1 15,-3-2 6-15,7-10 3 0,6-8 0 16,-2-5-1-16,0-5-2 0,2 0 0 0,-4-1 0 16,2 3-2-16,-4 2 1 0,-5 4-4 15,-5 2-16-15,1 5-20 0,-5 5-29 16,-5 1-52-16,2 8-63 0</inkml:trace>
  <inkml:trace contextRef="#ctx0" brushRef="#br0" timeOffset="51070.779">26176 14725 80 0,'0'0'202'15,"0"0"-111"-15,8 0-45 0,0 0-3 16,5 7-9-16,3-3-2 0,-1 4-13 15,3 1-3-15,1-3-7 0,-4 2-4 16,5 0-3-16,-3-1-1 0,1-2-5 16,3 0-25-16,-6-5-31 0,3 0-69 15,5 0-118-15</inkml:trace>
  <inkml:trace contextRef="#ctx0" brushRef="#br0" timeOffset="51487.246">27110 14595 72 0,'-20'-4'272'0,"9"3"-174"0,-5 1-40 15,-1 0-5-15,-3 2-7 0,-9 6-15 0,2 3-6 16,-4 4-3-16,-2 1-8 0,0 3-5 16,-3 4-6-16,5 3-1 0,2 1 0 15,5 2-2-15,7-1-1 16,9-5-1-16,4-3-6 0,4-6-6 0,2-5-1 15,16-5 2-15,3-4 6 0,8-2 8 16,10-6-1-16,1-7 0 0,-3-5 1 16,2 0 1-16,-4-4 1 0,-4-1-2 15,0 1 1-15,-10 0 1 0,2 2-2 16,-5 2-2-16,-10 2 4 0,-1 4 7 16,-5 2-1-16,-2 2-4 0,0 1 1 0,-2 5 4 15,-5 0 1-15,5 4-4 0,-4 0-4 16,0 4-1-16,0 8-2 0,2 3 4 15,4 5 0-15,0 3 4 16,4 4-3-16,10-2-1 0,-3 3-3 0,9-3 2 16,-1-5-2-16,0-4 0 0,7-6 1 15,1-5-1-15,-2-5 2 0,-2 0-2 16,-5 0-2-16,5 0-9 0,-4-9-11 16,-5 1-16-16,3 2-34 0,-5 2-91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390 73 1698 0 0,'0'0'864'0'0,"-20"-18"482"0"0,20 18 31 0 0,0 0-64 0 0,-22 0-224 0 0,22 0-96 0 0,-20 0-64 0 0,20-18-192 0 0,-20 18-129 0 0,20 0-127 0 0,-21 0-1 0 0,21 0 65 0 0,-21 0-97 0 0,1 0-63 0 0,20 0-33 0 0,-21 0 0 0 0,1-18-63 0 0,20 18-1 0 0,-20 0-64 0 0,0 0-32 0 0,0 0-32 0 0,20 0 65 0 0,-22 0-97 0 0,2 0-32 0 0,-1 0 0 0 0,21-19 0 0 0,0 19-32 0 0,-21 0-32 0 0,21 0 96 0 0,-20 0-96 0 0,20 0-32 0 0,0 0 32 0 0,0 0 0 0 0,0 0 0 0 0,0 0 32 0 0,0 0-32 0 0,0 0-32 0 0,0 0 32 0 0,-20 0 0 0 0,20 0-32 0 0,0 0 0 0 0,0 0 32 0 0,0 0-32 0 0,0 0 32 0 0,0 0 1 0 0,0 0-1 0 0,0 0-32 0 0,0 0 32 0 0,0 0-64 0 0,0 0 64 0 0,0 0 0 0 0,0 0 32 0 0,0 0 0 0 0,0 0 0 0 0,0 0 160 0 0,0 0-128 0 0,0 0 96 0 0,0 0-32 0 0,0 0 1 0 0,0 0-97 0 0,0 0 0 0 0,0 0-32 0 0,0 0 64 0 0,0 0-96 0 0,-21 0 32 0 0,21 0-32 0 0,0 0 32 0 0,0 0-32 0 0,0 0 0 0 0,0 0 0 0 0,0 0 0 0 0,0 0 0 0 0,0 0 32 0 0,0 0 0 0 0,0 0 32 0 0,0 0-64 0 0,0 0 0 0 0,0 0 64 0 0,0 0 32 0 0,0 0-64 0 0,0 19 0 0 0,0-19 64 0 0,0 0 0 0 0,0 18-64 0 0,0-18 65 0 0,0 18-33 0 0,0-18 0 0 0,0 18 0 0 0,0 2 0 0 0,0-2-32 0 0,0 0 0 0 0,0 0 0 0 0,0 1-32 0 0,0-1 32 0 0,0 0 32 0 0,0 1 96 0 0,0-1-256 0 0,0 0-32 0 0,0 0 32 0 0,0 2 96 0 0,0-2-32 0 0,0-18 0 0 0,0 0 32 0 0,0 18 0 0 0,0-18 0 0 0,0 0 0 0 0,0 0 0 0 0,0 0 32 0 0,0 0-32 0 0,0 0 32 0 0,0 18-32 0 0,0-18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0 2178 0 0,'0'0'1794'0'0,"0"0"-481"0"0,-18 0-192 0 0,18 0 96 0 0,0 0-64 0 0,-19 0-192 0 0,19 0-192 0 0,0 0-225 0 0,0 17-95 0 0,-18-17-129 0 0,18 0-96 0 0,0 0-63 0 0,0 16-1 0 0,0-16-32 0 0,0 0 0 0 0,0 0-64 0 0,0 0-32 0 0,0 0 96 0 0,0 0-32 0 0,0 0 128 0 0,18 0 33 0 0,-18 0-1 0 0,0 0-128 0 0,0 0 64 0 0,19 0-32 0 0,-19-16-64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0,'-19'0'1730'0'0,"19"-17"-930"0"0,-17 17 161 0 0,17 0 224 0 0,0 0 1 0 0,-18 0-226 0 0,18 0-191 0 0,0 0-96 0 0,0 0-97 0 0,-20 0-95 0 0,20 0-129 0 0,0 0-32 0 0,0 0-63 0 0,0 0-33 0 0,0 0-32 0 0,0 0 32 0 0,0 0-96 0 0,0 0 97 0 0,0 0-1 0 0,0 0-32 0 0,0 0 32 0 0,0 0 97 0 0,0 0-193 0 0,0 0-32 0 0,0 0 0 0 0,0 0-32 0 0,0 0 32 0 0,0 0-64 0 0,0 0 0 0 0,0 0-64 0 0,0 0 0 0 0,0 0-32 0 0,0 0 128 0 0,0 17-64 0 0,0-17 0 0 0,0 0 0 0 0,0 0 32 0 0,0 0-32 0 0,0 15 32 0 0,0-15-32 0 0,0 0 32 0 0,0 0-32 0 0,0 0-32 0 0,0 0 128 0 0,0 0 64 0 0,0 0-32 0 0,0 0-96 0 0,0-15 0 0 0,0 15 1 0 0,0 0-66 0 0,0 0 66 0 0,0 0-1 0 0,0-17-32 0 0,0 17 32 0 0,0 0 0 0 0,0 0 0 0 0,0 0 0 0 0,0 0-32 0 0,0 0-96 0 0,0 0 32 0 0,0 0 64 0 0,0 17-449 0 0,0-17-896 0 0,0 15-1410 0 0,0-15-1985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49 4388 0 0,'-18'0'1506'0'0,"18"0"-289"0"0,0 0 224 0 0,-18 0-32 0 0,18 0-448 0 0,0 0-448 0 0,0 0-65 0 0,-20 0-31 0 0,20 0-129 0 0,0 0-32 0 0,0 17-160 0 0,0-17 0 0 0,0 0 0 0 0,0 0-64 0 0,0 0 65 0 0,0 0 95 0 0,0 0 160 0 0,0 0 96 0 0,0 0 1 0 0,20-17-129 0 0,-20 17 33 0 0,0-15-97 0 0,0 15 0 0 0,0-17 32 0 0,0 17 1 0 0,0 0-129 0 0,0-16 128 0 0,0 16-192 0 0,0 0 96 0 0,0 0-96 0 0,0 0 32 0 0,0 0-95 0 0,0 0-66 0 0,0 0 33 0 0,0 16 33 0 0,-20-16-33 0 0,20 0 0 0 0,0 17 0 0 0,0-17 0 0 0,0 0 32 0 0,0 15-32 0 0,0-15 0 0 0,0 0 32 0 0,0 0-32 0 0,0 0 0 0 0,0 0 0 0 0,0 0 32 0 0,0 0 96 0 0,0 0 32 0 0,0 0-32 0 0,20 0-32 0 0,-20-15 32 0 0,0 15 96 0 0,0-17-63 0 0,0 17 95 0 0,0 0 0 0 0,0 0-64 0 0,0 0 0 0 0,0 0-192 0 0,0 0-96 0 0,0 0 96 0 0,-20 17 0 0 0,20-2-224 0 0,-18 2-865 0 0,18-17-1217 0 0,0 16-2338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1217 0 0,'0'0'1602'0'0,"0"0"-513"0"0,0 0-128 0 0,0 0 32 0 0,0 0 160 0 0,0 0 0 0 0,0 0-256 0 0,0 0-193 0 0,0 0-95 0 0,0 0-33 0 0,0 0-159 0 0,0 0-129 0 0,0 0 96 0 0,0 0-31 0 0,0 0 191 0 0,0 0-63 0 0,0 0-1 0 0,0 16-128 0 0,0-16 1 0 0,0 17-129 0 0,0-2 0 0 0,0-15-96 0 0,0 17 33 0 0,-18-1-129 0 0,18-16 64 0 0,0 17-64 0 0,0-2 0 0 0,0 1 0 0 0,0-16-32 0 0,0 16 0 0 0,0-16-128 0 0,0 17-33 0 0,0-17-191 0 0,0 15-288 0 0,0-15-514 0 0,0 0-735 0 0,0 17-2916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17 865 0 0,'0'-16'2402'0'0,"0"16"-1281"0"0,18 0-192 0 0,-18 0 256 0 0,18 0-64 0 0,-18 0-64 0 0,19 0-192 0 0,-1 0-224 0 0,-18 0-161 0 0,19 0-128 0 0,0 0-159 0 0,-19 16 63 0 0,0-16-96 0 0,18 16 32 0 0,-18-16 0 0 0,0 16 1 0 0,0-16-1 0 0,0 17-32 0 0,0-1 0 0 0,-18 1 32 0 0,18 0-32 0 0,-19-1-64 0 0,0 0 65 0 0,1 0-65 0 0,18 1-32 0 0,-19-1 0 0 0,1 0-32 0 0,18-16 0 0 0,0 16-32 0 0,0-16 0 0 0,0 0 0 0 0,0 0 0 0 0,0 0 0 0 0,0 0 160 0 0,0 0 192 0 0,0 0 321 0 0,18 0-128 0 0,19-16-129 0 0,-18 16-128 0 0,0-16-128 0 0,-1 16-64 0 0,1 0 1 0 0,-1-16-65 0 0,0 16 0 0 0,1 0-96 0 0,-19 0-321 0 0,0 0-640 0 0,18 0-1025 0 0,-18 0-1729 0 0,0 16-5286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8:06.4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 1 4612 0 0,'-27'0'2018'0'0,"27"0"-608"0"0,-26 0-161 0 0,26 0-32 0 0,-27 0-192 0 0,1 26-96 0 0,-1-26-64 0 0,27 27-129 0 0,-26-1-127 0 0,0-26-129 0 0,-1 27 1 0 0,27-27-97 0 0,0 26-192 0 0,-26-26-96 0 0,26 0-32 0 0,0 27 33 0 0,0-27-97 0 0,0 0 32 0 0,0 0 0 0 0,0 0 0 0 0,0 0 32 0 0,0 0-32 0 0,0 0 0 0 0,0 0 32 0 0,26 0 32 0 0,-26 0-32 0 0,27 0-64 0 0,-27 0 0 0 0,26 0 0 0 0,0 0 0 0 0,-26 0 0 0 0,27 26 32 0 0,-1-26 0 0 0,-26 0-32 0 0,27 0 32 0 0,-1 0-32 0 0,-26 0 0 0 0,27 27 0 0 0,-1-27 0 0 0,-26 26 0 0 0,27-26 0 0 0,-27 26 32 0 0,0-26-32 0 0,26 27 64 0 0,-26-27 32 0 0,0 26 64 0 0,0-26 1 0 0,0 27-1 0 0,0-27 64 0 0,0 26 64 0 0,0-26-64 0 0,0 27 33 0 0,0-27 95 0 0,-26 0-160 0 0,26 0 64 0 0,-27 26-63 0 0,1-26-65 0 0,-1 0-64 0 0,1 0 32 0 0,-1 0 32 0 0,1 0-128 0 0,-1 0 32 0 0,27 0 64 0 0,-26 0-96 0 0,0-26-32 0 0,26 26-224 0 0,0 0-353 0 0,-27-27-320 0 0,27 1-704 0 0,0 26-833 0 0,27-27-1410 0 0,-1 1-2466 0 0</inkml:trace>
  <inkml:trace contextRef="#ctx0" brushRef="#br0" timeOffset="224.108">106 54 2883 0 0,'-26'0'2498'0'0,"26"0"-1377"0"0,0-27-32 0 0,0 27 513 0 0,26 0-385 0 0,-26 0-224 0 0,27 0 32 0 0,-1 0-160 0 0,1 0-161 0 0,-27 0-223 0 0,53-26-129 0 0,-27 26-64 0 0,1 0-63 0 0,-1 0-129 0 0,1 0-32 0 0,-1 0 0 0 0,0 0-32 0 0,-26 0-96 0 0,27 0-513 0 0,-27 0-640 0 0,26 0-1506 0 0,-26 0-2081 0 0</inkml:trace>
  <inkml:trace contextRef="#ctx0" brushRef="#br0" timeOffset="674.72">662 54 2146 0 0,'-26'0'4132'0'0,"26"0"-2402"0"0,0 0-193 0 0,-27 0 65 0 0,27 0-193 0 0,0 0-320 0 0,-26 0-128 0 0,26 0-224 0 0,-27 0-33 0 0,27 26-159 0 0,-26-26-161 0 0,26 27-128 0 0,-27-27-96 0 0,27 26-31 0 0,0 1 31 0 0,-26-1-32 0 0,26 1-32 0 0,0-1-32 0 0,0 0 0 0 0,26 1-32 0 0,-26-1 32 0 0,27 1-32 0 0,-1-1 32 0 0,1-26-32 0 0,-1 27 32 0 0,1-27-32 0 0,-1 26 0 0 0,1-26 32 0 0,-27 0-32 0 0,26-26 33 0 0,-26 26-33 0 0,26-27 64 0 0,-26 1-32 0 0,0-1-32 0 0,0 1 0 0 0,0-1-32 0 0,0 1 0 0 0,0 0 32 0 0,0-1 0 0 0,-26-26 0 0 0,0 27-32 0 0,-1-1 0 0 0,1 27 64 0 0,-1-26-128 0 0,1 26 64 0 0,26 0-32 0 0,-27 0 0 0 0,1 0 0 0 0,26 26-160 0 0,0-26-449 0 0,-27 27-640 0 0,27-1-737 0 0,0 1-1025 0 0,0-27-2146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8:07.6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27 4612 0 0,'0'0'2531'0'0,"-26"-26"-930"0"0,26 26-63 0 0,0 0 223 0 0,0 0-287 0 0,0 0-97 0 0,0 0-416 0 0,0 0-224 0 0,0 0-161 0 0,0 0-223 0 0,26 0 255 0 0,-26 26-159 0 0,0-26 31 0 0,0 27 33 0 0,0-1-1 0 0,27 1-96 0 0,-27-1-31 0 0,0 1-1 0 0,0-1-128 0 0,0 27 1 0 0,0-27-33 0 0,0 1 32 0 0,0 26-128 0 0,0-53 96 0 0,0 26-128 0 0,0 1 1 0 0,0-1-97 0 0,0-26 64 0 0,0 27-32 0 0,0-27 0 0 0,0 0 64 0 0,0 0-32 0 0,0 0 96 0 0,26-27-32 0 0,0 27-64 0 0,-26-26-32 0 0,27-1 32 0 0,-27 1-32 0 0,26-27 64 0 0,1 26-96 0 0,-27 1 0 0 0,26 0 0 0 0,1-1 0 0 0,-27 1 32 0 0,26-1-32 0 0,1 1 0 0 0,-1-1 0 0 0,-26 27-32 0 0,27-26-128 0 0,-27 26-96 0 0,0 0-192 0 0,0 0-161 0 0,0 0-416 0 0,0 0-416 0 0,0 0-321 0 0,0 0-1409 0 0,0 26-1345 0 0,0 1-2947 0 0</inkml:trace>
  <inkml:trace contextRef="#ctx0" brushRef="#br0" timeOffset="239.736">212 345 6822 0 0,'0'0'2947'0'0,"0"-27"-1089"0"0,0 27 256 0 0,0 0-128 0 0,0 0-801 0 0,27 0-480 0 0,-27 0 31 0 0,26 0-63 0 0,1 27-289 0 0,-1-27-127 0 0,1 26-65 0 0,-1 1 32 0 0,27-27-160 0 0,-27 26-32 0 0,1 1 32 0 0,-1-1-32 0 0,1 1-64 0 0,-27-1-320 0 0,26 1-161 0 0,1-1-608 0 0,-27 0-320 0 0,26 1-2211 0 0,-26-1-5028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4.4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4.8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5.9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0 480 0 0,'0'0'1154'0'0,"0"0"-322"0"0,0 0 193 0 0,-21 0 0 0 0,21 0-64 0 0,0 0 32 0 0,0 0-32 0 0,0 0-96 0 0,0 0-32 0 0,0 0 63 0 0,0 0-63 0 0,0 0-128 0 0,0 0-225 0 0,0 0-95 0 0,0 0-129 0 0,0 0-64 0 0,0 0 96 0 0,0 0 65 0 0,0 19-33 0 0,0-19 32 0 0,0 18-95 0 0,0 0 31 0 0,0-18-160 0 0,0 18 32 0 0,0 2-64 0 0,0-4 96 0 0,0 4-95 0 0,21-2 31 0 0,-21-18-64 0 0,0 19 64 0 0,0-2-96 0 0,0 2 0 0 0,20 0 32 0 0,-20-1 0 0 0,0 0-64 0 0,0 1 96 0 0,0 0-64 0 0,0-19-32 0 0,0 18-32 0 0,0 0 96 0 0,0-18-32 0 0,0 18-32 0 0,0-18 32 0 0,20 19-32 0 0,-20-19 0 0 0,0 0 32 0 0,0 0 0 0 0,0 17-32 0 0,0-17 0 0 0,0 0 0 0 0,0 0 32 0 0,0 0-64 0 0,0 19 64 0 0,0-19-32 0 0,0 0 0 0 0,0 0 0 0 0,0 0 0 0 0,0 17 0 0 0,0-17 32 0 0,0 0-32 0 0,0 0 32 0 0,0 19 0 0 0,0-19-32 0 0,0 0 0 0 0,0 0 32 0 0,0 0-32 0 0,22 17 0 0 0,-22-17 0 0 0,0 0 33 0 0,0 0-33 0 0,0 0 32 0 0,0 0-32 0 0,0 20 0 0 0,0-20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0,20 0-32 0 0,-20 0 96 0 0,21 0 32 0 0,-21 0 0 0 0,21 0 0 0 0,-1 0-64 0 0,0 0 96 0 0,2 0-64 0 0,-2 0 32 0 0,0 0-31 0 0,1-20-1 0 0,-1 20-96 0 0,1 0 96 0 0,0 0-32 0 0,-1 0 0 0 0,1 0 0 0 0,0 0 0 0 0,-1 0 0 0 0,1-17-32 0 0,0 17 0 0 0,-1 0 0 0 0,1 0 0 0 0,-1 0 0 0 0,1 0 32 0 0,-1 17-32 0 0,0-17 0 0 0,-20 0 0 0 0,22 0 0 0 0,-2 0 32 0 0,-20 0-32 0 0,21 0 0 0 0,-21 0 32 0 0,21 0 32 0 0,-21 0-64 0 0,20 0 64 0 0,-20 0-64 0 0,0 0 0 0 0,20 0 0 0 0,-20 0 32 0 0,0 0-32 0 0,0 0 32 0 0,0 0 32 0 0,22 0-64 0 0,-22 0 0 0 0,0 0 32 0 0,0-17-32 0 0,20 17 32 0 0,-20 0-32 0 0,0 0-32 0 0,0 0 32 0 0,0 0-96 0 0,0 0-96 0 0,0 0-192 0 0,0-19-353 0 0,20 19-448 0 0,-20 0-321 0 0,0 0-1024 0 0,0 19-2403 0 0,0-19-2690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6.1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19.1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1 159,'0'-5,"4"-1,2 5,0 7,3 7,0 6,-1 4,2 2,0 7,-2 2,-3-1,3-1,0-1,-2-2,3-1,0-1,-1 0,-3-1,-2-4</inkml:trace>
  <inkml:trace contextRef="#ctx0" brushRef="#br0" timeOffset="399.974">160 185,'-5'-4,"-1"-7,5-1,7 2,2-2,5 1,4 2,4 3,-1 6,-1 5,2 4,2 6,-3 5,-6 4,-4 1,-4 2,-3 0,-3 1,0 0,-1-1,0 0,0-1,0 1,1 0,4-6,7 0,5-5,5-5,3-4,2-3,1-3,1-1,-5 0</inkml:trace>
  <inkml:trace contextRef="#ctx0" brushRef="#br0" timeOffset="947.59">583 79,'0'5,"4"5,2 7,5 3,-1 9,4-2,-2 5,3 0,-2 0,-3-1,-3-1,-3-2,-2-1,-1 0,-2-1,-4-4,-6-6,-6-11,1-10,2-8,4-8,3-4,8-2,8 3,3 2,3-1,4 0,3-1,3-1,1-1,-4 0,-5-1,-6 1,-5-1,-8 1,-3-1,-6 5,-5 1,-4 5,-4 5,-2 4,4 8,0 8,0 7,4 10,5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6.82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0 611,'4'0,"7"-4,5-2,5 0,3-3,2 0,6 1,1-2,5 0,5-2,3 1,4-3,6 2,12-3,8-2,9-3,12-3,13-2,14-1,9 0,4-1,1 0,0 4,-6 2,-7 0,-11 4,-12 4,-14 0,-18 3,-16 2,-12 3,-10 2,-5-2,-12-1,-13 0,-11 2,-9 1,-1 2</inkml:trace>
  <inkml:trace contextRef="#ctx0" brushRef="#br0" timeOffset="336.039">1693 56,'0'-5,"0"-5,5-2,5 2,11 2,6 3,7 2,7 1,1 2,3 4,2 3,2-1,2 3,-3 1,-5 3,-6-2,-5 3,-2 3,-3 4,-6 2,-6 2,-10 1,-11 1,-8 0,-7 0,-4 0,-7 0,-2-1,-5 1,0-1,2-4,3-1,7-5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8.2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25,'0'-4,"5"-2,5 0,11 1,6 2,7 5,12 3,6 5,13 1,9 2,10 5,12 2,14-1,9 1,8 0,9 3,4 1,0 1,-5 1,-3-4,-11-2,-7-3,-15-5,-15-5,-17-3,-16-3,-20-1,-21 0,-16-1,-12 0,-7 0,-8 0,1 1</inkml:trace>
  <inkml:trace contextRef="#ctx0" brushRef="#br0" timeOffset="263.743">1694 184,'0'-5,"0"-5,4-2,6 2,7 2,3 3,5 1,5 3,3 1,5 0,5 0,-1 5,2 6,-2 1,-4 3,-4-1,-3 2,-2 2,-6 3,-8 2,-5 2,-5 1,-8 1,-7 0,-8-5,-4-1,-3-4,-2-6,-1 1,0-2,0-3,1 2,-5-1,3-1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9.3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13 611,'-5'0,"-1"-5,5-1,7 0,7 2,5-4,10 0,8-3,12 0,6-3,9-3,10-3,11 2,10-6,6-2,9-2,9-1,6 1,0 0,-2 0,-5 1,-8 0,-10 5,-8 2,-14 4,-12 4,-17 1,-21 1,-20 3,-15 3,-11 1,-2 2</inkml:trace>
  <inkml:trace contextRef="#ctx0" brushRef="#br0" timeOffset="253.125">1415 29,'4'0,"7"0,5-5,9-1,5 0,7 2,5 1,5 0,3 2,3 1,1 0,-5 0,-1 5,-4 6,-5 5,-5 5,-9 3,-7 2,-8 6,-5 2,-8-1,-8-1,-7 3,-4 0,-8-2,-4-1,-4-2,0-2,1-5,3-3,2 1,3-4,6-5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50:32.4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0 715 3075 0 0,'0'0'1890'0'0,"0"0"-577"0"0,0-26 128 0 0,0 26 1 0 0,0 0-97 0 0,0-27-64 0 0,0 27-96 0 0,0 0-192 0 0,0 0-32 0 0,0 0-32 0 0,0 0-192 0 0,0 0-97 0 0,0 0-159 0 0,0 0 31 0 0,0 0-159 0 0,0 0-33 0 0,0 27 160 0 0,0-1-159 0 0,26 1-33 0 0,-26-1 0 0 0,0 1-96 0 0,0 25 33 0 0,0-25-161 0 0,0-1 64 0 0,0 1-64 0 0,0-1-32 0 0,0 1 32 0 0,0-27-32 0 0,0 26 32 0 0,0-26-64 0 0,0 0 32 0 0,0 0-32 0 0,0 0 128 0 0,0 0 96 0 0,0 0 33 0 0,0 0-129 0 0,0-26-64 0 0,0-1 96 0 0,0 27-96 0 0,0-26 64 0 0,0-1-64 0 0,0 1 64 0 0,27-1-32 0 0,-27 1 0 0 0,0 0-31 0 0,26-1-1 0 0,-26 1-64 0 0,27-1 64 0 0,-27 1 0 0 0,0-1 0 0 0,26 1-32 0 0,-26-1 64 0 0,0 1 0 0 0,27 26-64 0 0,-27-27 64 0 0,0 27-32 0 0,0 0 32 0 0,0 0 32 0 0,0 0-128 0 0,0 0-32 0 0,0 0-32 0 0,26 0 128 0 0,-26 27-32 0 0,27-1-32 0 0,-27 1 0 0 0,0-1 32 0 0,26 1-32 0 0,-26-1-32 0 0,0 1 64 0 0,0-1 0 0 0,27 1 0 0 0,-27-1-32 0 0,0 0 33 0 0,0 1-33 0 0,0-1 32 0 0,0-26-32 0 0,0 27 0 0 0,0-27 0 0 0,0 26 32 0 0,0-26-32 0 0,0 0 32 0 0,0 27-32 0 0,0-27-32 0 0,0 0 32 0 0,0 0-32 0 0,0 0 0 0 0,0 0-97 0 0,26 0-95 0 0,-26 0-224 0 0,0 0-225 0 0,0-27-736 0 0,27 27-1250 0 0,-27 0-2145 0 0,0 0-6471 0 0</inkml:trace>
  <inkml:trace contextRef="#ctx0" brushRef="#br0" timeOffset="815.703">291 874 64 0 0,'-26'0'1922'0'0,"26"0"-577"0"0,0 0 225 0 0,0 0 191 0 0,0 0-415 0 0,0 0-129 0 0,0 0 64 0 0,0-27 32 0 0,0 27-256 0 0,0 0-384 0 0,0 0-65 0 0,0-26-31 0 0,0 26 32 0 0,0-26-65 0 0,0 26-96 0 0,0-27-127 0 0,0 27-65 0 0,26-26-32 0 0,-26-1-64 0 0,0 27 33 0 0,27-26-97 0 0,-27-1 32 0 0,26 27-64 0 0,-26-26 32 0 0,26-1 0 0 0,1 27-64 0 0,-27-26 32 0 0,26 26 0 0 0,-26-27 0 0 0,27 27-64 0 0,-27 0 96 0 0,0 0-32 0 0,26 0-32 0 0,-26 0 0 0 0,0 0-32 0 0,27 0 32 0 0,-27 27-32 0 0,0-1 32 0 0,26 1 1 0 0,-26-1 31 0 0,0 1-64 0 0,0-1 32 0 0,27 27-32 0 0,-27-26 32 0 0,0-1 0 0 0,0 27 0 0 0,0-27 0 0 0,0 1 0 0 0,0-1-32 0 0,0 1 32 0 0,0-27-32 0 0,0 26 0 0 0,0-26-32 0 0,0 0-160 0 0,0 0-321 0 0,0 0-288 0 0,0 0-160 0 0,0 0-864 0 0,0-26-1667 0 0,0 26-3106 0 0</inkml:trace>
  <inkml:trace contextRef="#ctx0" brushRef="#br0" timeOffset="1104.035">847 768 769 0 0,'0'0'4932'0'0,"0"0"-2754"0"0,0 0-544 0 0,0 0-225 0 0,0 0-544 0 0,0 0-128 0 0,0 27-32 0 0,0-1-129 0 0,0 0-95 0 0,0 1-161 0 0,0-1-128 0 0,0 1-96 0 0,0-1-32 0 0,0 1 0 0 0,0-1 0 0 0,0 1 0 0 0,0-27-64 0 0,0 26-64 0 0,26-26-224 0 0,-26 27-481 0 0,0-27-704 0 0,0 0-801 0 0,0 0-1666 0 0,0 0-1569 0 0</inkml:trace>
  <inkml:trace contextRef="#ctx0" brushRef="#br0" timeOffset="1304.12">741 556 4580 0 0,'0'-26'2723'0'0,"0"26"-1410"0"0,0 0-256 0 0,0 0 0 0 0,0 0-160 0 0,0 0-641 0 0,0 0-96 0 0,0 0-96 0 0,0 26 1 0 0,0-26-65 0 0,0 0-321 0 0,26 27-1697 0 0,-26-1-2498 0 0</inkml:trace>
  <inkml:trace contextRef="#ctx0" brushRef="#br0" timeOffset="1808.424">1005 689 2338 0 0,'0'0'4196'0'0,"0"0"-2498"0"0,0 0-417 0 0,0 0-96 0 0,0 0-256 0 0,27 0 128 0 0,-27 26-352 0 0,0 1-1 0 0,0-1-95 0 0,0 1 32 0 0,0-1-129 0 0,0 0-96 0 0,0 1-31 0 0,0 26 63 0 0,0-27-95 0 0,0 1-1 0 0,0-1-32 0 0,0 27-96 0 0,0-53-31 0 0,0 27-97 0 0,0-27 32 0 0,0 0-32 0 0,0 0 64 0 0,0 0-64 0 0,0 0 353 0 0,0 0 63 0 0,0-27-320 0 0,26 1-32 0 0,-26-1-96 0 0,27 1 32 0 0,-1-1-63 0 0,-26 1-1 0 0,0-1 0 0 0,27-26-32 0 0,-27 27 32 0 0,0 0-32 0 0,26-1 0 0 0,-26 27 0 0 0,27-26 32 0 0,-27-1-32 0 0,0 27 0 0 0,0 0 0 0 0,26 0 0 0 0,-26 0-32 0 0,0 0-32 0 0,0 0 32 0 0,0 0 32 0 0,0 27 0 0 0,0-27 0 0 0,27 26 32 0 0,-27 1-32 0 0,0-1 0 0 0,0 0 0 0 0,0 1 32 0 0,26-1-32 0 0,-26 1 0 0 0,0-1 0 0 0,0 1 32 0 0,0-1-32 0 0,0 1 0 0 0,0-1 0 0 0,0 1 32 0 0,0-27-96 0 0,0 0-193 0 0,0 0-223 0 0,0 0-321 0 0,0 0-640 0 0,0-27-962 0 0,0 27-1696 0 0,0-26-2884 0 0</inkml:trace>
  <inkml:trace contextRef="#ctx0" brushRef="#br0" timeOffset="2051.388">1376 821 1313 0 0,'0'0'4260'0'0,"0"0"-2146"0"0,0 0-544 0 0,0 0-321 0 0,0 0-96 0 0,26 0-32 0 0,-26 26-128 0 0,0-26-256 0 0,27 27-1 0 0,-27-1-319 0 0,0-26-65 0 0,26 27-224 0 0,-26-1-32 0 0,0 1 0 0 0,0-1-31 0 0,27-26-1 0 0,-27 27-64 0 0,0-1-129 0 0,0-26-415 0 0,0 27-673 0 0,0-27-1314 0 0,0 0-1056 0 0,0 0-2979 0 0</inkml:trace>
  <inkml:trace contextRef="#ctx0" brushRef="#br0" timeOffset="2288.198">1349 583 5093 0 0,'0'0'2626'0'0,"0"-27"-1088"0"0,0 27-193 0 0,0 0-96 0 0,0 0-480 0 0,27 0-385 0 0,-27 0-224 0 0,0 0-31 0 0,0 27-97 0 0,0-27-32 0 0,26 26-385 0 0,-26 1-2497 0 0,0-27-3332 0 0</inkml:trace>
  <inkml:trace contextRef="#ctx0" brushRef="#br0" timeOffset="2808.081">1667 160 2114 0 0,'0'-27'3395'0'0,"0"27"-2017"0"0,0-26-1 0 0,0 26 0 0 0,0 0 161 0 0,0-27-129 0 0,0 27-576 0 0,0 27-289 0 0,26-27 193 0 0,-26 53 32 0 0,27-27-33 0 0,-27 0-223 0 0,26 54 95 0 0,1-27-223 0 0,-1 0 63 0 0,1 26-256 0 0,-27-26-64 0 0,26 26-31 0 0,1 1-65 0 0,-27-1 0 0 0,0-26 96 0 0,26 26-96 0 0,-26-26-32 0 0,0 0-224 0 0,0 0-225 0 0,0 0-448 0 0,0-26-480 0 0,0-1 0 0 0,0-26-1730 0 0,-26 0-1217 0 0,26 0-2082 0 0</inkml:trace>
  <inkml:trace contextRef="#ctx0" brushRef="#br0" timeOffset="3096.697">1667 768 3844 0 0,'0'0'3587'0'0,"0"-26"-2178"0"0,0-1-191 0 0,0 27 191 0 0,26-26-256 0 0,27 26-320 0 0,-26 0-225 0 0,26-27-287 0 0,0 27-65 0 0,-27 0-160 0 0,27 0-96 0 0,0 27 64 0 0,-27-27-32 0 0,1 26 0 0 0,-1-26-32 0 0,1 27 32 0 0,-27-1 0 0 0,0 1-32 0 0,0-1 32 0 0,0 0 96 0 0,0 1 161 0 0,0-1 127 0 0,0 1 0 0 0,-27 26-31 0 0,1-27-65 0 0,-1 1-128 0 0,1-1 0 0 0,-27 1-128 0 0,26-1 0 0 0,1-26 1 0 0,26 27-33 0 0,-26-27-32 0 0,26 0-161 0 0,0-27-479 0 0,0 27-994 0 0,26-26-1120 0 0,-26-1-2147 0 0</inkml:trace>
  <inkml:trace contextRef="#ctx0" brushRef="#br0" timeOffset="3542.644">2302 847 6630 0 0,'-27'0'3075'0'0,"27"-26"-1153"0"0,0 26 32 0 0,-26 0-609 0 0,0 26-480 0 0,26-26-128 0 0,-27 27-65 0 0,1-1-223 0 0,-1 1-65 0 0,1-1-128 0 0,26-26-96 0 0,-27 27-128 0 0,27-1 33 0 0,0 1-33 0 0,0-27 0 0 0,27 26-64 0 0,-1-26 96 0 0,1 0 32 0 0,-1 0-32 0 0,1 0-32 0 0,25-26 32 0 0,-25-1 64 0 0,-27 1-128 0 0,26 26 0 0 0,1-27 32 0 0,-27 1 32 0 0,26-1 0 0 0,-26 1-32 0 0,0-1 0 0 0,0 1 0 0 0,0 0 0 0 0,0 26 32 0 0,0-27-32 0 0,-26 27 0 0 0,26-26 0 0 0,0 26-64 0 0,-27 0 96 0 0,27 0-32 0 0,0 0-32 0 0,-26 26 33 0 0,26-26-1 0 0,0 27 32 0 0,0-1-32 0 0,0 0 32 0 0,0 1 32 0 0,0-1 0 0 0,0 1 32 0 0,26-1-128 0 0,-26 27 64 0 0,27-26 0 0 0,-1-1-64 0 0,1 1 64 0 0,-1-1-64 0 0,1 1-192 0 0,-1-27-288 0 0,1 0-97 0 0,-27 0-672 0 0,26 0-481 0 0,-26-27-480 0 0,26 1-1185 0 0,-26-1-3620 0 0</inkml:trace>
  <inkml:trace contextRef="#ctx0" brushRef="#br0" timeOffset="3791.891">2487 54 4740 0 0,'0'0'3972'0'0,"0"0"-2178"0"0,0-27 0 0 0,0 27-1 0 0,0 0-447 0 0,27 0-482 0 0,-27 27-63 0 0,26-27-192 0 0,-26 26 63 0 0,26 27-31 0 0,1-26-129 0 0,-27 25-159 0 0,26 1-1 0 0,-26 27-96 0 0,27-27-63 0 0,-27 26-129 0 0,26-26 32 0 0,-26 26 0 0 0,27 1-64 0 0,-27-27 0 0 0,0 0-32 0 0,26-1-96 0 0,-26 1-225 0 0,0-26-319 0 0,27 26-737 0 0,-27-53-641 0 0,0 26-801 0 0,0 1-2146 0 0</inkml:trace>
  <inkml:trace contextRef="#ctx0" brushRef="#br0" timeOffset="3996.787">2434 768 3107 0 0,'0'-26'6342'0'0,"27"-1"-4260"0"0,-1 27-224 0 0,1-26 96 0 0,-1-1-257 0 0,0 27-448 0 0,27 0-288 0 0,-26-26-128 0 0,26 26-288 0 0,0-27-225 0 0,-27 27-96 0 0,27-26-224 0 0,-26 26 64 0 0,25 0-96 0 0,-52 0-224 0 0,27 0-737 0 0,-27 0-1249 0 0,26 26-1922 0 0,-26 1-4484 0 0</inkml:trace>
  <inkml:trace contextRef="#ctx0" brushRef="#br0" timeOffset="4288.11">3413 795 6438 0 0,'-26'0'2691'0'0,"26"-27"-866"0"0,-27 27 385 0 0,27 0-448 0 0,-26 0-641 0 0,26 0-160 0 0,-27 27 0 0 0,1-27-192 0 0,-1 26-33 0 0,27 0-95 0 0,-26 1-225 0 0,26-1-95 0 0,-27 1-33 0 0,27 26-128 0 0,0-27-32 0 0,0-26-32 0 0,27 27-64 0 0,-1-1 0 0 0,1-26 32 0 0,-1 0 65 0 0,27 0-97 0 0,-26 0 0 0 0,26 0-321 0 0,-27-26-319 0 0,1-1-609 0 0,-1 1-833 0 0,0-1-1634 0 0,-26 1-4676 0 0</inkml:trace>
  <inkml:trace contextRef="#ctx0" brushRef="#br0" timeOffset="4745.505">3572 54 4869 0 0,'0'-27'5541'0'0,"0"27"-3651"0"0,0-26-129 0 0,0 26 193 0 0,0 0-448 0 0,0 0-449 0 0,26 26-193 0 0,-26-26-95 0 0,0 27-32 0 0,27-1-161 0 0,-27 27-31 0 0,0-26-1 0 0,0 52-95 0 0,0-26-65 0 0,0 0-31 0 0,0 26-33 0 0,0 1-96 0 0,0-1 0 0 0,0 0-32 0 0,0-26-95 0 0,0 27-1 0 0,0-1-64 0 0,0-26 0 0 0,0 0 128 0 0,0 0 32 0 0,0-27-96 0 0,0 1-32 0 0,0-27 0 0 0,0 0-32 0 0,0 0 0 0 0,26 0 128 0 0,-26 0 1 0 0,27-27-97 0 0,-1-26-32 0 0,1 27 0 0 0,-1-1 32 0 0,1-26-64 0 0,-1 0 0 0 0,0 27 0 0 0,1-27 0 0 0,-1 27-32 0 0,1-27 0 0 0,-1 26-32 0 0,1 27 32 0 0,-27-26 0 0 0,26 26-32 0 0,1 0-1 0 0,-1 0 33 0 0,1 0 0 0 0,-1 26 64 0 0,-26-26-32 0 0,27 27 0 0 0,-27 26-32 0 0,0-27 32 0 0,0 1 0 0 0,0 25 0 0 0,26 1 0 0 0,-26-26 32 0 0,0 26-32 0 0,0 0-32 0 0,0 0 32 0 0,0 0-160 0 0,0-27-448 0 0,0 27-738 0 0,0-27-1088 0 0,-26 1-1249 0 0,26-1-1698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49.7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 0 2114 0 0,'0'0'3716'0'0,"0"0"-1442"0"0,0 0-32 0 0,0 0-96 0 0,0 0-352 0 0,0 0-289 0 0,0 0-288 0 0,0 0-256 0 0,0 0-320 0 0,0 0 159 0 0,0 27 65 0 0,0 0 0 0 0,0 0-160 0 0,0 27-129 0 0,0-27-127 0 0,0 27-1 0 0,0-27-64 0 0,0 27-31 0 0,0 0-33 0 0,0 0-32 0 0,-27 0-63 0 0,27 0-129 0 0,0-27 32 0 0,0 28-64 0 0,0-28-32 0 0,0 27 32 0 0,0-27-64 0 0,0 0-32 0 0,0-27-64 0 0,27 27-192 0 0,-27-27-161 0 0,0 0-384 0 0,0 0-352 0 0,28 0-448 0 0,-28 0-1154 0 0,27-27-961 0 0,-27 27-2497 0 0</inkml:trace>
  <inkml:trace contextRef="#ctx0" brushRef="#br0" timeOffset="556.156">298 54 0 0 0,'-27'0'2883'0'0,"27"0"512"0"0,0-27-1569 0 0,0 27-321 0 0,0 0 257 0 0,0 0 63 0 0,0 0-415 0 0,27 0-353 0 0,-27 0-160 0 0,27 0-97 0 0,0 0-31 0 0,-27 0-96 0 0,27 0-33 0 0,0 0-159 0 0,0 0-33 0 0,0 27-63 0 0,27-27-1 0 0,-54 27-224 0 0,27 0 64 0 0,-27-27-96 0 0,27 27 33 0 0,-27 27 31 0 0,0-27-96 0 0,0 0 32 0 0,0 0 64 0 0,-27 0-64 0 0,0 27 32 0 0,0-27-31 0 0,0 0 63 0 0,0 27-32 0 0,-27-27-64 0 0,27 0 64 0 0,0 0-32 0 0,27 0-32 0 0,-27-27 33 0 0,0 28-33 0 0,27-28 32 0 0,0 27-32 0 0,0-27-96 0 0,0 27 96 0 0,0-27 0 0 0,27 0 64 0 0,-27 27 64 0 0,54-27-63 0 0,-27 0-33 0 0,0 0-96 0 0,27 0 32 0 0,-27 0-32 0 0,27 0 0 0 0,-27 0-64 0 0,27 27-32 0 0,-27-27-161 0 0,0 0-479 0 0,0 0-513 0 0,-27 0-673 0 0,27 0-1153 0 0,-27 0-1281 0 0,27-27-2082 0 0</inkml:trace>
  <inkml:trace contextRef="#ctx0" brushRef="#br0" timeOffset="1139.668">1000 162 1762 0 0,'0'0'4804'0'0,"0"0"-2241"0"0,0 0-1122 0 0,0 0 289 0 0,0 0-257 0 0,0 0-448 0 0,0 0-448 0 0,0 0 95 0 0,0 0 1 0 0,27 0-65 0 0,-27 27-95 0 0,0-27-33 0 0,0 27 33 0 0,0 0-97 0 0,0 0-63 0 0,0 0-33 0 0,0 0 32 0 0,0 0-96 0 0,0 0 1 0 0,0 27-33 0 0,0-27-64 0 0,0 27 96 0 0,0-27-32 0 0,0 28 129 0 0,-27-28 127 0 0,27 0-191 0 0,-27 27-129 0 0,27-27 0 0 0,-27 0 0 0 0,27-27 0 0 0,-27 27 0 0 0,27-27 32 0 0,-27 27-31 0 0,27-27 31 0 0,-27 0 0 0 0,0 0 64 0 0,27-27-96 0 0,-27 27-96 0 0,27 0 65 0 0,0-27-97 0 0,-27 0 32 0 0,27 0-32 0 0,0 0 32 0 0,0 0-64 0 0,27 0-32 0 0,0 0 0 0 0,0-1 0 0 0,0 1-32 0 0,27 0 96 0 0,-27 27-96 0 0,27-27 0 0 0,-27 0-33 0 0,27 0-31 0 0,0 27 0 0 0,0-27-64 0 0,-27 27-32 0 0,27-27 64 0 0,-26 0 64 0 0,-1 27 64 0 0,-27-27 32 0 0,27 0 32 0 0,0 0-32 0 0,-27 0 32 0 0,0 0 0 0 0,0 0 0 0 0,0 0 128 0 0,-27 0 0 0 0,0 0 0 0 0,27 0 96 0 0,-55 27-63 0 0,28-27-97 0 0,0 0-64 0 0,-27 27 0 0 0,27 0 0 0 0,-27 0-64 0 0,27 27 32 0 0,-27-27-32 0 0,27 27-64 0 0,-27-27-481 0 0,27 27-704 0 0,0 0-1538 0 0,0 0-2242 0 0,27 0-4324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53.7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28 1858 0 0,'0'0'5541'0'0,"0"0"-4164"0"0,0-27-224 0 0,0 27 545 0 0,0 0 160 0 0,0 0-481 0 0,0 0-736 0 0,0 0-97 0 0,0 0-127 0 0,0 27 223 0 0,0 0-31 0 0,0 0-1 0 0,27 0 33 0 0,-27 27-225 0 0,0-27 1 0 0,0 27-97 0 0,0 0-64 0 0,0-27 33 0 0,0 27-161 0 0,0 0 0 0 0,0 0-32 0 0,0-27 32 0 0,0 27-128 0 0,0-27 32 0 0,0 0 0 0 0,0 0 0 0 0,-27 0-64 0 0,27 0-32 0 0,0 0-128 0 0,0-27-385 0 0,0 0-256 0 0,0 0-512 0 0,0 0-577 0 0,0 0-768 0 0,0 0-1858 0 0,0 0-2787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54.16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109 27 1089 0 0,'0'-27'2979'0'0,"0"27"-545"0"0,0 0-672 0 0,0 0 32 0 0,0 0-225 0 0,0 0-320 0 0,0 0-384 0 0,0 0-32 0 0,0 0-129 0 0,0 0-191 0 0,0 0 63 0 0,-27 27-31 0 0,27-27-65 0 0,-27 27 33 0 0,27 0-161 0 0,0-27-31 0 0,-27 27-65 0 0,27 0 0 0 0,0 0-32 0 0,0 0-64 0 0,-28 27 33 0 0,28-27-65 0 0,0 0-32 0 0,0 27 32 0 0,0-27-32 0 0,0 0-32 0 0,0 0 32 0 0,0 0-96 0 0,28 0 64 0 0,-28 0 0 0 0,27-27 0 0 0,-27 27 0 0 0,27-27 33 0 0,-27 0 31 0 0,27 0-64 0 0,0 0 0 0 0,0-27 32 0 0,0 0-64 0 0,0 27 32 0 0,0-27 0 0 0,0 0-64 0 0,0-27 0 0 0,-27 27 32 0 0,27 0 0 0 0,-27-27 0 0 0,0 27 0 0 0,0-27-32 0 0,-27 27 32 0 0,0 0-32 0 0,27 0 32 0 0,-27 27-32 0 0,27-27 0 0 0,-27 27-32 0 0,0 0-64 0 0,0 0 32 0 0,27 27-448 0 0,-27-27-898 0 0,0 27-1473 0 0,0 0-2530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0 2178 0 0,'0'0'1794'0'0,"0"0"-481"0"0,-20 0-192 0 0,20 0 96 0 0,0 0-64 0 0,-21 0-192 0 0,21 0-192 0 0,0 0-225 0 0,0 19-95 0 0,-20-19-129 0 0,20 0-96 0 0,0 0-63 0 0,0 18-1 0 0,0-18-32 0 0,0 0 0 0 0,0 0-64 0 0,0 0-32 0 0,0 0 96 0 0,0 0-32 0 0,0 0 128 0 0,20 0 33 0 0,-20 0-1 0 0,0 0-128 0 0,0 0 64 0 0,21 0-32 0 0,-21-18-64 0 0,0 18 65 0 0,0 0-1 0 0,0 0-32 0 0,0 0-96 0 0,0 0 64 0 0,0 0 0 0 0,0 0-64 0 0,0 0 0 0 0,0 0-64 0 0,0 0 0 0 0,0 0-64 0 0,0 0 64 0 0,0 0 32 0 0,0 0 0 0 0,0 0 0 0 0,0 0 0 0 0,0 18 32 0 0,0-18-32 0 0,0 0 32 0 0,0 0-64 0 0,0 0 64 0 0,0 0-32 0 0,0 0 32 0 0,0 0 64 0 0,0 0 0 0 0,0 0-64 0 0,0 0 0 0 0,0 0 64 0 0,0-18 1 0 0,0 18 31 0 0,0 0-32 0 0,0 0 32 0 0,0 0-32 0 0,0 0-96 0 0,0 0 64 0 0,0 0-64 0 0,0 0-64 0 0,0 0-128 0 0,0 0 32 0 0,0 0-1410 0 0,0 18-1601 0 0,0 0-3555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27 897 0 0,'0'0'3523'0'0,"-27"-27"-608"0"0,27 27-993 0 0,0 0-257 0 0,0 27-415 0 0,0-27-1 0 0,0 27 32 0 0,0 0-96 0 0,-27 0-160 0 0,27 0-416 0 0,0 27 31 0 0,0-26-191 0 0,0 26-97 0 0,0 0-160 0 0,0-27-32 0 0,0 27-32 0 0,-27-27 1 0 0,27 27-97 0 0,0-27 32 0 0,0 0-64 0 0,27 0 0 0 0,-27-27-32 0 0,0 27-193 0 0,0-27-543 0 0,27 0-578 0 0,-27 0-800 0 0,0 0-1825 0 0,27 0-2115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 1569 0 0,'0'0'5542'0'0,"0"0"-2724"0"0,0 0-1056 0 0,0 0-417 0 0,0 0-95 0 0,-27 27-1 0 0,27-27-192 0 0,-27 27-289 0 0,27 0-127 0 0,0 0-161 0 0,0 0-159 0 0,0 0 31 0 0,0 0-96 0 0,0 0-95 0 0,0 27-33 0 0,0-27-32 0 0,0 0 0 0 0,27 0-64 0 0,0 0 32 0 0,0 0 32 0 0,-27-27-96 0 0,27 27 32 0 0,0-27 64 0 0,0 0-32 0 0,0 0 128 0 0,0-27 97 0 0,0 27-97 0 0,-27-27 64 0 0,27 0 96 0 0,-27-27-63 0 0,27 27-1 0 0,-27-27-32 0 0,0 27 0 0 0,0-27 33 0 0,0 27-33 0 0,0 0-96 0 0,-27 0-32 0 0,0 0 32 0 0,27 27-128 0 0,-27 0-64 0 0,0 0-32 0 0,0 0 32 0 0,0 0-160 0 0,27 0-641 0 0,-27 27-800 0 0,0 0-1859 0 0,27 0-4996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2:33.9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1 378,'6'0,"1"-6,6-1,5 0,7 1,3-4,4 0,1 2,0 2,2 2,-1 1,0 2,-1 1,1 0,-1 1,0-1,0 6,0 2,0-1,-12-1,-14-2,-8-1</inkml:trace>
  <inkml:trace contextRef="#ctx0" brushRef="#br0" timeOffset="1">265 15,'0'-6,"5"-1,3 6,5 8,0 9,-2 7,-3 6,-2 9,-3 3,-2 6,-6 1,-3-2,0 2,-4-1,0-4,2-3,3-2,-3-9,0-8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1287 224 0 0,'0'0'2338'0'0,"0"0"-768"0"0,0 0-385 0 0,0 0-96 0 0,0 0 64 0 0,0 0 321 0 0,0 0 127 0 0,0 0 1 0 0,0 0-449 0 0,0 0-256 0 0,0 0-33 0 0,0 0 225 0 0,0 0-32 0 0,0 0-160 0 0,0 0-64 0 0,0 0-32 0 0,0 0 64 0 0,33 0 63 0 0,0 0 1 0 0,-1-33-224 0 0,34-33-257 0 0,-33 0 1 0 0,33 33-97 0 0,0-33 97 0 0,0 0-129 0 0,0-33-64 0 0,33 33 0 0 0,-33-33-127 0 0,0 33-1 0 0,0-33 32 0 0,33 33-96 0 0,-33 0-32 0 0,0-33 32 0 0,0 66 64 0 0,-33-33-32 0 0,0 33-64 0 0,-33-33 64 0 0,33 66 32 0 0,-33-33 1 0 0,0 0-33 0 0,0 33 32 0 0,0-33 0 0 0,-33 33 32 0 0,0 0-128 0 0,0 0 64 0 0,0 0-32 0 0,0 0-32 0 0,0 0 32 0 0,0 0-32 0 0,0 33 0 0 0,0-33-32 0 0,-33 33 32 0 0,33 0 0 0 0,0 0-64 0 0,0 0 32 0 0,-33 0 32 0 0,33 0-32 0 0,0 33 32 0 0,-33-33-32 0 0,33 33 0 0 0,0 0 32 0 0,-33 0-32 0 0,33 33 0 0 0,0-33 32 0 0,0 33-32 0 0,33-33 33 0 0,-33 33-1 0 0,0 0-32 0 0,33 0 0 0 0,0 0 32 0 0,0-33-32 0 0,0 0 0 0 0,33-1 0 0 0,0-32-32 0 0,0 33-65 0 0,0-33 33 0 0,33-33 32 0 0,-33 0-64 0 0,0 0 64 0 0,0 0 0 0 0,-33 0 32 0 0,33 0 0 0 0,-33-33 32 0 0,33 0 32 0 0,-33 0-64 0 0,0 0 0 0 0,0 0 32 0 0,0 1 0 0 0,0-34-32 0 0,-33 33 32 0 0,0 0-32 0 0,0 33 0 0 0,0-33 0 0 0,0 33-64 0 0,-33 0 0 0 0,33 0 0 0 0,-33 0-64 0 0,33 33-673 0 0,-33 0-800 0 0,33 0-673 0 0,1 0-1410 0 0,-1 0-6630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34 256 0 0,'0'0'353'0'0,"0"0"-1"0"0,0 0 192 0 0,0 0 65 0 0,0-33 64 0 0,0 33-161 0 0,0 0 225 0 0,0 0-33 0 0,0 0-127 0 0,0 0 0 0 0,0 0 63 0 0,0 0 129 0 0,0 0-32 0 0,0 0-65 0 0,0 0-63 0 0,0 0 31 0 0,0 0-95 0 0,0 0 96 0 0,0 0-161 0 0,0 0-64 0 0,0 0 65 0 0,0 0-161 0 0,0 0-32 0 0,0 0-31 0 0,0 0 31 0 0,0 0 224 0 0,0 33-127 0 0,33-33-33 0 0,-33 33-32 0 0,0 0 1 0 0,0-33-33 0 0,0 66-32 0 0,0-33-64 0 0,0 0-31 0 0,0 0-161 0 0,0 0 96 0 0,0 0 0 0 0,0-33-64 0 0,0 33 32 0 0,0 0 0 0 0,0-33-32 0 0,0 0 32 0 0,0 33-128 0 0,0-33-224 0 0,0 0-641 0 0,0 0-705 0 0,0 0-1024 0 0,0 0-3012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 0 0 0,'0'0'2979'0'0,"0"0"-1506"0"0,0 0-320 0 0,0 0-224 0 0,0 33-128 0 0,0-33 320 0 0,0 33-192 0 0,0-33-256 0 0,0 33-161 0 0,-33 0-64 0 0,33 0-31 0 0,0 0-1 0 0,0 33-63 0 0,0-33-97 0 0,0 0-160 0 0,0 33 32 0 0,0-33-96 0 0,0 0 32 0 0,0 0 32 0 0,0 0-64 0 0,0 0-32 0 0,0 0-224 0 0,0-33-545 0 0,0 33-1056 0 0,0-33-1250 0 0,-33 0-1570 0 0</inkml:trace>
  <inkml:trace contextRef="#ctx0" brushRef="#br0" timeOffset="1">330 199 833 0 0,'0'0'3235'0'0,"0"0"-1986"0"0,0 0-352 0 0,0 0 480 0 0,0 33 65 0 0,0-33-385 0 0,-33 33-385 0 0,33-33-223 0 0,0 33-33 0 0,0 0 0 0 0,0 0-95 0 0,0 0-193 0 0,0 0 64 0 0,0 0 0 0 0,0 0-32 0 0,0 0-32 0 0,0 0 97 0 0,0-33-225 0 0,0 33 96 0 0,0 0 32 0 0,0 0-128 0 0,0-33 64 0 0,33 0 0 0 0,-33 0 0 0 0,33 0 160 0 0,-33 0 225 0 0,33 0-65 0 0,0-33-128 0 0,-33 33-64 0 0,33-33 33 0 0,0 0 127 0 0,0 0 161 0 0,-33 0-161 0 0,33 0 0 0 0,-33 0 1 0 0,0 0 31 0 0,0 0-64 0 0,0 0 0 0 0,0 0-63 0 0,0 0 63 0 0,-33 33-160 0 0,33-33-32 0 0,-33 33-96 0 0,0-33 0 0 0,0 33-32 0 0,0 0-64 0 0,33 0-128 0 0,-33 33-609 0 0,0-33-928 0 0,0 33-1923 0 0,0 0-4836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6T17:16:53.740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40:20.5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1027 11123 24 0,'-10'0'72'0,"4"0"-24"0,-9 0-8 15,9 0 5-15,2 0 1 0,0 0-7 16,0 0-11-16,4 0-7 16,0-1-3-16,0 1-2 0,0 0-2 15,0 0-5-15,0 0-4 0,0 0-3 0,0 0 1 16,0 0 1-16,0 1 6 0,0 1-2 16,8 1 2-16,2-2-2 0,3 0 2 15,-3 1-2-15,-2-1 3 0,5 1-3 16,-3-2 1-16,0 0 1 0,5 0-2 15,1 0 0-15,13 0 1 0,7 0-2 0,5 0-1 16,11-2-2-16,-1-1 2 0,9 1-1 16,4-3-2-16,-4 4 0 0,4-1-1 15,-4 0-2-15,-4 1 3 16,2 1-1-16,-6 0-2 0,1 0 2 0,5 0-2 16,8-3 0-16,11 1 0 0,8-4 8 15,3 1-3-15,1 1-4 0,4 1-1 16,9 0 2-16,9 2-1 0,20-5 18 15,1 1-11-15,13-1-6 0,3-1 2 16,5-2-2-16,13 1-1 0,-3-1 3 0,7 0-1 16,3 2 0-16,-3-1 1 0,1 0-3 15,15-1 3-15,0 0-2 0,4-1 0 16,5 0-1-16,-11 0 1 0,-4 0-1 16,-7 3-2-16,-3-1 2 0,-15 2 0 15,-2 3 1-15,-13-1-1 0,-12 0 0 0,1-1 0 16,-18 3-1-16,-1-2 1 15,-11 2 0-15,-2-1-1 0,-10-1 2 16,-6 0 0-16,-3 2-1 0,-10-2 3 16,-6 1 0-16,-6-2 0 0,-8 0-1 15,-13 2 1-15,-6-1-1 0,-11 0 0 0,-7 3 1 16,-7-1 0-16,0-1 2 0,-4 3-4 16,0 0 2-16,0-3-2 0,0 2 0 15,-8-2-3-15,-11 1-2 0,3 0-8 16,-11 2-17-16,-6 0-20 0,-2 2-32 15,-17 7-95-15</inkml:trace>
  <inkml:trace contextRef="#ctx0" brushRef="#br0" timeOffset="13141.527">579 16376 12 0,'-2'0'-8'0,"-7"0"107"15,1 0-60-15,4 0 0 0,-2 0 1 16,6 0-4-16,0 1-4 0,0 1 0 15,0-2 3-15,0 0-9 0,0 0-3 0,0 0-4 16,0 0-2-16,0 1 0 0,4 0 3 16,13-1 3-16,5 0-1 15,13 0-2-15,5 0-4 0,9-1-2 16,-1-3-3-16,8-2-1 0,-1 0-6 0,5 1 0 16,0 0-1-16,-2 0-1 0,-2 2-2 15,0 0 1-15,-7 1-7 0,-3-1-11 16,-3 3-15-16,-5 0-29 0,-5 0-52 15,-13 8-100-15</inkml:trace>
  <inkml:trace contextRef="#ctx0" brushRef="#br0" timeOffset="39093.236">8285 11447 21 0,'12'-2'60'0,"-1"1"-24"16,5-1-2-16,1 1 2 0,6 1-4 15,-3-3-5-15,1 2-3 0,4 1-5 16,0-3-2-16,-3 3 4 0,1 0-3 0,0 0-3 16,2 0-2-16,3 0-4 15,3 0 0-15,7 0-3 0,3 0 1 16,2 0 1-16,9 0 0 0,4 0-1 15,4 0-3-15,2 0-1 0,0 0 1 0,4 0-3 16,11 0 2-16,5 0-2 0,13-2 0 16,15 0 1-16,14-2-3 0,6 1 4 15,13 0-3-15,-1-3 1 0,1-1 0 16,2 3 0-16,-3-3-1 0,3 0 1 16,-2 2-1-16,-1 0 1 0,-3-2-1 0,-3 2 2 15,9 1-2-15,-2-3 0 0,1 2 1 16,-7 1-1-16,-5 1 0 0,-8 2 1 15,-6 1-1-15,-7-2 0 0,-7 2 0 16,-1 0 1-16,-12 0-1 0,-2 0 0 16,-15 2 1-16,-3 0-1 0,-22 2 0 15,-9-2 0-15,-22 1 0 0,-3 1-1 16,-9 0 0-16,0-1-3 0,-2 3-8 16,4-2-16-16,-5 3-29 0,-3-1-63 15,-5-1-109-15</inkml:trace>
  <inkml:trace contextRef="#ctx0" brushRef="#br0" timeOffset="41993.284">7524 13674 13 0,'0'0'43'0,"0"0"34"15,0 0-33-15,0 0 0 0,0 0-11 16,0 0-9-16,0 0-3 15,2-1-6-15,9 0-2 0,1-3 3 0,7-1 4 16,6 1 1-16,-3 0-7 0,5 0-3 16,2 0-2-16,4 0 2 0,9-1 0 15,7 2-3-15,5 1 0 0,8 0-2 16,-2 1-3-16,2-1-1 0,2 0 1 16,-4 2-1-16,-6-2-2 0,-9 2 1 0,-4 0-3 15,-10 0-10-15,-10 4-15 0,-2 3-23 16,-3 0-31-16,-5 4-26 0,-3 4-62 15</inkml:trace>
  <inkml:trace contextRef="#ctx0" brushRef="#br0" timeOffset="47907.255">8428 13973 19 0,'-2'0'47'16,"0"-2"-3"-16,2 1-12 0,-3 0-3 15,3 1 8-15,-2 0-4 0,2 0-13 16,-2 0-9-16,2 0-5 0,-2 0-2 16,2 3 12-16,0 4 3 0,0-1-1 15,0 3 1-15,0 2-2 0,0 0-2 0,0 2-4 16,4 0 2-16,1 1-4 0,-5-1-3 16,2 2 1-16,0-4-2 0,2 2-2 15,0-2 1-15,4-1-1 0,-6-4-2 16,4 1 2-16,-3-2-2 0,1-2 2 15,-2 0-1-15,-2-1-1 0,0-2 1 16,0 1-3-16,0-1 4 0,2 0 0 16,-2 1 0-16,2-1 2 0,0 0 4 15,4 0 0-15,2 0 0 0,-1 0-1 16,9-1-2-16,-3-2-4 0,7 3 3 16,5 0 2-16,2 0-3 0,6 0-1 0,6 0 1 15,3 0-3-15,7 0 0 0,7 1 2 16,0 1-2-16,2 1 0 15,2 2 0-15,-2 1-1 0,6-2 0 16,6 3 1-16,10-4-1 0,18-1 2 0,19-2 0 16,14-5 1-16,9-6-2 0,5-2 1 15,0 0 1-15,1 4-3 0,3 2 0 16,2-1 0-16,-4 2 3 0,-11-2 0 16,-10 0-2-16,-6 1-1 0,-4 3 1 15,-17-2-1-15,-2 2 1 0,-18 0-1 0,-9 0-1 16,-6 4 1-16,-6-2-2 0,-6 1 2 15,-9-1-4-15,-3-2 2 0,-3 1 2 16,-14 1-2-16,-3-1 2 0,-14 0-1 16,-1 3 1-16,-1 0 1 0,-4-2 1 15,0 2-2-15,0-1 0 0,-4-1 0 0,-1 2 0 16,-3 0-2-16,2-2 1 16,2 2 2-16,-2 0 1 0,4 0-2 15,2 0 0-15,-2 0 0 0,2-2-3 16,0 2 3-16,0 0-1 0,-3 0-1 0,3 0 0 15,0 0 1-15,0 0 0 0,0 0 1 16,0 0 0-16,0-1 0 0,0 1 1 16,0 0 2-16,0-1-2 0,0 1 2 15,0-3 2-15,0-1-1 0,0 0-4 16,0-5 0-16,3-2-1 0,5 2 2 0,-6-5-1 16,-2-1 0-16,4 0 1 15,-4-1 1-15,0-1 1 0,2 1-1 0,0 0-1 16,-2 2 1-16,0 1-2 15,0 0 0-15,0 3 0 0,0 3-1 0,-2 1-3 16,-6 6-11-16,-5 0-31 0,1 9-20 16,-5 3-32-16,7 4-83 0</inkml:trace>
  <inkml:trace contextRef="#ctx0" brushRef="#br0" timeOffset="79236.609">7903 7207 11 0,'-9'-5'150'0,"7"-1"-96"16,0 2-1-16,0 0-1 0,0 3-1 15,0-1-4-15,2 2-6 0,-4 0-7 0,4 0-5 16,0 0-15-16,0 8-6 0,0 5 5 15,6 3 8-15,4 5 0 0,9 6-4 16,-7 4-6-16,7 3-1 0,-9 6-4 16,-3 4-9-16,-7 3 6 0,0 3 3 15,0 2-1-15,0-3-5 0,2-3 4 16,2-5-6-16,-4-4-1 0,4-6-10 16,0-7-8-16,2-4-6 0,2-4-18 15,5-6-18-15,-1-5-14 0,11-2-65 16,-2-3-123-16</inkml:trace>
  <inkml:trace contextRef="#ctx0" brushRef="#br0" timeOffset="80075.945">8060 7261 140 0,'-19'-3'66'0,"7"-4"-22"0,1 1-1 15,11 0-2-15,0-1-3 0,2 1 1 0,19 2-6 16,0 0-6-16,6-1-5 0,6 2-2 15,4 2 0-15,8 0 0 16,-1 1-4-16,1 0-5 0,-3 2 1 0,-5 8-3 16,-4-2-3-16,-6 3 1 0,-4 4-2 15,-5 1-1-15,-10 2 1 0,-6 5 1 16,-2-1-2-16,0 1 3 0,-6 6-1 16,-14 0 0-16,-5 3-3 0,0 0 2 15,-6 2-1-15,2-2-1 0,6 0-1 16,3-2-3-16,3-2 2 0,11-1 2 0,6-5-3 15,0-4-1-15,14-2 4 0,1-7-2 16,10-3 1-16,-1 0 1 16,5-5-1-16,2-1 1 0,2 0 0 15,1-7-1-15,-1-4-4 0,-2 0-16 0,0-1-17 16,-5-4-28-16,-1 2-41 0,-4 2-72 16</inkml:trace>
  <inkml:trace contextRef="#ctx0" brushRef="#br0" timeOffset="80891.87">8804 7159 50 0,'-10'-3'88'0,"3"0"-38"16,3-2-4-16,2 4-8 0,0 0-6 15,0 1-2-15,2 0-11 0,0 0-13 16,0 2 1-16,0 6 5 0,0-1 6 0,0 4-3 16,4 0-1-16,6 3-2 0,9-1-1 15,0 3 1-15,-1 1-6 0,5 1 0 16,0 3 2-16,2-2-1 0,-7 3-1 15,5-1 2-15,-2 0-2 0,-9 0 0 16,2 0 3-16,-5-1 3 0,-7-1 3 0,0-4 1 16,-2 1-3-16,0-1-1 0,-2 1-1 15,-11-4 0-15,-7 0-2 0,-3-2 1 16,-6 1-1-16,-4-3-1 0,2 1-2 16,-4-4 0-16,0-1-5 0,4-1 4 15,4-3-3-15,4 0 2 0,7 0-2 16,7-1 1-16,5-6 1 0,4 1-1 15,0-3-3-15,10-4-2 0,13-1 1 16,8-5 0-16,4-1 0 0,9-2 2 16,-5 0-1-16,0-4 0 0,7-1 0 0,-7-1 0 15,2 0 0-15,-3-1 0 0,-12 3 1 16,-9-1-1-16,-5 5 1 16,-12 0-1-16,-10 2 1 0,-9 5-1 0,-12 2 1 15,-2 4-1-15,-6 4-2 0,0 2 0 16,0 1 1-16,3 2-2 0,3 4-3 15,4 4-23-15,7 3-18 0,-3 4-40 16,0 5-34-16,9 0-133 0</inkml:trace>
  <inkml:trace contextRef="#ctx0" brushRef="#br0" timeOffset="81224.144">9242 7384 244 0,'0'0'81'0,"2"0"-43"15,8 0 15-15,-3 0 4 0,3 0-10 16,-2 0-15-16,9 5-4 0,4 1-2 16,7 2-5-16,6 3-4 0,1 1-7 0,4 0-4 15,-4 4-1-15,-6-2-2 0,-2 0-1 16,-4 3 0-16,-9-2-3 16,3 2-9-16,-7-4-17 0,-6 2-17 15,0-2-32-15,-2-1-27 0,-2 0-93 0</inkml:trace>
  <inkml:trace contextRef="#ctx0" brushRef="#br0" timeOffset="81437.553">9527 7360 250 0,'-6'-4'37'0,"6"1"9"0,0 1-9 0,0 1 13 16,-4 1 2-16,4 0-20 0,-4 8-8 15,-4 1-9-15,1 6 6 0,1 1-4 16,-4 5-2-16,-3 2-4 0,1 4-7 16,-7-1-1-16,3 4-1 0,-3 0-2 15,-3-4-12-15,9 1-26 0,-1-3-42 16,5-5 8-16,7-4-132 0</inkml:trace>
  <inkml:trace contextRef="#ctx0" brushRef="#br0" timeOffset="82378.237">9871 7148 124 0,'-23'-8'114'0,"12"2"-66"0,9-3-7 15,2 1 4-15,0-4-3 0,9 3 2 16,1 0-12-16,7 0-7 0,-5 3-2 16,11-1-6-16,-1 3-3 0,5 2 1 15,0 0-3-15,-4 2-2 0,0 0-4 0,-5 2-1 16,-7 4-1-16,-7 5 0 0,-4 2 3 15,0 1-1-15,-13 4 1 0,-7-1-4 16,3 1 1-16,-4-2-2 0,1 0-1 16,7-1 0-16,-1-2 0 0,8-6 0 15,-1 1-2-15,7-2 2 0,0-2-1 16,0-2 2-16,0-1-2 0,0-1 0 16,3 0 2-16,7 0 1 0,6 0-1 15,1 0-2-15,8-1 1 0,0-1-2 16,-1 2 1-16,5 0-1 0,-2 0-4 15,4 0 8-15,8 4-4 0,3 2 2 0,-5 1-2 16,-2 1 1-16,-4 1-1 0,-8 3 1 16,-9 1-1-16,-1 1 2 0,-7 4-1 15,-4 4-1-15,-2 1 1 0,-4 4 0 16,-13 0 1-16,-3-1-1 0,-7-2 1 16,2 0-1-16,-2-7 1 0,4-2-1 0,9-3 1 15,-1-8-6-15,9-4-18 16,6 0-10-16,0-11-14 0,9-2-38 0,13-3-46 15,5-6-158-15</inkml:trace>
  <inkml:trace contextRef="#ctx0" brushRef="#br0" timeOffset="82675.864">10499 7170 96 0,'-15'0'192'0,"1"0"-145"16,6 7-7-16,-9-1 6 0,5 7 3 15,-3 0-6-15,5 2-12 0,4 4-9 16,4-2-7-16,2 2-2 16,6-2-6-16,19 0 0 0,10 0-3 0,4-2-1 15,9-2-1-15,-5-4 1 0,3-5-1 16,-7-2 0-16,-2-2 1 0,-2-11 0 16,-12-2 0-16,-2-5-1 0,-7-2 1 15,-6 0 0-15,-8 0 1 0,0 0 0 16,-6 1 7-16,-17 3 1 0,-8-1-3 0,-6 3-4 15,-10 1 0-15,-5 5-3 0,6 5 0 16,-3 3-3-16,5 0 0 0,5 6 1 16,8 4-6-16,13 2-25 0,5 2-24 15,13 1-47-15,0-2-79 0</inkml:trace>
  <inkml:trace contextRef="#ctx0" brushRef="#br0" timeOffset="83064.692">10914 7117 89 0,'15'-12'121'0,"-1"-1"-73"0,7-3-9 16,0-1 14-16,3 2 5 15,5 0-17-15,-4-1-11 0,0 2-8 16,-2-1-3-16,-9 3-3 0,1-2 0 16,-5 0-1-16,-6 1-1 0,-2-2-1 0,0 3-6 15,-2-1 0-15,0 4-1 0,0 3 0 16,0 5 5-16,0-1-2 0,0 2-1 16,-2 4-8-16,2 3 1 0,0 6 5 15,0 3 1-15,0 3 3 0,0 6-2 16,11 4 0-16,1 2 0 0,5 7-5 15,-3-1 1-15,7-1-1 0,-5 3-1 16,3-2 1-16,-7 0-3 0,3 0-3 16,-9-6-9-16,-4-3-11 0,2-4-7 15,-4-8-11-15,0-4-18 0,0-3-12 0,-4-6-31 16,-8 0-27-16,-7-3-97 0</inkml:trace>
  <inkml:trace contextRef="#ctx0" brushRef="#br0" timeOffset="83222.665">10921 7264 189 0,'-9'-4'78'16,"9"0"-15"-16,4 0-15 0,15 3-3 16,2 1 0-16,12 0 0 0,4 0-10 15,6-2-12-15,11 2-9 0,2-2-5 16,-2 0-7-16,-1-2 0 0,-7-3-1 16,1 1-6-16,-9-2-26 0,-9-2-35 15,-5 1-25-15,-11-3-71 0</inkml:trace>
  <inkml:trace contextRef="#ctx0" brushRef="#br0" timeOffset="83609.369">11506 6946 114 0,'0'-5'178'15,"18"1"-126"-15,1-2 0 0,4 3 9 16,1-3-11-16,7 2-6 0,4 2-11 15,3 0-6-15,9 2-5 0,1 0-2 16,-3 0-2-16,3 6-4 0,-7 2-4 16,-6 1 0-16,3 3-2 0,-7 2 2 15,-3 1-3-15,-7 4 3 0,-4 0-4 0,-9 3 0 16,-6 3 2-16,-2 1-1 0,-4 0-1 16,-11-1 0-16,-7-1-3 0,-3-1 1 15,0 0-1-15,2-1 0 0,5 0-3 16,5-2 4-16,7-4-1 0,6-4 1 15,0-3-1-15,4-5 5 0,17 1 3 16,2-3 2-16,8-2 0 0,4 0-2 16,6 0-2-16,9-5 0 0,-1-1-4 0,7 0-1 15,-4-1-2-15,6 0-2 16,-2 3 1-16,-3 1-2 0,-3 1-7 0,-7 2-11 16,-3 0-17-16,-1 0-21 0,-10 7-49 15,-4 3-72-15</inkml:trace>
  <inkml:trace contextRef="#ctx0" brushRef="#br0" timeOffset="86694.664">14619 6942 33 0,'0'0'80'0,"0"0"-32"0,0 0-22 0,0 0-6 16,0 1-6-16,0 2 6 0,0-3-1 16,0 3-1-16,2-1-6 15,0-2-2-15,6 2-1 0,-2 0-2 16,3-2 0-16,-1 0 0 0,6 0 3 0,-3 0-2 16,3 0 0-16,-6-4-1 0,-4 2 4 15,1-1 0-15,-1 1 1 0,-4 0-2 16,2 0-1-16,-2 1 0 0,0 1-1 15,0-2 5-15,0 0-1 0,-4 2 0 16,0 0-3-16,-3 0-3 0,-3 0-2 0,0 0 2 16,1 0-2-16,-1 4-3 0,-2 3 0 15,5-1-1-15,3 0-2 0,4 0-24 16,0 0-39-16,-2-3-116 16</inkml:trace>
  <inkml:trace contextRef="#ctx0" brushRef="#br0" timeOffset="87510.859">15619 6634 103 0,'0'-2'104'16,"-2"2"-53"-16,2-2-7 0,0-1-10 15,0 2 8-15,8 0-6 0,7-1-6 0,-1 2-6 16,3 0-6-16,-3 0-7 0,-5 2-2 15,-3 3-2-15,-6 2 1 0,0 2 5 16,0 0-7-16,-11 0-1 0,3 2-1 16,0-3-2-16,0 1 0 0,1-1 0 15,5-1-4-15,2-4 4 0,0 5-2 0,0-6 0 16,0 0 0-16,0-1 0 0,5 1 0 16,7-2 0-16,-2 1 0 0,7-1 1 15,-1 0-1-15,5 0 0 16,2 0 0-16,-3 0-1 0,5 0 1 15,2 1 0-15,6 2 1 0,0 1-2 0,0 1 2 16,7 0-1-16,-5 3 0 0,-4 1 0 16,-2 1 0-16,-7 3 0 0,-9 1 0 15,-7 1 0-15,2 3 1 0,-8 0 1 16,0 3 0-16,-2 1 3 0,-12 1-4 16,-3 2 6-16,-8 3-1 0,-6-5 14 0,2-1-14 15,-2-3-4-15,7-7 0 0,9-1021-1 16,9 2031-2-16,6-1022-7 0,0-2-16 15,16-10-26-15,3-5-35 0,12-3-97 16</inkml:trace>
  <inkml:trace contextRef="#ctx0" brushRef="#br0" timeOffset="87813.296">16355 6658 201 0,'-31'1'119'15,"8"5"-79"-15,13 7-13 0,2-2 10 16,4 1 10-16,-1 3-6 0,5-2-16 16,0 1-9-16,11-1-3 0,12 0-6 15,5-2-2-15,10 0-3 0,7-2 1 16,1-4 0-16,5-3 0 0,3 0-2 0,-6-2 3 16,-5-2-4-16,-8-6 0 15,-8-4 1-15,-6-3 0 0,-15 1 0 16,-6-5 1-16,0 1 1 0,-25 0-1 0,-10 2 1 15,-6 1 4-15,-13 4-1 0,-8 1-3 16,-6 4-1-16,-5 1 0 0,5 5-2 16,8 0-2-16,10 4 0 0,22 2-6 15,9 3-26-15,15-2-34 0,4 1-55 16,16-1-156-16</inkml:trace>
  <inkml:trace contextRef="#ctx0" brushRef="#br0" timeOffset="88135.848">16611 6613 126 0,'0'-5'150'0,"0"-1"-114"0,17-1-8 0,8-1 16 15,0-1-2-15,8 1-15 0,0-1-8 0,0-2-5 16,-2 1-9-16,2 0-1 0,-8 1 0 15,-1 1-3-15,-1 3 1 0,-12-2 0 16,-3 3 1-16,-2 4 2 16,-6-2 8-16,0 2 2 0,0 0-8 0,0 2-6 15,0 6 7-15,0 5 3 0,-6 1 3 16,6 5 2-16,0 5-2 0,0-2-4 16,16 7-4-16,-1 1-1 0,5 1-4 15,3 2 3-15,2 1-3 0,-6-1 1 16,1 0-9-16,-7-2-14 0,-5-5-18 0,-2-2-21 15,-4-7-17-15,-2-6-45 0,0-5-109 16</inkml:trace>
  <inkml:trace contextRef="#ctx0" brushRef="#br0" timeOffset="88268.696">16837 6710 87 0,'10'0'118'0,"9"0"-91"15,8 0-13-15,4 0-9 0,6 0-3 0,4-2-2 16,0-1-31-16,-3-1-130 0</inkml:trace>
  <inkml:trace contextRef="#ctx0" brushRef="#br0" timeOffset="88564.8">17110 6505 159 0,'0'-8'105'15,"0"8"-66"-15,16 0-2 0,7-2 11 16,-7 2 7-16,7 0-11 0,-2 0-11 0,4 0-8 16,10 6-6-16,-2-1-4 0,0 3 1 15,4 0-7-15,-4 4-2 0,2-2-2 16,3 5 0-16,-12-1-3 0,-3 2 2 16,-2 1-3-16,-11 2 1 0,-2 1-1 15,-8 1 1-15,0 2 2 0,-16-2 2 0,1 5-2 16,-9-2 3-16,-1-1-1 0,2-1-5 15,4-5 2-15,5-5-2 0,12-1 1 16,2-4-2-16,2-1 1 16,17 2 0-16,-3-4 1 0,9-1-3 15,2-1-3-15,-2-2-14 0,-1 0-19 0,-1-2-23 16,0-2-51-16,0 1-146 0</inkml:trace>
  <inkml:trace contextRef="#ctx0" brushRef="#br0" timeOffset="88836.738">17786 6604 292 0,'-3'0'77'0,"3"0"-20"16,7 6-21-16,11 0 8 0,5-4-5 0,0 5-3 16,20-2-12-16,3 4-13 0,7 1-5 15,1 1-1-15,-4-1-3 0,-5 3 0 16,-1-2-1-16,-7 1-10 0,-6 2-22 16,-6-4-33-16,-9 3-46 0,-3-2-93 15</inkml:trace>
  <inkml:trace contextRef="#ctx0" brushRef="#br0" timeOffset="89017.475">18129 6694 188 0,'-15'11'95'0,"9"2"-55"15,6 1-7-15,0 3 4 0,-2-2-7 16,2 3-7-16,0 1-14 0,2-2-5 0,8 0-4 15,3-3 0-15,3-2-27 0,7-2-36 16,4-5-96-16</inkml:trace>
  <inkml:trace contextRef="#ctx0" brushRef="#br0" timeOffset="89461.931">18447 6613 7 0,'10'-3'19'0,"-1"-1"-8"0,-3 3-2 0,4-2-3 15,-2 0 8-15,1 1 14 0,-5-1-8 16,6-2-10-16,-4 1-4 0,1 0 2 15,1-1 2-15,4-1-3 0,-1-3-1 16,-3-1 5-16,4-3 5 0,-6-1 3 16,1 1 5-16,3-3-4 0,-2-1 2 0,-2 2 2 15,-4 0 0-15,3 0 5 0,3 2-2 16,-4 3-5-16,0 1 0 0,0 4 1 16,-2 1-3-16,-2 1 5 0,0 3 1 15,0 0-6-15,0 0-3 0,0 0-3 16,0 0-6-16,0 1-3 0,2 6 0 15,-2 4 8-15,5 1 0 0,1 7 0 16,2 4 2-16,-4 5-5 0,0 3-4 16,-2 3-2-16,-2 0-1 0,0 3-2 15,0-1 1-15,0 1-1 0,-2-2-1 0,-4-2-5 16,6-4-20-16,0-5-13 0,10-9-4 16,11-6-54-16,4-4-58 0,-2-5-147 15</inkml:trace>
  <inkml:trace contextRef="#ctx0" brushRef="#br0" timeOffset="89756.883">19051 6539 123 0,'-17'0'126'0,"7"7"-66"15,4 8-21-15,-3-1 4 16,3 0-3-16,2 3 3 0,2 0-9 0,2 0-14 15,2 1-7-15,14-4-6 0,3 3 0 16,6-2-5-16,6-2 0 0,4-4 0 0,6-4-1 16,-1-5 0-16,-3 0-1 0,4-7 1 15,-8-7-3-15,2-2 2 0,-4-3 0 16,-6-3 1-16,-4 1 0 16,-9 1 0-16,-12 0 1 0,0 1 0 15,-22 2 5-15,-14 1-4 0,-3 5-3 0,-15 2-1 16,-6 3-1-16,-2 6 0 0,-10 0-14 15,4 0-36-15,-5 5-42 0,-7 6-109 16</inkml:trace>
  <inkml:trace contextRef="#ctx0" brushRef="#br0" timeOffset="90145.633">18158 6592 52 0,'-2'0'71'0,"2"0"8"0,-7 0-39 0,7 2-22 15,-2 6 17-15,2 2 0 0,0 1-7 16,0 5-9-16,0 1-6 0,0 2-6 15,0 5-5-15,0-1 1 0,0 2-3 16,2 2-31-16,-2 2-90 0</inkml:trace>
  <inkml:trace contextRef="#ctx0" brushRef="#br0" timeOffset="90904.726">20419 6617 119 0,'-23'0'187'0,"11"4"-130"0,12 1 1 15,0-4 8-15,6 1-15 0,4 1-15 0,13-1 2 16,10-1-3-16,17 2-4 0,12-3-8 15,18 0-6-15,11 0-4 0,7-4-5 16,5 0-4-16,-4-3-1 16,-8-3-2-16,-10 0 1 0,-21 1-2 0,-23-2-3 15,-12 2-7-15,-19-2-2 0,-6 1-1 0,-6-2 1 16,-23 1-8-16,-15-1 2 16,-7 2 9-16,-20-3 5 0,-5-2 2 15,-3 5-1-15,3-2 4 0,14 1-2 16,21 5 2-16,7 2 0 0,10-1 1 0,13 4 3 15,9 1 7-15,2-2 1 0,6 2-1 16,23-1-5-16,9-1 1 0,17 2 1 16,12 3-3-16,9 3 1 0,5 8-6 15,3 0 4-15,1 3-1 0,2 2-1 16,-4 2-2-16,-5 2-1 0,-5 4 2 0,-11-1-1 16,-15-3 0-16,-20 4 0 0,-19-5 5 15,-8-1 4-15,0 0 3 16,-25 0-1-16,-6-3-3 0,-8-2 0 15,-13-1-6-15,-3-5 0 0,-9-1-3 16,-5-5-8-16,1-4-16 0,25 0-25 0,12 0-40 16,25 0-94-16</inkml:trace>
  <inkml:trace contextRef="#ctx0" brushRef="#br0" timeOffset="92916.931">22997 6309 146 0,'0'-5'104'0,"2"1"-57"0,-2 0 2 16,0 2 6-16,0 2-13 0,2 7-25 16,4 3 6-16,2 6 8 0,-4 6-4 15,3 2-7-15,-3 9-6 16,-2 0-3-16,-2 5-7 0,0 4 1 0,0 0-2 15,0 2 0-15,0 0-3 0,0-1-1 16,0-4-18-16,0-4-6 0,4-5-15 16,6-6-17-16,3-6-22 0,3-4-47 15,-3-8-115-15</inkml:trace>
  <inkml:trace contextRef="#ctx0" brushRef="#br0" timeOffset="93271.43">23203 6431 56 0,'-4'-7'153'0,"4"1"-104"0,0-1-3 0,9 2-15 15,13-3 7-15,5 5 1 0,8 1-6 16,-2 2-9-16,11 0-5 0,-1 3-1 15,-6 5-5-15,11 0-2 0,-7 5 0 16,3-1-1-16,-7 4-3 0,-6 3 0 16,-8 0-4-16,-9 3 2 0,-4 2 0 15,-10 0 1-15,0 3 5 0,-10 2-5 0,-8-3-6 16,-5 5 1-16,-4 0 6 16,-2 2-3-16,0 1-1 0,2 0-1 15,2-5 0-15,15-3-1 0,4-8 0 16,6-7-1-16,4-2 1 0,19-2-1 0,4-6 1 15,4 0-5-15,4-1-14 0,-2-2-20 16,4-9-27-16,8-2-49 0,-5-3-127 16</inkml:trace>
  <inkml:trace contextRef="#ctx0" brushRef="#br0" timeOffset="93840.343">23983 6411 72 0,'-2'0'108'15,"2"0"-74"-15,0 0-11 0,0 4-4 16,12 5 27-16,0 0-6 0,11 5-10 16,2 2-12-16,2 1 1 0,2 2-2 15,-6 3-18-15,3-1 15 0,-3 0-6 0,0 3 2 16,-13-3-3-16,-4 1 3 0,-6 1 2 15,0-4 2-15,-4 1 1 0,-10-2-2 16,-9 0-6-16,-6-1 1 0,-6 2 1 16,-8-3 0-16,-1-2-2 0,-1 1-2 15,3-6 2-15,5-2-4 0,10-6 1 0,7-1 1 16,9-1-2-16,9-6 2 16,2-4-3-16,13-2-3 0,16-1-1 15,8-2 1-15,12-3 2 0,5 2-2 16,0-3 0-16,4-3 2 0,-2 2-1 15,-1-4 0-15,1-1 0 0,-2 1 0 0,-15-2-1 16,-10 0 0-16,-10 1 1 0,-19 0 1 16,-2 4 1-16,-23 6 0 0,-12 1-1 15,-15 2 6-15,-2 6-9 0,-8 4 3 16,2 3-3-16,7 4 0 0,7 8 1 16,11 5-13-16,12 3-36 0,11 1-44 15,12 4-105-15</inkml:trace>
  <inkml:trace contextRef="#ctx0" brushRef="#br0" timeOffset="94151.236">24572 6605 207 0,'0'0'126'0,"2"0"-88"0,12 0-1 16,1 0 12-16,6 5-2 0,-1 2-11 15,1-1-12-15,4 6-7 0,2 0-8 16,-3 2-1-16,-1 2-5 0,-6-1-2 0,1 1 0 15,-7 1-3-15,-7-1-22 0,2 3-21 16,-6-3-25-16,0 0-42 0,0 1-66 16</inkml:trace>
  <inkml:trace contextRef="#ctx0" brushRef="#br0" timeOffset="94348.959">24793 6581 179 0,'-12'0'112'16,"1"4"-60"-16,1 7-18 0,-4 1 5 15,1 6 1-15,-1 3-11 0,1 4-7 16,-1 1-10-16,3 0-6 0,1 2-3 16,-2-1-2-16,10-1-8 0,2-5-32 15,0 0-53-15,14-5-98 0</inkml:trace>
  <inkml:trace contextRef="#ctx0" brushRef="#br0" timeOffset="94815.942">25248 6327 152 0,'-8'-4'110'0,"-3"3"-72"16,7 1 8-16,2 0-1 0,2 0 3 16,0 0-19-16,0 3-14 0,0 5 5 15,0 5 5-15,0 4-4 0,4 4 0 16,6 5-4-16,-5 3 1 0,-1 5-9 15,-2 3-6-15,-2-1 0 0,0 1 0 16,-2-1 1-16,-7-4-4 0,3 0 0 0,0-2 0 16,6-6-13-16,0-1-6 0,0-7-17 15,0-1-12-15,2-3-21 0,11-4-31 16,-5-3-58-16</inkml:trace>
  <inkml:trace contextRef="#ctx0" brushRef="#br0" timeOffset="95355.941">25746 6405 138 0,'-4'-6'116'16,"-11"2"-56"-16,7 2-4 0,-10-1-1 0,3 3-6 16,1 0-9-16,-1 6-8 0,-1 4-2 15,1 4-2-15,-8 3-5 0,3 5-3 16,3 5-6-16,-1 1-1 16,9 2-2-16,5 3-3 0,4-4-2 0,4-1-4 15,23-1 0-15,6-3 1 0,2-4-3 16,15-2 2-16,-5-2-1 0,9-8-4 15,6 0-3-15,2-8 0 0,0-2 6 16,-4-10 1-16,-8-8-3 0,-15-2-5 16,-2-5 6-16,-10-1 2 0,-5-1 0 15,-14-2-2-15,-4-2 2 0,-14 1-1 0,-13 2 1 16,-6 0 2-16,-6 4-1 0,-13 10-2 16,-6 7 0-16,-6 6-3 0,2 3-5 15,0 6-27-15,12 12-44 0,13 4-58 16,6 3-168-16</inkml:trace>
  <inkml:trace contextRef="#ctx0" brushRef="#br0" timeOffset="97635.255">25101 7092 180 0,'-4'0'51'0,"0"0"-7"0,4 0-12 0,0-1 3 16,4 1-3-16,21 0-1 16,10 0 2-16,14 0 0 0,16 2-9 15,5 1-5-15,15 0-5 0,3 0-3 0,-1-1-2 16,2-2-2-16,-2 0-1 0,-4-2 0 16,-7-3-3-16,-1 0 1 0,-9-3-1 15,-6 1 0-15,4 2-2 0,-2-3-1 16,0 3 1-16,2 1-1 0,-15 1-2 15,-7 2-25-15,-13 1-31 0,-15 2-38 0,-8 4-65 16</inkml:trace>
  <inkml:trace contextRef="#ctx0" brushRef="#br0" timeOffset="100647.247">22761 7216 3 0,'-12'2'21'15,"-1"-2"0"-15,5 0 4 0,0 2 25 16,-1-2-15-16,7 0 4 16,0 0-4-16,2 0-6 0,0 0-12 15,0 0-6-15,21 0 5 0,12-4 1 0,21-2-2 16,14 2 5-16,25-1-1 0,23-3-3 16,20 0-4-16,13 0-4 0,8-1-1 15,4 2-4-15,-12 2 0 0,-8 0-1 16,-3 2-2-16,-12 0-3 0,3 0 2 15,-7 0 1-15,-19 0-4 0,-14 1-22 0,-19 2-34 16,-29 0-27-16,-12 0-50 0</inkml:trace>
  <inkml:trace contextRef="#ctx0" brushRef="#br0" timeOffset="104904.348">26972 6649 42 0,'18'-2'85'15,"5"2"-44"-15,0 0-7 16,6-2-1-16,10 1-4 0,-2 0-8 15,1 0-13-15,5-1-4 0,-8 1-1 0,-4-2-3 16,-6 1-8-16,-11-1-29 0,-1 2-17 16,-5 1-31-16</inkml:trace>
  <inkml:trace contextRef="#ctx0" brushRef="#br0" timeOffset="105103.356">27071 6551 127 0,'-6'0'32'0,"6"4"7"0,-2 4-6 15,2 1-2-15,0 4 4 0,0 1-12 16,12 3-3-16,-2 1-7 0,7 3-8 16,-5-1-2-16,-7 3-1 0,-1 0-2 15,-2-1-9-15,-2 0-29 0,4 1-30 0,-4 2-22 16</inkml:trace>
  <inkml:trace contextRef="#ctx0" brushRef="#br0" timeOffset="120223.887">28504 8280 133 0,'-31'-9'62'0,"-3"2"-19"0,3 3-2 16,-2 4-6-16,2 0-7 0,-2 0 0 16,2 3-4-16,-2 5-7 0,4 2-5 15,-2 3-6-15,2-1-3 0,9 4-1 0,-3-2 2 16,4-1-3-16,11 6-1 0,2-3 1 15,6-2 1-15,0 2-2 0,0-3 1 16,10-3 0-16,1 3 0 0,1-3-1 16,-4-1 1-16,7-1-1 0,-5-4-1 15,2 0 2-15,9 0 0 0,-4-2 1 16,1-2-1-16,5 2 0 0,0-2 0 16,-1 0 0-16,-3 2 1 15,2-2-2-15,-7 2 0 0,9 0 1 0,-2 1-1 16,1 1-1-16,-1 2 1 0,2 1 0 0,-1 2 0 15,-3 0 1-15,-2 2-1 0,-7 2 1 16,2 2 0-16,-12 3-1 0,0 3 1 16,0 2-1-16,-16 4 1 0,-7 2-2 15,-4 2 6-15,-10-3-2 0,4-1 0 16,2-4-2-16,4-3 0 0,10-3 0 16,5-4-2-16,8-5-15 0,4-6-29 15,0-2-31-15,16-3-36 0,3-10-96 16</inkml:trace>
  <inkml:trace contextRef="#ctx0" brushRef="#br0" timeOffset="120556.86">28940 8544 221 0,'-19'5'43'0,"-4"2"-2"16,3 2-8-16,-3 4 6 0,0 3 0 0,-2 3-10 15,7 3-8-15,-1 0-7 0,9 0-6 16,4-1 5-16,6-2-4 0,0-3-6 16,18-4-1-16,7-3 1 0,4-4-1 15,4-4 4-15,0-1-3 0,0-10 2 16,-4-3 0-16,-8-5-3 0,-13-1 4 0,-6 0 3 15,-2 0-1-15,-6 1-4 0,-13 4-5 16,-5 1 3-16,-5 2-1 16,-11 5-3-16,3 1-4 0,-2 3-14 15,8 2-16-15,4 0-20 0,6 4-37 0,15 3-89 16</inkml:trace>
  <inkml:trace contextRef="#ctx0" brushRef="#br0" timeOffset="120904.407">29318 8138 220 0,'-14'-15'36'0,"1"3"6"0,-1 0-6 16,5 7 4-16,-5 1 5 0,4 3-9 15,1 1-15-15,-5 0-10 0,1 3-6 16,1 4 2-16,4 5 1 0,-1 2-1 0,5 2-1 16,4 4 2-16,0 2-2 0,9 3-2 15,9 5-2-15,5-1 3 0,6 6-3 16,4 2 0-16,4 1 1 0,-6 5-2 16,-2 3 2-16,-12-2 0 0,-3 3-1 15,-10-2-1-15,-4-5 1 0,0-2-1 16,0-4-3-16,0-7 0 0,-4-6-4 15,-4-4-9-15,2-9-16 0,4-2-2 16,-3-3-11-16,-3-3-31 0,-6 0-45 16,1 0-94-16</inkml:trace>
  <inkml:trace contextRef="#ctx0" brushRef="#br0" timeOffset="121036.891">29167 8542 129 0,'0'-9'74'16,"17"0"-33"-16,7 4 2 0,3 0-2 15,0 3-12-15,6 1-12 0,-2 1-12 0,-2 0 0 16,4 0-4-16,-6 0 0 0,2 0-14 16,-4 2-43-16,-2-1-69 15</inkml:trace>
  <inkml:trace contextRef="#ctx0" brushRef="#br0" timeOffset="121477.746">29601 8159 33 0,'4'-3'89'15,"0"1"-37"-15,-4 0 0 0,0-1-10 16,3 3-4-16,-3 0-16 0,6 5-8 0,-2 2 16 15,0 5-4-15,2 2-3 16,0 6 3-16,5 3-2 0,1 7-9 16,-2 6-6-16,5 2-3 0,-5 3-1 15,1 3-1-15,-7-3-3 0,-2 2 2 0,0 0-1 16,-2-5-1-16,0-1-1 0,-4-1-9 16,-11-6-14-16,7-5-5 0,-2-5-31 15,-3-7-16-15,5-6-27 0,-2-1-26 16</inkml:trace>
  <inkml:trace contextRef="#ctx0" brushRef="#br0" timeOffset="121612.491">29500 8533 185 0,'-8'-18'36'0,"8"4"18"16,0 2-20-16,8 4-1 0,6 2-1 16,9 2-7-16,4 3-9 0,4 1-8 0,2 0-6 15,2 3 0-15,-2 4-2 0,2 0-9 16,3 0-40-16,-5 1-82 0</inkml:trace>
  <inkml:trace contextRef="#ctx0" brushRef="#br0" timeOffset="122128.298">30106 8420 104 0,'-9'0'133'16,"7"4"-105"-16,2 2 4 0,0 4 15 15,0 2 6-15,0 3-11 0,2 0-9 16,0 3-9-16,0 2-6 0,3 0-4 16,-5 1-5-16,0 0-2 0,0 0-3 15,0-1-2-15,-5-1 1 0,1-2 1 0,-2-4-3 16,0-4 2-16,2-3-3 0,2-2 1 16,0-4 0-16,2 0 4 0,-2-2 4 15,-1-7-7-15,3-2-1 0,0-4 0 16,0-5-1-16,0 1 0 0,3-3 0 15,1-1 0-15,4 2-1 0,0-1 1 16,0 3 0-16,-1 2 0 0,-5 1 0 16,0 5 1-16,2 4-1 0,-4 2 1 15,0 3 0-15,4 2 0 0,-4 2-4 16,0 6 4-16,0 3 1 0,2 0-1 0,2 4 0 16,0 0 0-16,3-2-1 0,-1 0 1 15,8 1 0-15,-5-7-1 0,5-1 0 16,-2-1 1-16,-1-5 1 0,5 0 1 15,-3-2-1-15,5-5 1 0,1-1-2 16,-5-1-1-16,3-4 0 0,-7 1 1 16,1 1 0-16,1-2 0 0,-4 2-1 15,1 2 0-15,-1 0 0 0,-2 3 1 16,-4 6-1-16,-2 0 0 0,2 1-7 16,0 9 7-16,4 3 1 0,-1 3 1 15,3 3-1-15,-6-1 1 0,2 2-1 0,0-1 0 16,2-2-2-16,5 2-9 0,1-4-35 15,-4-3-53-15,15-2-80 0</inkml:trace>
  <inkml:trace contextRef="#ctx0" brushRef="#br0" timeOffset="122465.198">30717 8508 194 0,'-20'0'96'16,"-1"0"-37"-16,7 2-14 0,-9 4 0 0,2 3-11 15,5 3 0-15,-5 3-13 0,7-2-9 16,-3 3 0-16,7-2-3 0,-1 2-5 16,11-1-2-16,0-1-1 0,0-2 0 15,21-3 1-15,-4-1 0 0,3-7-1 16,5-1 1-16,2 0 2 0,-2-7-3 0,-3-3 2 16,-1-4-1-16,2 0 1 0,-3-1 0 15,-7-2-1-15,1-1-2 16,-5 0 0-16,-5 2 0 0,-4 0 1 15,0 4-1-15,0 0 4 0,0 4 4 0,-2 4 6 16,0 4 2-16,0 0-4 0,2 4-14 16,0 5 4-16,0 5 0 0,0 5 0 15,2 1-1-15,8 0 2 0,11 2-2 16,-7-4-1-16,1 1-4 0,1-1-18 16,-3-5-27-16,5 1-45 0,-5-3-59 0,1-3-144 15</inkml:trace>
  <inkml:trace contextRef="#ctx0" brushRef="#br0" timeOffset="122658.328">31005 8478 244 0,'0'-3'65'0,"0"3"0"0,0 0-6 16,16 3-15-16,9 6-5 0,2 0-4 15,4 3-6-15,4-1-12 0,0 1-7 0,0 0 0 16,7 1-6-16,-5-1-3 0,-4 1 1 15,0-1-2-15,-6-1-6 0,-2-1-27 16,-5-3-29-16,-7-3-17 0,-5-2-50 16,5 1-111-16</inkml:trace>
  <inkml:trace contextRef="#ctx0" brushRef="#br0" timeOffset="122824.931">31402 8470 302 0,'-19'7'92'0,"7"2"-34"16,-5 2-10-16,5 7 7 0,-5 2-13 16,3 4-18-16,-3 3-8 0,7 1-7 15,-3-2-8-15,9 2 2 0,4-2-7 16,0 1-23-16,0 1-40 0,9 0-74 16,-7-1-203-16</inkml:trace>
  <inkml:trace contextRef="#ctx0" brushRef="#br0" timeOffset="126171.506">28206 11344 17 0,'10'1'22'0,"17"-1"33"0,14 0-19 15,7 0-1-15,14 0-8 0,21-2-3 16,12 0-4-16,16-3-9 0,11 0-8 15,9 1 1-15,-3-2-2 0,-4 2 0 0,-8-2-2 16,-15 1-2-16,4 0-9 0,-3-4 3 16,7-2 2-16,3 2-1 0,-9 3-60 15,-12 1-55-15</inkml:trace>
  <inkml:trace contextRef="#ctx0" brushRef="#br0" timeOffset="126620.637">28024 11653 36 0,'0'0'15'0,"0"0"35"0,8 0-28 0,13 0 34 16,14 0-12-16,8 0-3 0,17 0-8 16,17 0-5-16,10-3-3 15,16-1 1-15,17 0-8 0,14 0-5 0,13 0-6 16,4 2-2-16,-10-1-3 0,-9 0 1 16,-8 3-2-16,-6-1 0 0,8 0-1 15,2 0 1-15,2 1 1 0,-4 0-10 16,-14 2-33-16,-19 5-12 0,-21 2-29 15,-22 3-155-15</inkml:trace>
  <inkml:trace contextRef="#ctx0" brushRef="#br0" timeOffset="127016.848">28227 12078 104 0,'-21'-2'39'0,"13"1"-3"16,8-1 3-16,0 0 12 0,18 1-19 15,21-2-2-15,11-1-2 0,18 0-2 0,15 0-3 16,16-1-2-16,9 1-5 0,18 2-4 16,0-3-5-16,0 5-3 0,-2 0 0 15,-4-1-4-15,-2 0 2 0,0 1 1 16,1-2-1-16,-1 0-3 0,-14 2-25 15,-22 0-11-15,-30 4-23 0,-23 3-45 0,-21 1-41 16</inkml:trace>
  <inkml:trace contextRef="#ctx0" brushRef="#br0" timeOffset="127336.132">27854 12493 132 0,'19'0'62'0,"16"-2"-25"0,21 1 7 15,14-1 8-15,21-1-1 0,21 2-9 16,6-5-10-16,10 3-5 0,10-1-5 16,1 0-10-16,-1 2-2 0,1 2-5 15,-11 0-2-15,0 0-1 0,-10 0-1 0,-8 0 0 16,-3 0-1-16,-10 3-10 0,-12 2-16 16,-19 1-8-16,-16 3-91 0,-28-3-86 15</inkml:trace>
  <inkml:trace contextRef="#ctx0" brushRef="#br0" timeOffset="131159.73">31389 10580 107 0,'-4'0'115'0,"4"2"-99"0,0 6-6 16,0-1-5-16,-6 2 9 0,6 3 5 15,0 4-5-15,0 2-4 0,0 5-6 0,16 2-1 16,-3 2-1-16,3 1-1 0,-5 0 0 15,-3-2-2-15,-2-3-5 0,2 0-13 16,-3-6-12-16,-3-2-12 0,-2-3-2 16,0-5-17-16,0-4-27 0</inkml:trace>
  <inkml:trace contextRef="#ctx0" brushRef="#br0" timeOffset="131395.658">31350 10617 70 0,'0'-8'35'16,"2"4"9"-16,15 1-12 0,-5-2-10 16,7 3-1-16,-3 2 2 0,7 0-6 15,0 0-3-15,1 0-1 0,3 6-5 16,-4-1 0-16,2 2-2 0,0 1-1 16,-5 1 0-16,-5 1 2 0,-3 2 1 0,-6-3 3 15,-6 2 3-15,0-2 9 0,-4 2-5 16,-12-3-3-16,-1 2-9 15,-8-1-2-15,-8 2-1 0,-8-2-3 16,4-1-10-16,-5 1-47 0,1-3-79 0</inkml:trace>
  <inkml:trace contextRef="#ctx0" brushRef="#br0" timeOffset="137040.287">30992 11234 52 0,'-22'0'59'0,"9"1"-12"15,-1 1 0-15,8-2-3 0,3 1-12 16,-1-1 3-16,4 0-5 0,0 1 0 16,9-1 2-16,15 0 5 0,9 0-2 0,15 0-8 15,6 0-6-15,10-1-4 0,0-2-4 16,4 0-5-16,-4 1-5 0,-4 2-1 15,-6 0 0-15,-11 0-2 0,-10 0-3 16,-12 2-6-16,-2 2-24 0,-3-1-15 16,-3 2-35-16,-7 1-35 0,2 0-55 0</inkml:trace>
  <inkml:trace contextRef="#ctx0" brushRef="#br0" timeOffset="137469.978">32127 10923 105 0,'-8'-10'110'0,"6"6"-49"0,0 0-17 15,0 1-3-15,0 0 5 0,0 2 5 0,2 1-9 16,0 0-23-16,0 0-9 0,0 7 5 16,-2 1 3-16,2 8 0 0,0 2 1 15,0 2-4-15,0 3-2 0,-5 1 0 16,1 4-2-16,2 2-2 0,0 2-5 16,0 2 2-16,2 3-2 0,0-1 0 0,8-2-2 15,13 2 0-15,6-6 0 16,0-7 0-16,6-6-2 0,2-7 2 15,-2-8 1-15,10-2 1 0,-5-5 1 16,1-6 0-16,6-2 0 0,-7-3-2 0,-3 1 0 16,0 4-2-16,-12 1-1 0,-3 3-2 15,1 4-11-15,-15 3-15 0,-2 0-19 16,-4 2-27-16,0 3-26 0,-6 3-83 16</inkml:trace>
  <inkml:trace contextRef="#ctx0" brushRef="#br0" timeOffset="140724.148">2003 10922 4 0,'-19'-4'11'0,"-1"-1"1"15,-3 1-6-15,0 2 3 0,5 0 1 16,-3-1-1-16,4 0 0 0,5-2 25 16,8 0-11-16,-2 1-11 0,6 1 16 15,0 0 0-15,0 0-1 0,10 2-5 16,0 1-15-16,9 0 4 0,8 0 12 15,8 0 6-15,15 0 2 0,10 0-1 0,16-3-1 16,25 0-2-16,19-4-2 16,10-3-10-16,11 1 1 0,-9-3-7 0,1 1-1 15,-11 0-1-15,-11 1-2 0,1-2-1 16,-13 6-2-16,-8 1 1 0,-8 3 0 16,-15 2-3-16,-10 2-6 0,-7 5-19 15,-13 6-25-15,-16 2-49 0,-15 4-59 16</inkml:trace>
  <inkml:trace contextRef="#ctx0" brushRef="#br0" timeOffset="148015.713">29547 15444 50 0,'-2'0'87'0,"0"0"-58"0,0 0 3 16,0 0 5-16,0 0 12 0,2-1-8 15,0-1-10-15,8 0-11 0,15-3 7 16,4 2-5-16,10-4-2 0,13 3 1 16,4-3-3-16,8 2-2 0,4 0 0 15,4 1-4-15,9-1 0 0,3 3-1 16,-1-1-4-16,4 1-3 0,-1 2 0 0,-5 0-3 16,-9 0 1-16,-4 0 0 0,-10 0-1 15,-6 0-1-15,-13 2-3 0,-8 1-8 16,-11 1-14-16,-9 1-12 0,-5-1-19 15,-4 2-41-15,0 4-52 0</inkml:trace>
  <inkml:trace contextRef="#ctx0" brushRef="#br0" timeOffset="148615.695">29665 16394 130 0,'-4'0'23'16,"-2"0"0"-16,0 0-17 0,-3 0 5 16,5 0 6-16,0 2 15 0,0 1-3 15,-2 1 1-15,-4 0-10 0,7 0 2 0,-1 3 1 16,4-4-3-16,0 3-2 15,4-1 3-15,15-1 5 0,10 1 4 16,10-4 2-16,15-1 2 0,14 0-5 0,13-1-1 16,2-4-5-16,3 0-7 0,1-1-1 15,-8-1-3-15,-1 2-2 0,-14 1-3 16,-6 0-4-16,-4 2 0 0,-11 2-2 16,-5-1 0-16,-9 1-1 0,-9 0-5 15,-3 0-13-15,-7 1-18 0,-2 3-17 0,-8-1-30 16,0 3-42-16,0 1-84 0</inkml:trace>
  <inkml:trace contextRef="#ctx0" brushRef="#br0" timeOffset="152543.542">12227 17699 34 0,'-4'0'44'0,"4"1"-34"0,0 0-7 16,2 2 2-16,14 1 11 0,5-1 1 15,2 1-1-15,10 0 2 0,8 1-3 16,11 0 1-16,8-1 5 0,8 0-7 0,13 0 6 16,10 2-8-16,6-3-3 0,8 2-4 15,1-1 2-15,3-2 3 0,9 1 4 16,2 1-3-16,12 0-5 0,15 0 1 16,10 1 5-16,4 0-3 0,9 2-1 15,-3-1-4-15,7 0-4 0,16 1 7 16,9-2-4-16,9 1-1 0,9 1-1 15,-2-2 1-15,5-2 1 0,11 2 0 16,9 0-3-16,12-2 1 0,-4 0 1 16,6-2 0-16,-4 1-1 0,3-2 0 0,-7 0-1 15,0 0 2-15,10 0-1 0,11 0 1 16,20-3-2-16,13-5 1 0,8-2 1 16,6-3 0-16,-6 1-1 0,4-6 1 15,-4-3-1-15,12-4-1 0,11-8 1 16,14-5 1-16,-12-4-2 0,-8-5-1 0,-11-4 8 15,-14 0-3-15,-9 1-4 0,-12-1 0 16,-16 4-5-16,-32 4-9 0,-34 2-15 16,-28 7-23-16,-39 4-38 15,-43 7-77-15</inkml:trace>
  <inkml:trace contextRef="#ctx0" brushRef="#br0" timeOffset="153503.019">12578 17421 8 0,'2'-7'41'16,"-2"1"-23"-16,0 3 5 0,0 3 4 15,0 0 5-15,0 0-1 0,0 0-3 0,0 0 0 16,-2 0-2-16,-6 5-12 0,-13 5-5 16,3 5-1-16,-9 3 10 0,-4 3 1 15,0 7-3-15,0 1-3 0,-8 6-2 16,6 6 1-16,-5 1 11 0,-1 0-12 15,2 0-1-15,6-3-7 0,12-2 0 16,3 2-3-16,12-4 2 0,0-2 1 16,4-3-3-16,6-6 2 0,12-1-2 15,9-3 1-15,-2-4 2 0,10-4-1 16,-2-4 3-16,2-4 0 0,-2-3-1 0,3-1 3 16,-1 0-2-16,6-3-3 0,2-1 2 15,11 0-1-15,8 1-2 0,15 3 2 16,1 0-7-16,11 5-17 0,0 9-27 15,-4 3-57-15,-13 7-71 0</inkml:trace>
  <inkml:trace contextRef="#ctx0" brushRef="#br0" timeOffset="-191479.867">7624 13489 167 0,'-19'0'55'0,"7"0"-6"0,1 1-15 16,-1-1-6-16,12 0 14 0,0 0-4 0,0 0-13 15,6 0-7-15,15-1-6 0,1-1 0 16,11-1-1-16,7 1-2 0,5-3-1 16,3 3-2-16,3 0-4 0,-3 0 0 15,-7 1-1-15,-6 1-1 0,-8 0 0 16,-8 0 0-16,-7 0-1 0,-8 0 0 0,-4 0 0 15,0 1-1-15,-4 1 1 0,-8 1 4 16,-11 1-1-16,-8 0 0 16,-8 2-1-16,-11 2 0 0,-5-1-1 15,-3 2 1-15,0 3-1 0,-4-3 0 0,4 4 0 16,4-1 0-16,9-3 0 0,9 1 0 16,8-1 2-16,7-4-2 0,17-2 0 15,4 0-2-15,0-3 0 0,2 0 2 16,18 1 2-16,9-1 3 0,13 0-5 15,9 0 5-15,9 0 0 0,7 0-1 0,3-1 0 16,2-3-3-16,-10 2 0 0,-6 0 0 16,-15 0 0-16,1 1 0 15,-20 0-1-15,-1 0 0 0,-15 1 1 0,-4 0 0 16,-2 0 1-16,0 0-1 0,-4 0 4 16,-14 1-3-16,-9 2 1 0,-15 0-2 15,-3 1 2-15,-11 1-1 0,-4 1 0 16,-2-2-2-16,0 1 0 0,8 0 0 15,3 1 0-15,16-2 1 0,12-1-2 16,15 0 1-16,8 1-1 0,6-2-2 0,21 1 4 16,12 0 0-16,15-1 0 0,8-2 0 15,10 0-1-15,0 0 0 0,-1-5 1 16,1-2-1-16,-12 0 1 0,-8-2-1 16,-11 0 1-16,-10 2 0 0,-10-2 0 15,-13 7 0-15,-6-1-1 0,-2 2 4 0,-4 0-1 16,-15 0-4-16,-8 0 1 15,-10 1 0-15,-6 0 1 0,-13 0-2 16,-4 0 0-16,-4 0 1 0,-4 0 0 16,8 4 0-16,2 1-1 0,14 2 0 15,18-1 0-15,15 0 0 0,11-2 1 0,21 3-1 16,22-4 2-16,9 0-2 0,10 1 3 16,6-2 1-16,3-2 0 0,5 0 3 15,-8 0-6-15,-4 0 2 0,0-1 0 16,-14-1-2-16,-7 1-1 0,-7 1 0 15,-7 0-1-15,-9 0-27 0,-5 3-29 0,-7 4-51 16,-4 2-95-16</inkml:trace>
  <inkml:trace contextRef="#ctx0" brushRef="#br0" timeOffset="-189184.424">7737 13601 110 0,'0'0'18'16,"0"0"-10"-16,0 0 15 0,0-1 19 0,4 0-7 15,9-1-21-15,7-1 7 0,5 2-3 16,4-2-4-16,2 1-5 0,6 1-4 16,7-1-1-16,-3 1 1 0,5-1-3 15,-5 1-2-15,-6-2 2 0,-4 1 0 16,-4-1-1-16,-4 1 0 0,-9 2 0 0,-1-2-2 15,-11 2 1-15,-2 0 0 0,0 0 1 16,0 0 4-16,-4 0-5 0,-13 0-1 16,0 0-3-16,-5 0 3 0,-5 0-3 15,-2 0 2-15,-2 2 0 0,2 0 0 16,4 1-1-16,11-1 2 0,-1-1 1 16,9 0 0-16,4 0 1 0,0-1-4 15,2 0 1-15,0 0 0 0,0 0 2 16,4 0 4-16,6 0 2 0,9 0 2 15,2-4 0-15,-1 0 0 0,3-2-1 16,-2-1 1-16,-7 4-5 0,3-4 2 0,-9 3-1 16,0 2-3-16,-6-2 0 0,5 4-2 15,-5 0-11-15,-2 0-38 0,0 4-49 16,-2 2-42-16</inkml:trace>
  <inkml:trace contextRef="#ctx0" brushRef="#br0" timeOffset="-186135.738">8118 13560 6 0,'2'-2'5'0,"2"2"1"16,2 0 1-16,0-1 2 0,-2 1 10 15,7-1 5-15,-5-1-7 0,-4-1 5 16,0 1-1-16,-2-1-5 16,0-1-3-16,0 0 1 0,-6 1-4 0,-2 1-3 15,-3 1 3-15,-1 0-3 0,-7-1-3 16,3 2 1-16,-7 0 0 0,-2 0-1 16,-4 0 1-16,2 0-3 0,2 0 4 15,7 2-2-15,-1-2 3 16,13 1 0-16,2 0 2 0,4-1-1 0,0 0-2 15,0 0 1-15,6 0 2 0,7 0 6 0,9 0 4 16,7-4-1-16,2-1-8 0,2-1-2 16,-2 1-2-16,-4-1-3 0,-2 3 2 15,-13-2 0-15,-1 2-2 0,-5 2 3 16,-6-3 2-16,0 4 1 0,0-1-1 16,-10-1-5-16,-11 2-1 0,-6 0-4 0,-6 0 2 15,-2 5 0-15,-7 1 0 16,5 2 0-16,4 0 0 0,4 1 0 15,2-2 0-15,15-1-1 0,2-3 1 16,10 1-1-16,0-4-1 0,8 0 4 0,8 0 0 16,11-5 1-16,4-3-1 0,0-3-2 15,0 2 2-15,-6 1 1 0,-6-2-1 16,-7 4 1-16,-8 1 0 0,-2 3-3 16,0 2 1-16,-2-2 0 0,0 2-3 15,7 0-4-15,-5 4-36 0,-2 4-35 16,0 5-42-16,-9-3-72 0</inkml:trace>
  <inkml:trace contextRef="#ctx0" brushRef="#br0" timeOffset="-152208.881">4641 12016 4 0,'22'0'4'0,"1"0"14"0,6 0 2 16,12 0 0-16,5 4-6 0,-1 2 7 15,5 1-12-15,-11 2-3 0,11 2 1 0,-9 5-2 16,3 1 0-16,-7 2-1 0,-2 5-3 15,-6 2 2-15,-4 2 0 0,-5 6-1 16,-5 1 3-16,-3 0-4 0,-3 4 27 16,-9-2-21-16,0-1-3 0,0-1 0 15,0-2 8-15,-7-1 7 0,-9 0 1 0,1-2 2 16,-7-2 2-16,-1-3-2 16,8-4-2-16,-3-4-1 0,7-5-4 15,-1-4 1-15,2-4-1 0,-3-1 4 16,-1-3-5-16,-5 1-5 0,3-1-5 0,-7 0 0 15,0 0-3-15,9 0 1 0,-7 0-2 16,2 0 0-16,5 0-2 0,-5 0-11 16,7 0-28-16,-2 1-30 0,-1-1-75 15</inkml:trace>
  <inkml:trace contextRef="#ctx0" brushRef="#br0" timeOffset="-151426.189">4676 13399 73 0,'0'-6'17'0,"0"3"10"16,0 1 0-16,0 1-4 0,16 1 1 15,3 0-4-15,2 0 0 16,6 0-3-16,4 0-6 0,-3 1-1 0,8 4-3 16,1 1-2-16,0 1 0 0,4 5-2 15,5 1-1-15,-5 1 0 0,5 6-3 16,-5 2 2-16,2 5 3 0,-5 5-3 16,-9 4-2-16,-7 2 4 0,-5 3-2 15,-3 0 1-15,-5 1 1 0,-7-1 5 0,-2 0 5 16,-7-5 6-16,-17-1-2 0,-9-4 4 15,-7 0-4-15,-5-1 1 0,1-2-4 16,-7-1-1-16,5-2-4 16,3-4-2-16,-3-3-4 0,9 0-2 0,4-5 1 15,2-2 0-15,6-2-2 0,3-3-10 16,5-3-21-16,3 2-35 0,-1-5-65 16</inkml:trace>
  <inkml:trace contextRef="#ctx0" brushRef="#br0" timeOffset="-150800.464">4996 14924 112 0,'-10'-6'68'16,"-7"-1"-47"-16,7-1 26 0,10 3-19 0,0-3-2 15,0 1 2-15,12 3-9 0,9-3 2 16,4 2-7-16,6 2-6 0,6-1 3 16,7 4-4-16,1 0-2 15,5 2-1-15,1 8 1 0,5 1-3 0,-8 6 2 16,-1 1-1-16,-5 4 1 0,-9 1-2 16,-9 0 1-16,-1 5 1 0,-13-1-1 15,-7-1 6-15,-3 1 4 0,-9-1-1 16,-18 0 0-16,-4-2 0 0,-8 0-1 15,-8-2-1-15,1 1 0 0,-10-3-3 0,0-2-1 16,-1 1-2-16,-3-5 0 0,-2-3-2 16,2 0-2-16,-2-4 0 0,4-2 0 15,8-1-11-15,9-4-10 0,12 0-17 16,14 0-33-16,11-4-54 0,4-3-143 16</inkml:trace>
  <inkml:trace contextRef="#ctx0" brushRef="#br0" timeOffset="-148620.976">4428 16294 46 0,'-8'2'59'16,"1"-2"-53"-16,7 0 12 0,4 4-3 15,17-1-1-15,16 2-1 0,3 1 0 16,9-3 1-16,5 0-3 0,10 0-1 16,-2-3-5-16,-2 0 2 0,-2 0-4 15,-13 0-1-15,1 0-1 0,-13-5-1 16,-8 1 0-16,-7-2 1 0,-5 1 2 16,-11 2-2-16,-2 2 2 0,-6 1 1 15,-19 0-3-15,-10 3 0 0,-13 1 2 16,-6 5 4-16,-4-1-1 0,-6 1 0 0,2-3-1 15,4 0 1-15,1-2-2 0,7 1 0 16,7 0 1-16,3-2-2 0,11 0 3 16,7 2 0-16,7-1 1 0,13-1-2 15,2-2-3-15,10 1 0 0,11-2 3 16,10 0 4-16,10 0-3 0,9 0-1 16,14-3-2-16,0-3-2 0,4-1 1 15,7 0 0-15,-5-4 0 0,-8-2 0 16,-4 1-1-16,-23 2 1 0,-12 3-2 15,-19 7 1-15,-4 0 0 0,-16 3 5 0,-11 4-5 16,-11-3-1-16,1-1-1 0,2 0 2 16,-10 2-1-16,-1-1 0 0,-3 1-1 15,-5-4-1-15,10 1 1 0,7-1 0 16,4 1 0-16,6-1 0 0,13 3-1 16,8 3-3-16,6 0 5 0,8 4-4 0,15-3 3 15,10 1-1-15,12 1-5 0,1-3-8 16,7-1-13-16,7 2-18 15,-2-1-35-15,-4-3-46 0</inkml:trace>
  <inkml:trace contextRef="#ctx0" brushRef="#br0" timeOffset="-133583.774">1544 16598 39 0,'-25'0'85'15,"1"-3"-44"-15,3 1 3 0,11-1 4 16,5 1-4-16,5 1-4 0,0 1-6 15,0-2-15-15,11 2-11 0,11-3-1 16,12 1 6-16,15-2 4 0,13-1-3 0,19-1-3 16,18-1-4-16,21 0 0 0,29 0-4 15,33-1 2-15,22-3 8 0,24-3 10 16,7-3-11-16,3 1-6 0,10-1-3 16,-2 3 0-16,-2 4-2 0,-19-1 0 15,-14 1 0-15,-12-1 0 0,-22 0-1 0,-17 2-3 16,-26 4 3-16,-31 2-4 15,-18 3 1-15,-27 0-6 0,-13 3-5 16,-16 6-4-16,-18 0-11 0,-9 0-18 16,-2 4-19-16,-4-4-21 0,-19 3-60 0</inkml:trace>
  <inkml:trace contextRef="#ctx0" brushRef="#br0" timeOffset="-97193.541">20830 11843 48 0,'5'0'49'0,"13"-1"-19"0,-1 0-9 0,7 0-3 15,3 0 1-15,6 0-1 16,-2 0-5-16,5 0-5 0,3 1-3 0,-10-2-2 15,0 2 0-15,-7 0-2 0,-1-2-1 16,-2 1-5-16,-9 1-4 0,-4-1-8 16,-2 0-8-16,-4 1-10 0,0 0-1 15,-6-1-35-15,-6 1 33 0</inkml:trace>
  <inkml:trace contextRef="#ctx0" brushRef="#br0" timeOffset="-97046.509">21080 11808 17 0,'-8'-7'35'0,"8"0"2"15,0 0 10-15,0 1-20 0,2 1-9 16,13-1 2-16,-3 1-1 15,9 1-3-15,-7 2 1 0,5 1-2 0,-3 1-5 16,3 0 1-16,0 0-3 0,-1 4-1 16,5 4-4-16,-4 1 4 0,-1 2-3 15,-3 1-2-15,-5 1-2 0,2 0 1 16,-10 0 1-16,1 1-12 0,-1 1-41 16,-2 2-57-16</inkml:trace>
  <inkml:trace contextRef="#ctx0" brushRef="#br0" timeOffset="-94837.231">19297 14213 39 0,'4'-5'77'0,"2"2"-61"0,2 1 4 15,-4 1 0-15,5 1 0 0,-1 0 2 16,4 4 4-16,-3 4 4 0,5 3-5 0,-2 2-3 16,1 6-4-16,3 3-5 15,-3 4 2-15,1 4-3 0,1 7 0 0,3 13-6 16,7 14 12-16,-4 17 61 0,-11 12-62 15,-10 4-10-15,0 6-2 0,-4 1-2 16,-13 1 0-16,5 5 0 0,-11-2 0 0,-6-3 11 16,-6-3-2-16,-16-4-2 0,-11-2 4 15,-11-3-3-15,-22-2 0 16,-4 1 0-16,-15 4-4 0,-8 4-4 16,-4 4 0-16,-6 1 0 0,2-2-2 0,6 0 1 15,8-9-2-15,14-11 1 0,28-10-1 16,14-13-1-16,27-11-3 0,21-13-5 15,12-13-7-15,22-11-5 0,16-8-10 16,1-4-26-16,-6 0-45 0,-2 0-84 16</inkml:trace>
  <inkml:trace contextRef="#ctx0" brushRef="#br0" timeOffset="-94516.806">18023 16565 124 0,'-2'-1'84'0,"2"-1"-71"0,0 2 45 16,0 0-40-16,-4 2-11 0,0 4-2 16,-9 6 6-16,5 1 9 0,-4 6 9 15,-7 5-5-15,-4 7-6 16,5-1-5-16,-5 4-5 0,-2 1-4 0,3-1-1 15,3 1-2-15,-2-2 11 0,5 0 0 16,5-4 2-16,5-3 4 0,6-9-4 16,0-5 1-16,6-11-3 0,25-1 6 15,7-5 2-15,15-8 1 0,11-3-3 16,15-6-8-16,8 0-1 0,4-3-6 16,0 3-1-16,-6 0-1 0,-11 6-4 0,-14 5-20 15,-15 5-41-15,-12 6-36 16,-16 11-142-16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0 2178 0 0,'0'0'1794'0'0,"0"0"-481"0"0,-18 0-192 0 0,18 0 96 0 0,0 0-64 0 0,-19 0-192 0 0,19 0-192 0 0,0 0-225 0 0,0 17-95 0 0,-18-17-129 0 0,18 0-96 0 0,0 0-63 0 0,0 16-1 0 0,0-16-32 0 0,0 0 0 0 0,0 0-64 0 0,0 0-32 0 0,0 0 96 0 0,0 0-32 0 0,0 0 128 0 0,18 0 33 0 0,-18 0-1 0 0,0 0-128 0 0,0 0 64 0 0,19 0-32 0 0,-19-16-64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19 1057 0 0,'-20'0'1730'0'0,"20"-19"-930"0"0,-19 19 161 0 0,19 0 224 0 0,0 0 1 0 0,-21 0-226 0 0,21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17 32 0 0,0-17-32 0 0,0 0 32 0 0,0 0-32 0 0,0 0-32 0 0,0 0 128 0 0,0 0 64 0 0,0 0-32 0 0,0 0-96 0 0,0-17 0 0 0,0 17 1 0 0,0 0-66 0 0,0 0 66 0 0,0 0-1 0 0,0-19-32 0 0,0 19 32 0 0,0 0 0 0 0,0 0 0 0 0,0 0 0 0 0,0 0-32 0 0,0 0-96 0 0,0 0 32 0 0,0 0 64 0 0,0 19-449 0 0,0-19-896 0 0,0 17-1410 0 0,0-17-1985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0,'-19'0'1730'0'0,"19"-17"-930"0"0,-17 17 161 0 0,17 0 224 0 0,0 0 1 0 0,-18 0-226 0 0,18 0-191 0 0,0 0-96 0 0,0 0-97 0 0,-20 0-95 0 0,20 0-129 0 0,0 0-32 0 0,0 0-63 0 0,0 0-33 0 0,0 0-32 0 0,0 0 32 0 0,0 0-96 0 0,0 0 97 0 0,0 0-1 0 0,0 0-32 0 0,0 0 32 0 0,0 0 97 0 0,0 0-193 0 0,0 0-32 0 0,0 0 0 0 0,0 0-32 0 0,0 0 32 0 0,0 0-64 0 0,0 0 0 0 0,0 0-64 0 0,0 0 0 0 0,0 0-32 0 0,0 0 128 0 0,0 17-64 0 0,0-17 0 0 0,0 0 0 0 0,0 0 32 0 0,0 0-32 0 0,0 15 32 0 0,0-15-32 0 0,0 0 32 0 0,0 0-32 0 0,0 0-32 0 0,0 0 128 0 0,0 0 64 0 0,0 0-32 0 0,0 0-96 0 0,0-15 0 0 0,0 15 1 0 0,0 0-66 0 0,0 0 66 0 0,0 0-1 0 0,0-17-32 0 0,0 17 32 0 0,0 0 0 0 0,0 0 0 0 0,0 0 0 0 0,0 0-32 0 0,0 0-96 0 0,0 0 32 0 0,0 0 64 0 0,0 17-449 0 0,0-17-896 0 0,0 15-1410 0 0,0-15-1985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49 4388 0 0,'-18'0'1506'0'0,"18"0"-289"0"0,0 0 224 0 0,-18 0-32 0 0,18 0-448 0 0,0 0-448 0 0,0 0-65 0 0,-20 0-31 0 0,20 0-129 0 0,0 0-32 0 0,0 17-160 0 0,0-17 0 0 0,0 0 0 0 0,0 0-64 0 0,0 0 65 0 0,0 0 95 0 0,0 0 160 0 0,0 0 96 0 0,0 0 1 0 0,20-17-129 0 0,-20 17 33 0 0,0-15-97 0 0,0 15 0 0 0,0-17 32 0 0,0 17 1 0 0,0 0-129 0 0,0-16 128 0 0,0 16-192 0 0,0 0 96 0 0,0 0-96 0 0,0 0 32 0 0,0 0-95 0 0,0 0-66 0 0,0 0 33 0 0,0 16 33 0 0,-20-16-33 0 0,20 0 0 0 0,0 17 0 0 0,0-17 0 0 0,0 0 32 0 0,0 15-32 0 0,0-15 0 0 0,0 0 32 0 0,0 0-32 0 0,0 0 0 0 0,0 0 0 0 0,0 0 32 0 0,0 0 96 0 0,0 0 32 0 0,0 0-32 0 0,20 0-32 0 0,-20-15 32 0 0,0 15 96 0 0,0-17-63 0 0,0 17 95 0 0,0 0 0 0 0,0 0-64 0 0,0 0 0 0 0,0 0-192 0 0,0 0-96 0 0,0 0 96 0 0,-20 17 0 0 0,20-2-224 0 0,-18 2-865 0 0,18-17-1217 0 0,0 16-2338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1217 0 0,'0'0'1602'0'0,"0"0"-513"0"0,0 0-128 0 0,0 0 32 0 0,0 0 160 0 0,0 0 0 0 0,0 0-256 0 0,0 0-193 0 0,0 0-95 0 0,0 0-33 0 0,0 0-159 0 0,0 0-129 0 0,0 0 96 0 0,0 0-31 0 0,0 0 191 0 0,0 0-63 0 0,0 0-1 0 0,0 16-128 0 0,0-16 1 0 0,0 17-129 0 0,0-2 0 0 0,0-15-96 0 0,0 17 33 0 0,-18-1-129 0 0,18-16 64 0 0,0 17-64 0 0,0-2 0 0 0,0 1 0 0 0,0-16-32 0 0,0 16 0 0 0,0-16-128 0 0,0 17-33 0 0,0-17-191 0 0,0 15-288 0 0,0-15-514 0 0,0 0-735 0 0,0 17-2916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6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17 865 0 0,'0'-16'2402'0'0,"0"16"-1281"0"0,18 0-192 0 0,-18 0 256 0 0,18 0-64 0 0,-18 0-64 0 0,19 0-192 0 0,-1 0-224 0 0,-18 0-161 0 0,19 0-128 0 0,0 0-159 0 0,-19 16 63 0 0,0-16-96 0 0,18 16 32 0 0,-18-16 0 0 0,0 16 1 0 0,0-16-1 0 0,0 17-32 0 0,0-1 0 0 0,-18 1 32 0 0,18 0-32 0 0,-19-1-64 0 0,0 0 65 0 0,1 0-65 0 0,18 1-32 0 0,-19-1 0 0 0,1 0-32 0 0,18-16 0 0 0,0 16-32 0 0,0-16 0 0 0,0 0 0 0 0,0 0 0 0 0,0 0 0 0 0,0 0 160 0 0,0 0 192 0 0,0 0 321 0 0,18 0-128 0 0,19-16-129 0 0,-18 16-128 0 0,0-16-128 0 0,-1 16-64 0 0,1 0 1 0 0,-1-16-65 0 0,0 16 0 0 0,1 0-96 0 0,-19 0-321 0 0,0 0-640 0 0,18 0-1025 0 0,-18 0-1729 0 0,0 16-5286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8:06.4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 1 4612 0 0,'-27'0'2018'0'0,"27"0"-608"0"0,-26 0-161 0 0,26 0-32 0 0,-27 0-192 0 0,1 26-96 0 0,-1-26-64 0 0,27 27-129 0 0,-26-1-127 0 0,0-26-129 0 0,-1 27 1 0 0,27-27-97 0 0,0 26-192 0 0,-26-26-96 0 0,26 0-32 0 0,0 27 33 0 0,0-27-97 0 0,0 0 32 0 0,0 0 0 0 0,0 0 0 0 0,0 0 32 0 0,0 0-32 0 0,0 0 0 0 0,0 0 32 0 0,26 0 32 0 0,-26 0-32 0 0,27 0-64 0 0,-27 0 0 0 0,26 0 0 0 0,0 0 0 0 0,-26 0 0 0 0,27 26 32 0 0,-1-26 0 0 0,-26 0-32 0 0,27 0 32 0 0,-1 0-32 0 0,-26 0 0 0 0,27 27 0 0 0,-1-27 0 0 0,-26 26 0 0 0,27-26 0 0 0,-27 26 32 0 0,0-26-32 0 0,26 27 64 0 0,-26-27 32 0 0,0 26 64 0 0,0-26 1 0 0,0 27-1 0 0,0-27 64 0 0,0 26 64 0 0,0-26-64 0 0,0 27 33 0 0,0-27 95 0 0,-26 0-160 0 0,26 0 64 0 0,-27 26-63 0 0,1-26-65 0 0,-1 0-64 0 0,1 0 32 0 0,-1 0 32 0 0,1 0-128 0 0,-1 0 32 0 0,27 0 64 0 0,-26 0-96 0 0,0-26-32 0 0,26 26-224 0 0,0 0-353 0 0,-27-27-320 0 0,27 1-704 0 0,0 26-833 0 0,27-27-1410 0 0,-1 1-2466 0 0</inkml:trace>
  <inkml:trace contextRef="#ctx0" brushRef="#br0" timeOffset="224.108">106 54 2883 0 0,'-26'0'2498'0'0,"26"0"-1377"0"0,0-27-32 0 0,0 27 513 0 0,26 0-385 0 0,-26 0-224 0 0,27 0 32 0 0,-1 0-160 0 0,1 0-161 0 0,-27 0-223 0 0,53-26-129 0 0,-27 26-64 0 0,1 0-63 0 0,-1 0-129 0 0,1 0-32 0 0,-1 0 0 0 0,0 0-32 0 0,-26 0-96 0 0,27 0-513 0 0,-27 0-640 0 0,26 0-1506 0 0,-26 0-2081 0 0</inkml:trace>
  <inkml:trace contextRef="#ctx0" brushRef="#br0" timeOffset="674.72">662 54 2146 0 0,'-26'0'4132'0'0,"26"0"-2402"0"0,0 0-193 0 0,-27 0 65 0 0,27 0-193 0 0,0 0-320 0 0,-26 0-128 0 0,26 0-224 0 0,-27 0-33 0 0,27 26-159 0 0,-26-26-161 0 0,26 27-128 0 0,-27-27-96 0 0,27 26-31 0 0,0 1 31 0 0,-26-1-32 0 0,26 1-32 0 0,0-1-32 0 0,0 0 0 0 0,26 1-32 0 0,-26-1 32 0 0,27 1-32 0 0,-1-1 32 0 0,1-26-32 0 0,-1 27 32 0 0,1-27-32 0 0,-1 26 0 0 0,1-26 32 0 0,-27 0-32 0 0,26-26 33 0 0,-26 26-33 0 0,26-27 64 0 0,-26 1-32 0 0,0-1-32 0 0,0 1 0 0 0,0-1-32 0 0,0 1 0 0 0,0 0 32 0 0,0-1 0 0 0,-26-26 0 0 0,0 27-32 0 0,-1-1 0 0 0,1 27 64 0 0,-1-26-128 0 0,1 26 64 0 0,26 0-32 0 0,-27 0 0 0 0,1 0 0 0 0,26 26-160 0 0,0-26-449 0 0,-27 27-640 0 0,27-1-737 0 0,0 1-1025 0 0,0-27-2146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48:07.6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27 4612 0 0,'0'0'2531'0'0,"-26"-26"-930"0"0,26 26-63 0 0,0 0 223 0 0,0 0-287 0 0,0 0-97 0 0,0 0-416 0 0,0 0-224 0 0,0 0-161 0 0,0 0-223 0 0,26 0 255 0 0,-26 26-159 0 0,0-26 31 0 0,0 27 33 0 0,0-1-1 0 0,27 1-96 0 0,-27-1-31 0 0,0 1-1 0 0,0-1-128 0 0,0 27 1 0 0,0-27-33 0 0,0 1 32 0 0,0 26-128 0 0,0-53 96 0 0,0 26-128 0 0,0 1 1 0 0,0-1-97 0 0,0-26 64 0 0,0 27-32 0 0,0-27 0 0 0,0 0 64 0 0,0 0-32 0 0,0 0 96 0 0,26-27-32 0 0,0 27-64 0 0,-26-26-32 0 0,27-1 32 0 0,-27 1-32 0 0,26-27 64 0 0,1 26-96 0 0,-27 1 0 0 0,26 0 0 0 0,1-1 0 0 0,-27 1 32 0 0,26-1-32 0 0,1 1 0 0 0,-1-1 0 0 0,-26 27-32 0 0,27-26-128 0 0,-27 26-96 0 0,0 0-192 0 0,0 0-161 0 0,0 0-416 0 0,0 0-416 0 0,0 0-321 0 0,0 0-1409 0 0,0 26-1345 0 0,0 1-2947 0 0</inkml:trace>
  <inkml:trace contextRef="#ctx0" brushRef="#br0" timeOffset="239.736">212 345 6822 0 0,'0'0'2947'0'0,"0"-27"-1089"0"0,0 27 256 0 0,0 0-128 0 0,0 0-801 0 0,27 0-480 0 0,-27 0 31 0 0,26 0-63 0 0,1 27-289 0 0,-1-27-127 0 0,1 26-65 0 0,-1 1 32 0 0,27-27-160 0 0,-27 26-32 0 0,1 1 32 0 0,-1-1-32 0 0,1 1-64 0 0,-27-1-320 0 0,26 1-161 0 0,1-1-608 0 0,-27 0-320 0 0,26 1-2211 0 0,-26-1-5028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4.4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4.8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5.9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26.1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55 4388 0 0,'-20'0'1506'0'0,"20"0"-289"0"0,0 0 224 0 0,-22 0-32 0 0,22 0-448 0 0,0 0-448 0 0,0 0-65 0 0,-21 0-31 0 0,21 0-129 0 0,0 0-32 0 0,0 19-160 0 0,0-19 0 0 0,0 0 0 0 0,0 0-64 0 0,0 0 65 0 0,0 0 95 0 0,0 0 160 0 0,0 0 96 0 0,0 0 1 0 0,21-19-129 0 0,-21 19 33 0 0,0-17-97 0 0,0 17 0 0 0,0-19 32 0 0,0 19 1 0 0,0 0-129 0 0,0-18 128 0 0,0 18-192 0 0,0 0 96 0 0,0 0-96 0 0,0 0 32 0 0,0 0-95 0 0,0 0-66 0 0,0 0 33 0 0,0 18 33 0 0,-21-18-33 0 0,21 0 0 0 0,0 19 0 0 0,0-19 0 0 0,0 0 32 0 0,0 17-32 0 0,0-17 0 0 0,0 0 32 0 0,0 0-32 0 0,0 0 0 0 0,0 0 0 0 0,0 0 32 0 0,0 0 96 0 0,0 0 32 0 0,0 0-32 0 0,21 0-32 0 0,-21-17 32 0 0,0 17 96 0 0,0-19-63 0 0,0 19 95 0 0,0 0 0 0 0,0 0-64 0 0,0 0 0 0 0,0 0-192 0 0,0 0-96 0 0,0 0 96 0 0,-21 19 0 0 0,21-2-224 0 0,-20 2-865 0 0,20-19-1217 0 0,0 18-2338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19.1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1 159,'0'-5,"4"-1,2 5,0 7,3 7,0 6,-1 4,2 2,0 7,-2 2,-3-1,3-1,0-1,-2-2,3-1,0-1,-1 0,-3-1,-2-4</inkml:trace>
  <inkml:trace contextRef="#ctx0" brushRef="#br0" timeOffset="399.974">160 185,'-5'-4,"-1"-7,5-1,7 2,2-2,5 1,4 2,4 3,-1 6,-1 5,2 4,2 6,-3 5,-6 4,-4 1,-4 2,-3 0,-3 1,0 0,-1-1,0 0,0-1,0 1,1 0,4-6,7 0,5-5,5-5,3-4,2-3,1-3,1-1,-5 0</inkml:trace>
  <inkml:trace contextRef="#ctx0" brushRef="#br0" timeOffset="947.59">583 79,'0'5,"4"5,2 7,5 3,-1 9,4-2,-2 5,3 0,-2 0,-3-1,-3-1,-3-2,-2-1,-1 0,-2-1,-4-4,-6-6,-6-11,1-10,2-8,4-8,3-4,8-2,8 3,3 2,3-1,4 0,3-1,3-1,1-1,-4 0,-5-1,-6 1,-5-1,-8 1,-3-1,-6 5,-5 1,-4 5,-4 5,-2 4,4 8,0 8,0 7,4 10,5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6.82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0 611,'4'0,"7"-4,5-2,5 0,3-3,2 0,6 1,1-2,5 0,5-2,3 1,4-3,6 2,12-3,8-2,9-3,12-3,13-2,14-1,9 0,4-1,1 0,0 4,-6 2,-7 0,-11 4,-12 4,-14 0,-18 3,-16 2,-12 3,-10 2,-5-2,-12-1,-13 0,-11 2,-9 1,-1 2</inkml:trace>
  <inkml:trace contextRef="#ctx0" brushRef="#br0" timeOffset="336.039">1693 56,'0'-5,"0"-5,5-2,5 2,11 2,6 3,7 2,7 1,1 2,3 4,2 3,2-1,2 3,-3 1,-5 3,-6-2,-5 3,-2 3,-3 4,-6 2,-6 2,-10 1,-11 1,-8 0,-7 0,-4 0,-7 0,-2-1,-5 1,0-1,2-4,3-1,7-5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8.2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25,'0'-4,"5"-2,5 0,11 1,6 2,7 5,12 3,6 5,13 1,9 2,10 5,12 2,14-1,9 1,8 0,9 3,4 1,0 1,-5 1,-3-4,-11-2,-7-3,-15-5,-15-5,-17-3,-16-3,-20-1,-21 0,-16-1,-12 0,-7 0,-8 0,1 1</inkml:trace>
  <inkml:trace contextRef="#ctx0" brushRef="#br0" timeOffset="263.743">1694 184,'0'-5,"0"-5,4-2,6 2,7 2,3 3,5 1,5 3,3 1,5 0,5 0,-1 5,2 6,-2 1,-4 3,-4-1,-3 2,-2 2,-6 3,-8 2,-5 2,-5 1,-8 1,-7 0,-8-5,-4-1,-3-4,-2-6,-1 1,0-2,0-3,1 2,-5-1,3-1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2T01:49:39.3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13 611,'-5'0,"-1"-5,5-1,7 0,7 2,5-4,10 0,8-3,12 0,6-3,9-3,10-3,11 2,10-6,6-2,9-2,9-1,6 1,0 0,-2 0,-5 1,-8 0,-10 5,-8 2,-14 4,-12 4,-17 1,-21 1,-20 3,-15 3,-11 1,-2 2</inkml:trace>
  <inkml:trace contextRef="#ctx0" brushRef="#br0" timeOffset="253.125">1415 29,'4'0,"7"0,5-5,9-1,5 0,7 2,5 1,5 0,3 2,3 1,1 0,-5 0,-1 5,-4 6,-5 5,-5 5,-9 3,-7 2,-8 6,-5 2,-8-1,-8-1,-7 3,-4 0,-8-2,-4-1,-4-2,0-2,1-5,3-3,2 1,3-4,6-5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50:32.4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0 715 3075 0 0,'0'0'1890'0'0,"0"0"-577"0"0,0-26 128 0 0,0 26 1 0 0,0 0-97 0 0,0-27-64 0 0,0 27-96 0 0,0 0-192 0 0,0 0-32 0 0,0 0-32 0 0,0 0-192 0 0,0 0-97 0 0,0 0-159 0 0,0 0 31 0 0,0 0-159 0 0,0 0-33 0 0,0 27 160 0 0,0-1-159 0 0,26 1-33 0 0,-26-1 0 0 0,0 1-96 0 0,0 25 33 0 0,0-25-161 0 0,0-1 64 0 0,0 1-64 0 0,0-1-32 0 0,0 1 32 0 0,0-27-32 0 0,0 26 32 0 0,0-26-64 0 0,0 0 32 0 0,0 0-32 0 0,0 0 128 0 0,0 0 96 0 0,0 0 33 0 0,0 0-129 0 0,0-26-64 0 0,0-1 96 0 0,0 27-96 0 0,0-26 64 0 0,0-1-64 0 0,0 1 64 0 0,27-1-32 0 0,-27 1 0 0 0,0 0-31 0 0,26-1-1 0 0,-26 1-64 0 0,27-1 64 0 0,-27 1 0 0 0,0-1 0 0 0,26 1-32 0 0,-26-1 64 0 0,0 1 0 0 0,27 26-64 0 0,-27-27 64 0 0,0 27-32 0 0,0 0 32 0 0,0 0 32 0 0,0 0-128 0 0,0 0-32 0 0,0 0-32 0 0,26 0 128 0 0,-26 27-32 0 0,27-1-32 0 0,-27 1 0 0 0,0-1 32 0 0,26 1-32 0 0,-26-1-32 0 0,0 1 64 0 0,0-1 0 0 0,27 1 0 0 0,-27-1-32 0 0,0 0 33 0 0,0 1-33 0 0,0-1 32 0 0,0-26-32 0 0,0 27 0 0 0,0-27 0 0 0,0 26 32 0 0,0-26-32 0 0,0 0 32 0 0,0 27-32 0 0,0-27-32 0 0,0 0 32 0 0,0 0-32 0 0,0 0 0 0 0,0 0-97 0 0,26 0-95 0 0,-26 0-224 0 0,0 0-225 0 0,0-27-736 0 0,27 27-1250 0 0,-27 0-2145 0 0,0 0-6471 0 0</inkml:trace>
  <inkml:trace contextRef="#ctx0" brushRef="#br0" timeOffset="815.703">291 874 64 0 0,'-26'0'1922'0'0,"26"0"-577"0"0,0 0 225 0 0,0 0 191 0 0,0 0-415 0 0,0 0-129 0 0,0 0 64 0 0,0-27 32 0 0,0 27-256 0 0,0 0-384 0 0,0 0-65 0 0,0-26-31 0 0,0 26 32 0 0,0-26-65 0 0,0 26-96 0 0,0-27-127 0 0,0 27-65 0 0,26-26-32 0 0,-26-1-64 0 0,0 27 33 0 0,27-26-97 0 0,-27-1 32 0 0,26 27-64 0 0,-26-26 32 0 0,26-1 0 0 0,1 27-64 0 0,-27-26 32 0 0,26 26 0 0 0,-26-27 0 0 0,27 27-64 0 0,-27 0 96 0 0,0 0-32 0 0,26 0-32 0 0,-26 0 0 0 0,0 0-32 0 0,27 0 32 0 0,-27 27-32 0 0,0-1 32 0 0,26 1 1 0 0,-26-1 31 0 0,0 1-64 0 0,0-1 32 0 0,27 27-32 0 0,-27-26 32 0 0,0-1 0 0 0,0 27 0 0 0,0-27 0 0 0,0 1 0 0 0,0-1-32 0 0,0 1 32 0 0,0-27-32 0 0,0 26 0 0 0,0-26-32 0 0,0 0-160 0 0,0 0-321 0 0,0 0-288 0 0,0 0-160 0 0,0 0-864 0 0,0-26-1667 0 0,0 26-3106 0 0</inkml:trace>
  <inkml:trace contextRef="#ctx0" brushRef="#br0" timeOffset="1104.035">847 768 769 0 0,'0'0'4932'0'0,"0"0"-2754"0"0,0 0-544 0 0,0 0-225 0 0,0 0-544 0 0,0 0-128 0 0,0 27-32 0 0,0-1-129 0 0,0 0-95 0 0,0 1-161 0 0,0-1-128 0 0,0 1-96 0 0,0-1-32 0 0,0 1 0 0 0,0-1 0 0 0,0 1 0 0 0,0-27-64 0 0,0 26-64 0 0,26-26-224 0 0,-26 27-481 0 0,0-27-704 0 0,0 0-801 0 0,0 0-1666 0 0,0 0-1569 0 0</inkml:trace>
  <inkml:trace contextRef="#ctx0" brushRef="#br0" timeOffset="1304.12">741 556 4580 0 0,'0'-26'2723'0'0,"0"26"-1410"0"0,0 0-256 0 0,0 0 0 0 0,0 0-160 0 0,0 0-641 0 0,0 0-96 0 0,0 0-96 0 0,0 26 1 0 0,0-26-65 0 0,0 0-321 0 0,26 27-1697 0 0,-26-1-2498 0 0</inkml:trace>
  <inkml:trace contextRef="#ctx0" brushRef="#br0" timeOffset="1808.424">1005 689 2338 0 0,'0'0'4196'0'0,"0"0"-2498"0"0,0 0-417 0 0,0 0-96 0 0,0 0-256 0 0,27 0 128 0 0,-27 26-352 0 0,0 1-1 0 0,0-1-95 0 0,0 1 32 0 0,0-1-129 0 0,0 0-96 0 0,0 1-31 0 0,0 26 63 0 0,0-27-95 0 0,0 1-1 0 0,0-1-32 0 0,0 27-96 0 0,0-53-31 0 0,0 27-97 0 0,0-27 32 0 0,0 0-32 0 0,0 0 64 0 0,0 0-64 0 0,0 0 353 0 0,0 0 63 0 0,0-27-320 0 0,26 1-32 0 0,-26-1-96 0 0,27 1 32 0 0,-1-1-63 0 0,-26 1-1 0 0,0-1 0 0 0,27-26-32 0 0,-27 27 32 0 0,0 0-32 0 0,26-1 0 0 0,-26 27 0 0 0,27-26 32 0 0,-27-1-32 0 0,0 27 0 0 0,0 0 0 0 0,26 0 0 0 0,-26 0-32 0 0,0 0-32 0 0,0 0 32 0 0,0 0 32 0 0,0 27 0 0 0,0-27 0 0 0,27 26 32 0 0,-27 1-32 0 0,0-1 0 0 0,0 0 0 0 0,0 1 32 0 0,26-1-32 0 0,-26 1 0 0 0,0-1 0 0 0,0 1 32 0 0,0-1-32 0 0,0 1 0 0 0,0-1 0 0 0,0 1 32 0 0,0-27-96 0 0,0 0-193 0 0,0 0-223 0 0,0 0-321 0 0,0 0-640 0 0,0-27-962 0 0,0 27-1696 0 0,0-26-2884 0 0</inkml:trace>
  <inkml:trace contextRef="#ctx0" brushRef="#br0" timeOffset="2051.388">1376 821 1313 0 0,'0'0'4260'0'0,"0"0"-2146"0"0,0 0-544 0 0,0 0-321 0 0,0 0-96 0 0,26 0-32 0 0,-26 26-128 0 0,0-26-256 0 0,27 27-1 0 0,-27-1-319 0 0,0-26-65 0 0,26 27-224 0 0,-26-1-32 0 0,0 1 0 0 0,0-1-31 0 0,27-26-1 0 0,-27 27-64 0 0,0-1-129 0 0,0-26-415 0 0,0 27-673 0 0,0-27-1314 0 0,0 0-1056 0 0,0 0-2979 0 0</inkml:trace>
  <inkml:trace contextRef="#ctx0" brushRef="#br0" timeOffset="2288.198">1349 583 5093 0 0,'0'0'2626'0'0,"0"-27"-1088"0"0,0 27-193 0 0,0 0-96 0 0,0 0-480 0 0,27 0-385 0 0,-27 0-224 0 0,0 0-31 0 0,0 27-97 0 0,0-27-32 0 0,26 26-385 0 0,-26 1-2497 0 0,0-27-3332 0 0</inkml:trace>
  <inkml:trace contextRef="#ctx0" brushRef="#br0" timeOffset="2808.081">1667 160 2114 0 0,'0'-27'3395'0'0,"0"27"-2017"0"0,0-26-1 0 0,0 26 0 0 0,0 0 161 0 0,0-27-129 0 0,0 27-576 0 0,0 27-289 0 0,26-27 193 0 0,-26 53 32 0 0,27-27-33 0 0,-27 0-223 0 0,26 54 95 0 0,1-27-223 0 0,-1 0 63 0 0,1 26-256 0 0,-27-26-64 0 0,26 26-31 0 0,1 1-65 0 0,-27-1 0 0 0,0-26 96 0 0,26 26-96 0 0,-26-26-32 0 0,0 0-224 0 0,0 0-225 0 0,0 0-448 0 0,0-26-480 0 0,0-1 0 0 0,0-26-1730 0 0,-26 0-1217 0 0,26 0-2082 0 0</inkml:trace>
  <inkml:trace contextRef="#ctx0" brushRef="#br0" timeOffset="3096.697">1667 768 3844 0 0,'0'0'3587'0'0,"0"-26"-2178"0"0,0-1-191 0 0,0 27 191 0 0,26-26-256 0 0,27 26-320 0 0,-26 0-225 0 0,26-27-287 0 0,0 27-65 0 0,-27 0-160 0 0,27 0-96 0 0,0 27 64 0 0,-27-27-32 0 0,1 26 0 0 0,-1-26-32 0 0,1 27 32 0 0,-27-1 0 0 0,0 1-32 0 0,0-1 32 0 0,0 0 96 0 0,0 1 161 0 0,0-1 127 0 0,0 1 0 0 0,-27 26-31 0 0,1-27-65 0 0,-1 1-128 0 0,1-1 0 0 0,-27 1-128 0 0,26-1 0 0 0,1-26 1 0 0,26 27-33 0 0,-26-27-32 0 0,26 0-161 0 0,0-27-479 0 0,0 27-994 0 0,26-26-1120 0 0,-26-1-2147 0 0</inkml:trace>
  <inkml:trace contextRef="#ctx0" brushRef="#br0" timeOffset="3542.644">2302 847 6630 0 0,'-27'0'3075'0'0,"27"-26"-1153"0"0,0 26 32 0 0,-26 0-609 0 0,0 26-480 0 0,26-26-128 0 0,-27 27-65 0 0,1-1-223 0 0,-1 1-65 0 0,1-1-128 0 0,26-26-96 0 0,-27 27-128 0 0,27-1 33 0 0,0 1-33 0 0,0-27 0 0 0,27 26-64 0 0,-1-26 96 0 0,1 0 32 0 0,-1 0-32 0 0,1 0-32 0 0,25-26 32 0 0,-25-1 64 0 0,-27 1-128 0 0,26 26 0 0 0,1-27 32 0 0,-27 1 32 0 0,26-1 0 0 0,-26 1-32 0 0,0-1 0 0 0,0 1 0 0 0,0 0 0 0 0,0 26 32 0 0,0-27-32 0 0,-26 27 0 0 0,26-26 0 0 0,0 26-64 0 0,-27 0 96 0 0,27 0-32 0 0,0 0-32 0 0,-26 26 33 0 0,26-26-1 0 0,0 27 32 0 0,0-1-32 0 0,0 0 32 0 0,0 1 32 0 0,0-1 0 0 0,0 1 32 0 0,26-1-128 0 0,-26 27 64 0 0,27-26 0 0 0,-1-1-64 0 0,1 1 64 0 0,-1-1-64 0 0,1 1-192 0 0,-1-27-288 0 0,1 0-97 0 0,-27 0-672 0 0,26 0-481 0 0,-26-27-480 0 0,26 1-1185 0 0,-26-1-3620 0 0</inkml:trace>
  <inkml:trace contextRef="#ctx0" brushRef="#br0" timeOffset="3791.891">2487 54 4740 0 0,'0'0'3972'0'0,"0"0"-2178"0"0,0-27 0 0 0,0 27-1 0 0,0 0-447 0 0,27 0-482 0 0,-27 27-63 0 0,26-27-192 0 0,-26 26 63 0 0,26 27-31 0 0,1-26-129 0 0,-27 25-159 0 0,26 1-1 0 0,-26 27-96 0 0,27-27-63 0 0,-27 26-129 0 0,26-26 32 0 0,-26 26 0 0 0,27 1-64 0 0,-27-27 0 0 0,0 0-32 0 0,26-1-96 0 0,-26 1-225 0 0,0-26-319 0 0,27 26-737 0 0,-27-53-641 0 0,0 26-801 0 0,0 1-2146 0 0</inkml:trace>
  <inkml:trace contextRef="#ctx0" brushRef="#br0" timeOffset="3996.787">2434 768 3107 0 0,'0'-26'6342'0'0,"27"-1"-4260"0"0,-1 27-224 0 0,1-26 96 0 0,-1-1-257 0 0,0 27-448 0 0,27 0-288 0 0,-26-26-128 0 0,26 26-288 0 0,0-27-225 0 0,-27 27-96 0 0,27-26-224 0 0,-26 26 64 0 0,25 0-96 0 0,-52 0-224 0 0,27 0-737 0 0,-27 0-1249 0 0,26 26-1922 0 0,-26 1-4484 0 0</inkml:trace>
  <inkml:trace contextRef="#ctx0" brushRef="#br0" timeOffset="4288.11">3413 795 6438 0 0,'-26'0'2691'0'0,"26"-27"-866"0"0,-27 27 385 0 0,27 0-448 0 0,-26 0-641 0 0,26 0-160 0 0,-27 27 0 0 0,1-27-192 0 0,-1 26-33 0 0,27 0-95 0 0,-26 1-225 0 0,26-1-95 0 0,-27 1-33 0 0,27 26-128 0 0,0-27-32 0 0,0-26-32 0 0,27 27-64 0 0,-1-1 0 0 0,1-26 32 0 0,-1 0 65 0 0,27 0-97 0 0,-26 0 0 0 0,26 0-321 0 0,-27-26-319 0 0,1-1-609 0 0,-1 1-833 0 0,0-1-1634 0 0,-26 1-4676 0 0</inkml:trace>
  <inkml:trace contextRef="#ctx0" brushRef="#br0" timeOffset="4745.505">3572 54 4869 0 0,'0'-27'5541'0'0,"0"27"-3651"0"0,0-26-129 0 0,0 26 193 0 0,0 0-448 0 0,0 0-449 0 0,26 26-193 0 0,-26-26-95 0 0,0 27-32 0 0,27-1-161 0 0,-27 27-31 0 0,0-26-1 0 0,0 52-95 0 0,0-26-65 0 0,0 0-31 0 0,0 26-33 0 0,0 1-96 0 0,0-1 0 0 0,0 0-32 0 0,0-26-95 0 0,0 27-1 0 0,0-1-64 0 0,0-26 0 0 0,0 0 128 0 0,0 0 32 0 0,0-27-96 0 0,0 1-32 0 0,0-27 0 0 0,0 0-32 0 0,0 0 0 0 0,26 0 128 0 0,-26 0 1 0 0,27-27-97 0 0,-1-26-32 0 0,1 27 0 0 0,-1-1 32 0 0,1-26-64 0 0,-1 0 0 0 0,0 27 0 0 0,1-27 0 0 0,-1 27-32 0 0,1-27 0 0 0,-1 26-32 0 0,1 27 32 0 0,-27-26 0 0 0,26 26-32 0 0,1 0-1 0 0,-1 0 33 0 0,1 0 0 0 0,-1 26 64 0 0,-26-26-32 0 0,27 27 0 0 0,-27 26-32 0 0,0-27 32 0 0,0 1 0 0 0,0 25 0 0 0,26 1 0 0 0,-26-26 32 0 0,0 26-32 0 0,0 0-32 0 0,0 0 32 0 0,0 0-160 0 0,0-27-448 0 0,0 27-738 0 0,0-27-1088 0 0,-26 1-1249 0 0,26-1-1698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49.7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 0 2114 0 0,'0'0'3716'0'0,"0"0"-1442"0"0,0 0-32 0 0,0 0-96 0 0,0 0-352 0 0,0 0-289 0 0,0 0-288 0 0,0 0-256 0 0,0 0-320 0 0,0 0 159 0 0,0 27 65 0 0,0 0 0 0 0,0 0-160 0 0,0 27-129 0 0,0-27-127 0 0,0 27-1 0 0,0-27-64 0 0,0 27-31 0 0,0 0-33 0 0,0 0-32 0 0,-27 0-63 0 0,27 0-129 0 0,0-27 32 0 0,0 28-64 0 0,0-28-32 0 0,0 27 32 0 0,0-27-64 0 0,0 0-32 0 0,0-27-64 0 0,27 27-192 0 0,-27-27-161 0 0,0 0-384 0 0,0 0-352 0 0,28 0-448 0 0,-28 0-1154 0 0,27-27-961 0 0,-27 27-2497 0 0</inkml:trace>
  <inkml:trace contextRef="#ctx0" brushRef="#br0" timeOffset="556.156">298 54 0 0 0,'-27'0'2883'0'0,"27"0"512"0"0,0-27-1569 0 0,0 27-321 0 0,0 0 257 0 0,0 0 63 0 0,0 0-415 0 0,27 0-353 0 0,-27 0-160 0 0,27 0-97 0 0,0 0-31 0 0,-27 0-96 0 0,27 0-33 0 0,0 0-159 0 0,0 0-33 0 0,0 27-63 0 0,27-27-1 0 0,-54 27-224 0 0,27 0 64 0 0,-27-27-96 0 0,27 27 33 0 0,-27 27 31 0 0,0-27-96 0 0,0 0 32 0 0,0 0 64 0 0,-27 0-64 0 0,0 27 32 0 0,0-27-31 0 0,0 0 63 0 0,0 27-32 0 0,-27-27-64 0 0,27 0 64 0 0,0 0-32 0 0,27 0-32 0 0,-27-27 33 0 0,0 28-33 0 0,27-28 32 0 0,0 27-32 0 0,0-27-96 0 0,0 27 96 0 0,0-27 0 0 0,27 0 64 0 0,-27 27 64 0 0,54-27-63 0 0,-27 0-33 0 0,0 0-96 0 0,27 0 32 0 0,-27 0-32 0 0,27 0 0 0 0,-27 0-64 0 0,27 27-32 0 0,-27-27-161 0 0,0 0-479 0 0,0 0-513 0 0,-27 0-673 0 0,27 0-1153 0 0,-27 0-1281 0 0,27-27-2082 0 0</inkml:trace>
  <inkml:trace contextRef="#ctx0" brushRef="#br0" timeOffset="1139.668">1000 162 1762 0 0,'0'0'4804'0'0,"0"0"-2241"0"0,0 0-1122 0 0,0 0 289 0 0,0 0-257 0 0,0 0-448 0 0,0 0-448 0 0,0 0 95 0 0,0 0 1 0 0,27 0-65 0 0,-27 27-95 0 0,0-27-33 0 0,0 27 33 0 0,0 0-97 0 0,0 0-63 0 0,0 0-33 0 0,0 0 32 0 0,0 0-96 0 0,0 0 1 0 0,0 27-33 0 0,0-27-64 0 0,0 27 96 0 0,0-27-32 0 0,0 28 129 0 0,-27-28 127 0 0,27 0-191 0 0,-27 27-129 0 0,27-27 0 0 0,-27 0 0 0 0,27-27 0 0 0,-27 27 0 0 0,27-27 32 0 0,-27 27-31 0 0,27-27 31 0 0,-27 0 0 0 0,0 0 64 0 0,27-27-96 0 0,-27 27-96 0 0,27 0 65 0 0,0-27-97 0 0,-27 0 32 0 0,27 0-32 0 0,0 0 32 0 0,0 0-64 0 0,27 0-32 0 0,0 0 0 0 0,0-1 0 0 0,0 1-32 0 0,27 0 96 0 0,-27 27-96 0 0,27-27 0 0 0,-27 0-33 0 0,27 0-31 0 0,0 27 0 0 0,0-27-64 0 0,-27 27-32 0 0,27-27 64 0 0,-26 0 64 0 0,-1 27 64 0 0,-27-27 32 0 0,27 0 32 0 0,0 0-32 0 0,-27 0 32 0 0,0 0 0 0 0,0 0 0 0 0,0 0 128 0 0,-27 0 0 0 0,0 0 0 0 0,27 0 96 0 0,-55 27-63 0 0,28-27-97 0 0,0 0-64 0 0,-27 27 0 0 0,27 0 0 0 0,-27 0-64 0 0,27 27 32 0 0,-27-27-32 0 0,27 27-64 0 0,-27-27-481 0 0,27 27-704 0 0,0 0-1538 0 0,0 0-2242 0 0,27 0-4324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53.7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28 1858 0 0,'0'0'5541'0'0,"0"0"-4164"0"0,0-27-224 0 0,0 27 545 0 0,0 0 160 0 0,0 0-481 0 0,0 0-736 0 0,0 0-97 0 0,0 0-127 0 0,0 27 223 0 0,0 0-31 0 0,0 0-1 0 0,27 0 33 0 0,-27 27-225 0 0,0-27 1 0 0,0 27-97 0 0,0 0-64 0 0,0-27 33 0 0,0 27-161 0 0,0 0 0 0 0,0 0-32 0 0,0-27 32 0 0,0 27-128 0 0,0-27 32 0 0,0 0 0 0 0,0 0 0 0 0,-27 0-64 0 0,27 0-32 0 0,0 0-128 0 0,0-27-385 0 0,0 0-256 0 0,0 0-512 0 0,0 0-577 0 0,0 0-768 0 0,0 0-1858 0 0,0 0-2787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0:45:54.16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109 27 1089 0 0,'0'-27'2979'0'0,"0"27"-545"0"0,0 0-672 0 0,0 0 32 0 0,0 0-225 0 0,0 0-320 0 0,0 0-384 0 0,0 0-32 0 0,0 0-129 0 0,0 0-191 0 0,0 0 63 0 0,-27 27-31 0 0,27-27-65 0 0,-27 27 33 0 0,27 0-161 0 0,0-27-31 0 0,-27 27-65 0 0,27 0 0 0 0,0 0-32 0 0,0 0-64 0 0,-28 27 33 0 0,28-27-65 0 0,0 0-32 0 0,0 27 32 0 0,0-27-32 0 0,0 0-32 0 0,0 0 32 0 0,0 0-96 0 0,28 0 64 0 0,-28 0 0 0 0,27-27 0 0 0,-27 27 0 0 0,27-27 33 0 0,-27 0 31 0 0,27 0-64 0 0,0 0 0 0 0,0-27 32 0 0,0 0-64 0 0,0 27 32 0 0,0-27 0 0 0,0 0-64 0 0,0-27 0 0 0,-27 27 32 0 0,27 0 0 0 0,-27-27 0 0 0,0 27 0 0 0,0-27-32 0 0,-27 27 32 0 0,0 0-32 0 0,27 0 32 0 0,-27 27-32 0 0,27-27 0 0 0,-27 27-32 0 0,0 0-64 0 0,0 0 32 0 0,27 27-448 0 0,-27-27-898 0 0,0 27-1473 0 0,0 0-2530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82 1217 0 0,'0'0'1602'0'0,"-27"-27"-193"0"0,27 0-160 0 0,0 27 161 0 0,-27-27 159 0 0,27 27-256 0 0,0 0 33 0 0,0 0-225 0 0,0 0-193 0 0,0 0-319 0 0,0 0-225 0 0,-27 27 289 0 0,27 0 96 0 0,0 27-97 0 0,0-27 65 0 0,0 54 32 0 0,27-27-161 0 0,0 27-95 0 0,-27 0-33 0 0,27 0-95 0 0,0 27-65 0 0,0-27-64 0 0,0 27 97 0 0,27-27-193 0 0,-27 1 0 0 0,27-1-32 0 0,0-27-128 0 0,0 0 64 0 0,0-27 32 0 0,27-27-32 0 0,-27 0 32 0 0,0 0 0 0 0,-27 0-96 0 0,27-27 129 0 0,-26 0-33 0 0,26 0 0 0 0,-27-27 64 0 0,-27 0 96 0 0,27 0-96 0 0,-27-1 0 0 0,27 1-64 0 0,-27 0 33 0 0,27 0-129 0 0,-27 0 64 0 0,0-27-64 0 0,0 27 32 0 0,0 0 0 0 0,0 0-32 0 0,0-27 32 0 0,0 27-32 0 0,27 27 0 0 0,-27-27 0 0 0,0 27 0 0 0,0 0 0 0 0,0 0 32 0 0,0 27 32 0 0,0 0 96 0 0,0 0-128 0 0,0 0 32 0 0,0 0-96 0 0,0 27 64 0 0,27 0 0 0 0,-27 0 32 0 0,0 27-32 0 0,27 0 0 0 0,-27-27 32 0 0,27 27-64 0 0,-27 0 96 0 0,0 0-96 0 0,27 0 32 0 0,-27 0-32 0 0,27 0 32 0 0,0-27-32 0 0,-27 27 32 0 0,27-27 1 0 0,0-27-33 0 0,0 27 32 0 0,-27-27 0 0 0,27 0 0 0 0,0 0 64 0 0,0-27 32 0 0,0 0-96 0 0,0 0 0 0 0,0 0 32 0 0,-27-27 0 0 0,27 0-64 0 0,-27 0 64 0 0,27 0-64 0 0,0 0 32 0 0,-27 0-32 0 0,0-27 0 0 0,27 27 0 0 0,-27-27 0 0 0,0 27 0 0 0,0 27-32 0 0,0 0-160 0 0,-27 27-225 0 0,0 0-319 0 0,0 0-449 0 0,-27 0-769 0 0,27 27-1217 0 0,-27 0-2370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27 897 0 0,'0'0'3523'0'0,"-27"-27"-608"0"0,27 27-993 0 0,0 0-257 0 0,0 27-415 0 0,0-27-1 0 0,0 27 32 0 0,0 0-96 0 0,-27 0-160 0 0,27 0-416 0 0,0 27 31 0 0,0-26-191 0 0,0 26-97 0 0,0 0-160 0 0,0-27-32 0 0,0 27-32 0 0,-27-27 1 0 0,27 27-97 0 0,0-27 32 0 0,0 0-64 0 0,27 0 0 0 0,-27-27-32 0 0,0 27-193 0 0,0-27-543 0 0,27 0-578 0 0,-27 0-800 0 0,0 0-1825 0 0,27 0-2115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32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1784 1 5381 0 0,'-27'0'2755'0'0,"0"0"-1346"0"0,0 0-384 0 0,27 0-96 0 0,-27 27 448 0 0,27 0-224 0 0,-27 27-64 0 0,0 27-192 0 0,-27 0-192 0 0,0 27-1 0 0,0 27 33 0 0,0 27-96 0 0,-27 1-97 0 0,0 26-31 0 0,0 0-1 0 0,0 27 257 0 0,-27 0-545 0 0,-1 27 32 0 0,28 1-31 0 0,-27-1-65 0 0,0 0-96 0 0,0-27 64 0 0,27-27-128 0 0,-27 0 64 0 0,27-26 0 0 0,0-28-32 0 0,27 0-32 0 0,27-54 0 0 0,0 0-64 0 0,27 0-32 0 0,0-54-320 0 0,0 0-225 0 0,0 0-416 0 0,27-27-320 0 0,0-27-289 0 0,0-27-352 0 0,27 0-768 0 0,0-27-1699 0 0,0-27-1152 0 0</inkml:trace>
  <inkml:trace contextRef="#ctx0" brushRef="#br0" timeOffset="543.363">1541 55 2146 0 0,'0'0'4420'0'0,"0"0"-2530"0"0,0 0-417 0 0,0 0 161 0 0,0 0-673 0 0,0 27 544 0 0,27 27 97 0 0,0 0-321 0 0,27 27-320 0 0,0 27-128 0 0,0 0-33 0 0,27 27-159 0 0,0 0-128 0 0,0 1-161 0 0,0 26 96 0 0,0 0 65 0 0,1 0 256 0 0,-28 0-481 0 0,27 27-64 0 0,-54-27-160 0 0,27 28 32 0 0,-27-28-64 0 0,27-27 32 0 0,-27 0-32 0 0,0 0 0 0 0,27-54-32 0 0,-27 0-64 0 0,0-27-128 0 0,0 0-288 0 0,0-27-417 0 0,0-27-705 0 0,0 0-608 0 0,0 27-1121 0 0,0-27-3171 0 0</inkml:trace>
  <inkml:trace contextRef="#ctx0" brushRef="#br0" timeOffset="1281.115">3351 2838 9385 0 0,'0'0'416'0'0,"0"0"129"0"0,0 0-161 0 0,27 0 897 0 0,0 0 545 0 0,27-27-320 0 0,-27 0-353 0 0,28 0-257 0 0,-1-27-31 0 0,-27 27-96 0 0,27-27-96 0 0,-27-27-97 0 0,27 27-95 0 0,-27-27-65 0 0,0 0-64 0 0,0-27-95 0 0,-27 27-33 0 0,0-1-128 0 0,0 28 0 0 0,0-27 0 0 0,0 54 0 0 0,-27-27-64 0 0,-27 27 128 0 0,27 27 65 0 0,-27-27-33 0 0,0 27 0 0 0,0 0-64 0 0,0 27 96 0 0,-28 27-64 0 0,28 0-63 0 0,0 0-1 0 0,27 27 64 0 0,0 28-128 0 0,0-1 32 0 0,27 0 32 0 0,0 27-32 0 0,0-27 32 0 0,54 0-32 0 0,0 0 32 0 0,0-27-96 0 0,27-27 64 0 0,1-27 0 0 0,-1 0 0 0 0,27-27 0 0 0,27 0 33 0 0,-27-27-65 0 0,0-27 32 0 0,-27 27-32 0 0,0-27 0 0 0,-27 27-128 0 0,-27-27-321 0 0,27 0-736 0 0,-54 27-961 0 0,27 0-1858 0 0,-27 0-5412 0 0</inkml:trace>
  <inkml:trace contextRef="#ctx0" brushRef="#br0" timeOffset="1900.625">5054 1622 7111 0 0,'-27'0'1729'0'0,"27"0"-351"0"0,0 0-161 0 0,0 0-160 0 0,0 27-256 0 0,0 0 576 0 0,0 54-64 0 0,0 0-640 0 0,0 0-33 0 0,0 27 129 0 0,0 28-128 0 0,0-1-193 0 0,0 0 33 0 0,0 0-33 0 0,0 0-32 0 0,-27-27 353 0 0,27-27-160 0 0,0 0-161 0 0,0-27-31 0 0,0 0-129 0 0,0-27-64 0 0,0-27 32 0 0,0 0 65 0 0,0-27 255 0 0,0-27-127 0 0,27 0-225 0 0,-27-54-32 0 0,54 0-64 0 0,-27 0-32 0 0,27-27 0 0 0,0 0-32 0 0,0-27-64 0 0,27 27 32 0 0,0 26-32 0 0,0-26 0 0 0,-27 54-96 0 0,0 0-128 0 0,0 54-128 0 0,-27 0-289 0 0,-27 0-256 0 0,0 27-160 0 0,0 0-192 0 0,0 0-256 0 0,-27 54-705 0 0,0-27-577 0 0,0 27-1377 0 0,0 27-1249 0 0</inkml:trace>
  <inkml:trace contextRef="#ctx0" brushRef="#br0" timeOffset="2097.271">5243 2460 3395 0 0,'0'0'5189'0'0,"0"0"-3395"0"0,27 0-97 0 0,0 0 289 0 0,0 27-32 0 0,27 0-416 0 0,27 27-353 0 0,0-27-256 0 0,27 27-257 0 0,-27 0-159 0 0,0 0-225 0 0,0-27-128 0 0,0 27-96 0 0,-27 0 0 0 0,1-27 32 0 0,26 0-96 0 0,-27 0-160 0 0,0-27-352 0 0,0 0-898 0 0,0 0-1120 0 0,0-27-1762 0 0,0 0-5317 0 0</inkml:trace>
  <inkml:trace contextRef="#ctx0" brushRef="#br0" timeOffset="8578.006">6729 1622 4676 0 0,'0'-27'1762'0'0,"0"27"-961"0"0,-27 0-96 0 0,27 0 223 0 0,0 0 193 0 0,0 0-512 0 0,0 0-96 0 0,0 27 159 0 0,0 0-127 0 0,27 0-129 0 0,-27 27 0 0 0,0 27 33 0 0,27 0-65 0 0,-27 0-63 0 0,0 28 31 0 0,27-1-32 0 0,-27 27 33 0 0,0 27 415 0 0,0 0 417 0 0,-27-27-288 0 0,0 27-128 0 0,27-54-289 0 0,0 0-63 0 0,0-54-97 0 0,54-27-96 0 0,0-27 65 0 0,27 0-33 0 0,0-54 0 0 0,27-27 64 0 0,-27 0-95 0 0,27 0-1 0 0,1-27-192 0 0,-28 27 64 0 0,0 0 0 0 0,-27 0-96 0 0,0 0 32 0 0,-27 27 0 0 0,-27-27 0 0 0,27 27-32 0 0,0-27 32 0 0,-27 0-32 0 0,27 27 0 0 0,-27-28 0 0 0,27 1 0 0 0,-27 0-32 0 0,0 0-32 0 0,0 27 32 0 0,0 0-32 0 0,0 0 64 0 0,0 0-32 0 0,0 27 32 0 0,0 0-32 0 0,-27 27 64 0 0,27-27-32 0 0,0 27-32 0 0,0 0 0 0 0,-27 27 0 0 0,27-27 0 0 0,0 27 0 0 0,0 27 32 0 0,0-27 0 0 0,0 27 0 0 0,0 0 0 0 0,0 0 32 0 0,0 0-32 0 0,27 27 0 0 0,-27 0 0 0 0,27 1 0 0 0,0 26 32 0 0,0 0-32 0 0,0 0-32 0 0,0 0 64 0 0,27-27-32 0 0,-27 27 32 0 0,0-27 32 0 0,0 0-64 0 0,0 0 32 0 0,27-54-32 0 0,-27 0 64 0 0,27 0-64 0 0,-27-27 0 0 0,0 0 32 0 0,0-27 0 0 0,0 0 0 0 0,-27 27 0 0 0,27-54 0 0 0,-27 54 0 0 0,0-27-32 0 0,0 0 0 0 0,0 27 0 0 0,0 0 32 0 0,0 0-96 0 0,0 27-32 0 0,0 0 96 0 0,0 0-32 0 0,0 0 64 0 0,0 0-64 0 0,-27 27 32 0 0,27-27 32 0 0,0 27-64 0 0,-27 0 64 0 0,27 0-32 0 0,-27 0 32 0 0,0 1 0 0 0,0-1-32 0 0,0 0 32 0 0,0 27 0 0 0,27-27 0 0 0,-27 0-32 0 0,0 0 0 0 0,-27 0 32 0 0,27 0 0 0 0,0-27 32 0 0,0 27-32 0 0,-27-27 0 0 0,27 27 32 0 0,-27-54 1 0 0,27 27-1 0 0,0-27 0 0 0,0 0 32 0 0,27-27 0 0 0,0 0 96 0 0,0 0-192 0 0,0-27 128 0 0,0-27-32 0 0,54 0 0 0 0,0 0 32 0 0,0 0-160 0 0,0-27 64 0 0,0 27-32 0 0,27-1 0 0 0,-27 1-32 0 0,0 27 64 0 0,0 0-288 0 0,0 27-320 0 0,0 0-513 0 0,-27 0-865 0 0,27 27-1281 0 0,-27-27-2659 0 0</inkml:trace>
  <inkml:trace contextRef="#ctx0" brushRef="#br0" timeOffset="9391.736">9404 1514 3619 0 0,'-27'0'5285'0'0,"0"0"-4356"0"0,0 0 192 0 0,0 0 32 0 0,0 27-320 0 0,27 0-32 0 0,-27 54 96 0 0,0 0-64 0 0,0 54-65 0 0,0 0-95 0 0,0 1-257 0 0,0 26-31 0 0,27 0-129 0 0,0 0 160 0 0,54-27 385 0 0,-27-27-224 0 0,27 0-129 0 0,27-54-192 0 0,0-27 1 0 0,0-27-33 0 0,0 0 96 0 0,0-54-64 0 0,0 0 1 0 0,-27 0-33 0 0,0-27-32 0 0,1 27 32 0 0,-28-27-32 0 0,0 0-31 0 0,0 0-97 0 0,0-27-32 0 0,0 27 0 0 0,-27-27 0 0 0,27 27 0 0 0,0-1-32 0 0,-27-26 0 0 0,27 54 0 0 0,-27 0 0 0 0,27 0 32 0 0,-27 27-32 0 0,27-27 0 0 0,-27 27-32 0 0,27 27 32 0 0,-27 0 0 0 0,0 0-64 0 0,0 0 0 0 0,0 27 64 0 0,0 27-32 0 0,0 0 32 0 0,0 27 32 0 0,0 0-32 0 0,0 28 32 0 0,0 26-32 0 0,0 0 32 0 0,27 0 0 0 0,-27 0 32 0 0,27-27-32 0 0,0 27-32 0 0,0 0 32 0 0,0-54 32 0 0,0 0 0 0 0,0 0 32 0 0,0-54-64 0 0,27 0 0 0 0,-27 0-32 0 0,0-27-32 0 0,0-27-256 0 0,0 0-769 0 0,0 0-1057 0 0,0 0-1121 0 0,27-27-1153 0 0,27 0-7464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92 2691 0 0,'0'-18'2370'0'0,"0"18"-961"0"0,0-19 129 0 0,0 19 287 0 0,0 0-223 0 0,0 0-161 0 0,0-17-352 0 0,0 17-320 0 0,0 0-225 0 0,0 0-63 0 0,-21 0-161 0 0,1 0-32 0 0,20 17-95 0 0,-20-17-33 0 0,-1 19 32 0 0,0-19-64 0 0,0 18-64 0 0,21 2 0 0 0,-21-20 32 0 0,1 17-64 0 0,20 2 0 0 0,0-19-64 0 0,-21 0 64 0 0,21 18 0 0 0,-20-18 0 0 0,20 19-32 0 0,0-19 0 0 0,0 0 32 0 0,0 17-64 0 0,0-17 32 0 0,0 0 0 0 0,0 0 0 0 0,0 0 0 0 0,0 0 0 0 0,0 0 0 0 0,0 0 32 0 0,0 19 1 0 0,0-19-1 0 0,20 0-32 0 0,-20 0 32 0 0,21 0-32 0 0,-21 18 0 0 0,20-18 0 0 0,-20 0 0 0 0,21 19 0 0 0,-21-19 0 0 0,21 0 0 0 0,-21 19 0 0 0,0-19 0 0 0,21 18 0 0 0,-21-18 32 0 0,0 19-32 0 0,21-19 0 0 0,-21 18 0 0 0,0 0 32 0 0,0-18 0 0 0,0 18 0 0 0,-21-18 32 0 0,21 0 0 0 0,0 19-64 0 0,-21-1 64 0 0,0-18-32 0 0,0 18 64 0 0,1-18-96 0 0,20 0 0 0 0,-21 0 32 0 0,21 0-32 0 0,-20 0 64 0 0,20 0-96 0 0,0 0-352 0 0,0 0-769 0 0,0-18-865 0 0,0 18-1281 0 0,20-18-1890 0 0</inkml:trace>
  <inkml:trace contextRef="#ctx0" brushRef="#br0" timeOffset="1">350 239 3619 0 0,'0'-18'1666'0'0,"0"18"-481"0"0,0 0 289 0 0,0 0-65 0 0,0-19-32 0 0,-21 19-480 0 0,21 0-128 0 0,0 0-257 0 0,-20 0-95 0 0,20 0-97 0 0,-21 0 0 0 0,1 19-32 0 0,20-19-31 0 0,-20 18 31 0 0,-2-18-128 0 0,2 19-32 0 0,20 0-64 0 0,-21-19 32 0 0,21 18-64 0 0,0-18-32 0 0,0 19 0 0 0,0-1 0 0 0,0-18 32 0 0,0 18 1 0 0,0-18-1 0 0,21 0-32 0 0,-21 18 32 0 0,20-18 32 0 0,2 0 32 0 0,-2-18-64 0 0,0 18 32 0 0,1-18 0 0 0,-1 0 0 0 0,-20 18-64 0 0,21-19 64 0 0,1 1 96 0 0,-22-1-128 0 0,20 0 64 0 0,-20 19-32 0 0,21-18-32 0 0,-21-1 0 0 0,0 19 64 0 0,0-17 1 0 0,0 17-1 0 0,0-19 64 0 0,0 19 32 0 0,0 0-64 0 0,-21-18-32 0 0,21 18 32 0 0,0 0-64 0 0,0 0-32 0 0,0 0-64 0 0,0 0 0 0 0,0 18 64 0 0,0-18-32 0 0,0 19-32 0 0,0-2 64 0 0,0 2 97 0 0,0-1-65 0 0,0 1 96 0 0,21 0-32 0 0,-21-1 32 0 0,0 1-160 0 0,20-1 32 0 0,-20 0 64 0 0,19 0-32 0 0,-19-18-32 0 0,0 19-64 0 0,21-19 64 0 0,-21 0-32 0 0,0 0-32 0 0,0 0-224 0 0,0 0-545 0 0,0 0-704 0 0,0 0-609 0 0,0 0-1538 0 0,0 0-1953 0 0</inkml:trace>
  <inkml:trace contextRef="#ctx0" brushRef="#br0" timeOffset="2">555 202 833 0 0,'0'-17'4004'0'0,"0"17"-2339"0"0,21 0-288 0 0,-21 0 353 0 0,0 0-353 0 0,0 0-384 0 0,0 0-256 0 0,21 0-192 0 0,-21 17 31 0 0,0 2 65 0 0,0-1-65 0 0,0 1-127 0 0,0 0-65 0 0,0-1-96 0 0,0 1-63 0 0,0-1-65 0 0,0 18-64 0 0,0-17 64 0 0,0-1-64 0 0,0 0-96 0 0,0-18 64 0 0,0 18-32 0 0,0-18 0 0 0,0 0 0 0 0,0 0 0 0 0,0 0 192 0 0,0-18 65 0 0,0 18-97 0 0,0-18-32 0 0,20 0 0 0 0,-20-1-96 0 0,0 1 64 0 0,21-18-64 0 0,-21 17-64 0 0,0 1 32 0 0,20-1 0 0 0,-20 0 33 0 0,21 1-65 0 0,-21-1 64 0 0,0 19-64 0 0,21-17 0 0 0,-21 17 32 0 0,0-19-32 0 0,0 19 0 0 0,0 0 0 0 0,0 0 0 0 0,0 0-129 0 0,0 0 65 0 0,0 19 96 0 0,0-2 0 0 0,0-17 1 0 0,0 19-1 0 0,0-1 0 0 0,0 1-32 0 0,-21 0 32 0 0,21-19-32 0 0,0 18 0 0 0,0-18 0 0 0,0 19 0 0 0,0-19 0 0 0,0 18 0 0 0,0-18 0 0 0,0 0 0 0 0,0 0-32 0 0,0 0 32 0 0,0 0 32 0 0,0 0 0 0 0,0 0 96 0 0,21 0 0 0 0,-21 0 0 0 0,0-18-96 0 0,20 18-32 0 0,-20-19 0 0 0,21 1 0 0 0,-21 18 32 0 0,20-19-32 0 0,-20 19 0 0 0,20-19 32 0 0,-20 19-64 0 0,21 0 32 0 0,-21-18 0 0 0,21 18 0 0 0,-21 0 0 0 0,0 0-32 0 0,0 0 0 0 0,21 0 64 0 0,-21 0-32 0 0,0 18-32 0 0,0-18 32 0 0,21 19-64 0 0,-21-19 64 0 0,0 19 64 0 0,0-1-64 0 0,0 1 0 0 0,0-19 0 0 0,0 18 0 0 0,20 0 0 0 0,-20 0 0 0 0,0-18 0 0 0,0 19 32 0 0,0-19-32 0 0,0 18-32 0 0,0-18 32 0 0,0 0 0 0 0,0 0 0 0 0,0 0 0 0 0,0 0-160 0 0,0 0-737 0 0,0 0-1025 0 0,0 0-1185 0 0,0 18-2979 0 0</inkml:trace>
  <inkml:trace contextRef="#ctx0" brushRef="#br0" timeOffset="3">1029 277 3395 0 0,'0'0'3075'0'0,"0"0"-1954"0"0,0 0 192 0 0,0 0-63 0 0,0 0-289 0 0,0 0 224 0 0,0 18-385 0 0,0 1-95 0 0,0 17-32 0 0,20-18-33 0 0,-20 19-223 0 0,22-1-193 0 0,-22 2 0 0 0,0-2-96 0 0,21 1 0 0 0,-21 19 33 0 0,0-20-97 0 0,0 1 160 0 0,20-1 0 0 0,-20 1-128 0 0,0-17 0 0 0,0-3-64 0 0,0 2 0 0 0,0-19 0 0 0,0 0-96 0 0,0 0-224 0 0,0 0-545 0 0,0 0-256 0 0,0 0-1281 0 0,0-19-897 0 0,-20 2-1057 0 0</inkml:trace>
  <inkml:trace contextRef="#ctx0" brushRef="#br0" timeOffset="4">1071 332 1153 0 0,'0'-18'2915'0'0,"0"-1"-1250"0"0,0 1-63 0 0,0 18-1 0 0,0-19 129 0 0,21 19-321 0 0,-1-19-384 0 0,-20 19-288 0 0,21 0-64 0 0,-1 0-65 0 0,0 0-127 0 0,1 0-97 0 0,-1 0-128 0 0,-20 0 33 0 0,22 19-65 0 0,-22-19 64 0 0,20 19-32 0 0,-20-1 161 0 0,0 1-65 0 0,0 17-64 0 0,-20-18-63 0 0,-2 1-1 0 0,2 17 0 0 0,-1-18-192 0 0,1 20 32 0 0,20-20 0 0 0,-20 0 0 0 0,-1 1-64 0 0,21-1 0 0 0,0-18-224 0 0,0 0-417 0 0,0 18-704 0 0,0-18-993 0 0,0 0-1185 0 0,0 0-2980 0 0</inkml:trace>
  <inkml:trace contextRef="#ctx0" brushRef="#br0" timeOffset="5">1317 1 2594 0 0,'0'0'3043'0'0,"0"0"-1633"0"0,0 0 159 0 0,0 0 65 0 0,0 0-705 0 0,0 0-225 0 0,0 0 385 0 0,0 18-384 0 0,0 1 32 0 0,0-2-1 0 0,0 2-95 0 0,20 19 32 0 0,-20-21-161 0 0,0 20-192 0 0,0-18 1 0 0,0 17-65 0 0,0 1 0 0 0,0 0-96 0 0,21 0-32 0 0,-21-1 1 0 0,0 1-65 0 0,0-1-64 0 0,0 2 64 0 0,20-20 0 0 0,-20-18-32 0 0,22 18 0 0 0,-22-18 0 0 0,20 0 0 0 0,-20 0 64 0 0,20 0-32 0 0,1 0-32 0 0,-1 0-352 0 0,-20-18-577 0 0,20 18-1185 0 0,1-18-1826 0 0,-21 18-4708 0 0</inkml:trace>
  <inkml:trace contextRef="#ctx0" brushRef="#br0" timeOffset="6">1501 405 5477 0 0,'0'0'2370'0'0,"21"-18"-704"0"0,1 18 224 0 0,-1-19-64 0 0,-21 19-609 0 0,20-18-288 0 0,0 18-97 0 0,-20-18-95 0 0,21 0-160 0 0,-21 18-193 0 0,20-19-128 0 0,-20 19-96 0 0,0-18-32 0 0,0 18-31 0 0,0 0-65 0 0,0-19 0 0 0,0 19 0 0 0,-20 0-32 0 0,-1-19 0 0 0,21 19 0 0 0,-20 0 0 0 0,0 0-32 0 0,20 0 32 0 0,-21 19-32 0 0,21-19 64 0 0,-22 19-32 0 0,22-1-32 0 0,0 1 32 0 0,0-1 0 0 0,0 0 0 0 0,0 0 64 0 0,0 1 32 0 0,22 17-32 0 0,-1-18 0 0 0,-1 2 32 0 0,0-20-32 0 0,1 18-64 0 0,-1-18 0 0 0,0 0 64 0 0,2 0-32 0 0,19 0 0 0 0,-21 0-352 0 0,0-18-33 0 0,22-2-1184 0 0,-21 2-1089 0 0,0 18-1763 0 0,-1 0-3394 0 0</inkml:trace>
  <inkml:trace contextRef="#ctx0" brushRef="#br0" timeOffset="7">1873 221 8104 0 0,'-20'-19'2658'0'0,"20"2"-1024"0"0,0 17 288 0 0,0 0-33 0 0,0-19-800 0 0,20 19-320 0 0,-20 0-192 0 0,21-18-65 0 0,-21 18-192 0 0,0 0-159 0 0,0 0-97 0 0,0 18 0 0 0,0-18 64 0 0,0 19-32 0 0,-21-2 0 0 0,1 2 0 0 0,-1-1-32 0 0,0 1 0 0 0,21 0-96 0 0,-20-19 64 0 0,20 18 0 0 0,-22-18 0 0 0,22 19-32 0 0,0-19 0 0 0,0 0 0 0 0,22 0 0 0 0,-22 0 64 0 0,20 0 0 0 0,1 0-64 0 0,0 0 32 0 0,-1 0 32 0 0,1 0-31 0 0,-1 0-1 0 0,-20-19-32 0 0,20 19 32 0 0,1 0 0 0 0,0 0 0 0 0,-1 0-64 0 0,1 0 160 0 0,0 19-32 0 0,0-19 0 0 0,19 0 0 0 0,-18 0-96 0 0,-22 18 96 0 0,20-18-32 0 0,-20 18 128 0 0,0 0 129 0 0,0-18 159 0 0,0 19 33 0 0,0-19-1 0 0,0 18-64 0 0,0 0-63 0 0,-20-18-33 0 0,-2 18-96 0 0,2 2-63 0 0,0-2-129 0 0,-22-18 64 0 0,21 18-96 0 0,1 0 0 0 0,-22-18-32 0 0,22 19-352 0 0,-21-19-738 0 0,21 0-1184 0 0,-1 18-1505 0 0,0 0-4901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 1569 0 0,'0'0'5542'0'0,"0"0"-2724"0"0,0 0-1056 0 0,0 0-417 0 0,0 0-95 0 0,-27 27-1 0 0,27-27-192 0 0,-27 27-289 0 0,27 0-127 0 0,0 0-161 0 0,0 0-159 0 0,0 0 31 0 0,0 0-96 0 0,0 0-95 0 0,0 27-33 0 0,0-27-32 0 0,0 0 0 0 0,27 0-64 0 0,0 0 32 0 0,0 0 32 0 0,-27-27-96 0 0,27 27 32 0 0,0-27 64 0 0,0 0-32 0 0,0 0 128 0 0,0-27 97 0 0,0 27-97 0 0,-27-27 64 0 0,27 0 96 0 0,-27-27-63 0 0,27 27-1 0 0,-27-27-32 0 0,0 27 0 0 0,0-27 33 0 0,0 27-33 0 0,0 0-96 0 0,-27 0-32 0 0,0 0 32 0 0,27 27-128 0 0,-27 0-64 0 0,0 0-32 0 0,0 0 32 0 0,0 0-160 0 0,27 0-641 0 0,-27 27-800 0 0,0 0-1859 0 0,27 0-4996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12:02:33.9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166 100 1345 0 0,'0'0'3716'0'0,"0"0"-1762"0"0,0-33-417 0 0,0 33 1 0 0,-33 0-1 0 0,33 0-96 0 0,0 0-320 0 0,0 0-352 0 0,-33 0-128 0 0,33 0 31 0 0,-33 0-223 0 0,33 0-65 0 0,-33 0-96 0 0,33 0 97 0 0,0 33-193 0 0,0-33 32 0 0,0 33-64 0 0,0-33-64 0 0,0 33 1 0 0,0-33-65 0 0,0 33 64 0 0,0-33 32 0 0,0 0 96 0 0,0 0 0 0 0,0 0 193 0 0,33 0-97 0 0,-33 0-32 0 0,33-33-32 0 0,-33 33 1 0 0,0-33-1 0 0,0 0-96 0 0,0 33 0 0 0,0-33 64 0 0,0 33-63 0 0,0-33-1 0 0,0 33-64 0 0,0 0 32 0 0,0 0-32 0 0,-33 0-32 0 0,33 0-64 0 0,-33 0 0 0 0,33 0 0 0 0,0 0-32 0 0,-33 33 0 0 0,33-33 32 0 0,0 33 0 0 0,0-33 0 0 0,0 33 0 0 0,33-33 32 0 0,-33 0-32 0 0,33 0 64 0 0,0 0 32 0 0,-33 0-64 0 0,33 0 32 0 0,0 0 0 0 0,-33-33-32 0 0,33 33 64 0 0,-33-33 1 0 0,0 33 127 0 0,0-33-64 0 0,0 33-32 0 0,0 0 32 0 0,-33-33-64 0 0,33 33 0 0 0,-33 0-64 0 0,33 0-32 0 0,-33 0 0 0 0,0 0-32 0 0,0 33 32 0 0,33-33 0 0 0,-33 33 32 0 0,33-33-32 0 0,0 33 0 0 0,0-33-32 0 0,0 33 32 0 0,0-33-32 0 0,0 0 32 0 0,0 0 0 0 0,33 0 32 0 0,-33 33 0 0 0,33-33-64 0 0,-33 0 128 0 0,33 0-31 0 0,-33-33-33 0 0,33 33 0 0 0,-33-33-32 0 0,0 33 32 0 0,0 0 32 0 0,33-33 0 0 0,-33 33-32 0 0,0 0-32 0 0,0 0 0 0 0,-33 0 0 0 0,33 0 32 0 0,0 0-64 0 0,-33 0-32 0 0,33 0 32 0 0,-33 0 32 0 0,33 0-32 0 0,-33 33 0 0 0,33-33 32 0 0,0 0-32 0 0,0 0 32 0 0,0 33 0 0 0,0-33 0 0 0,0 0-32 0 0,0 0 32 0 0,0 0 0 0 0,0 0 32 0 0,0 0 32 0 0,0 0 32 0 0,0 0-32 0 0,33 0-96 0 0,-33-33 32 0 0,0 33 32 0 0,0 0 32 0 0,0 0-64 0 0,0 0 0 0 0,0 0-32 0 0,0 0-32 0 0,0 0 0 0 0,0 0-289 0 0,0 33-896 0 0,0-33-993 0 0,0 33-2434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6:13.2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 79,'0'-6,"6"-1,1-6,6 0,0-4,4 1,-1 9,-4 11,-3 11,-9 3,-5 3,-1 5,0 2,-4 3,-1 2,2 0,3 1,-5-6,1-2,2 1,2 0,2 2,2 2,1-5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6:14.77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0 160,'0'-5,"0"-8,6-2,1-3,6 0,0-1,4-4,-1-3,-4 8,-3 13,-3 13,-4 11,-1 7,-1 6,0 2,-1 1,0 1,1-1,-1 0,1-1,0-1,6-5,1-8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6:15.9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0 160,'6'0,"1"-6,6-1,0-6,4 0,-1-4,2 1,-2-2,2-4,-2-3,-3 7,-5 13,-3 13,-3 11,-1 7,-2 5,6-2,2-1,-1 0,5 2,0 0,-1 2,2 0,0 1,-2 0,-3 0,-3-5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6:22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107 264,'0'-6,"-5"-1,-3-6,7-6,2-5,2-5,6 4,1-1,-1-1,4 4,-1 1,-2-2,-2 8,-4 14,-1 11,-3 11,1 7,-2 5,1 3,-1 0,1 0,-1 0,1 0,0-1,0 0,0-1,6-6,1-1,6 0,0-5</inkml:trace>
  <inkml:trace contextRef="#ctx0" brushRef="#br0" timeOffset="1511.831">8 560,'0'-5,"-5"-3,3 1,2-4,7-1,8 3,6-4,7 1,2 2,3 3,2 3,-1 2,0 1,1 1,-2 0,1 1,-1 0,0-1,0 0,-5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12:06:29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841 784,'6'0,"-4"0,-8 0,-9 5,-6 8,-7 2,-3 3,-8 0,-3 1,0 4,2-3,-4 2,1 2,1 3,2-4,3 1,2-5,1 1,6 3,3-4,0 2,3 2,7-2</inkml:trace>
  <inkml:trace contextRef="#ctx0" brushRef="#br0" timeOffset="734.531">314 817,'0'-6,"-6"-1,-1 5,-6 10,-6 8,0 7,-2 0,-3 2,-3 1,3 3,-1 2,0 1,-3 1,4 0,1-5,3-2,12-6,12-5,11-1,9-2,6-3,3-3,8-3,1-2,1 0,3-7,0-3,-3-4,3-1,-1-3,-2 1,-3 4,-9-3,-3 2,-7 3</inkml:trace>
  <inkml:trace contextRef="#ctx0" brushRef="#br0" timeOffset="2572.196">1204 949,'6'-11,"7"-4,7-5,0-5,3-3,2-3,4-2,1 0,2-1,1 0,-6 0,-1-5,1-2,1-5,1 0,1-4,-3-4,-2 1,-5 4,0 5,-4 4,-4 3,-4 3,-4 1,-8 1,-9 5,-7 8,-2 13,-1 7,-3 9,-3 3,-1 4,3 6,2 4,-2 9,0 4,-3 6,5 6,0 1,0 2,3 3,0 8,-1 5,2 0,0 1,3-2,5 5,4 0,5 0,1-3,9-2,2-2,5-7,1-2,4-11,4-9,4-10,3-5,3-7,0-5,2-12,0-4,0-9,-1-6,1-12,-7-6,-7-3,-1-5,-5-1,-9-4,-6 2,-15 2,-9 4,-6 4,-4 7,-7 5,-2 5,1 8,-3 5,0 9,2 11,4 9,2 6,3 4,6 3,9 1,8 0,6-6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6:33:46.524"/>
    </inkml:context>
    <inkml:brush xml:id="br0">
      <inkml:brushProperty name="width" value="0.10583" units="cm"/>
      <inkml:brushProperty name="height" value="0.10583" units="cm"/>
      <inkml:brushProperty name="color" value="#5B9BD5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46:00.6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15142 17692 1 0,'-21'-2'51'0,"7"-3"-15"16,-3 0-12-16,7 0-4 0,8 1 1 15,2-1-4-15,0 1-7 0,12-3-10 16,15 1-1-16,14-3 3 0,15-2-3 15,16-1-7-15,7 2-11 0,22-1-16 16,15 3-2-16,16 4 105 0,15-2-79 16,2 1-39-16</inkml:trace>
  <inkml:trace contextRef="#ctx0" brushRef="#br0" timeOffset="3265.15">12097 12000 10 0,'0'0'7'0,"0"0"11"16,0 0 7-16,0 0-12 0,0-1-6 15,0 1-6-15,0 0-2 0,0 0 0 0,0 0 3 16,4 0-2-16,-2 0-1 16,-2 0-1-16,0 0-3 0,0 0-4 15,0 0-18-15</inkml:trace>
  <inkml:trace contextRef="#ctx0" brushRef="#br0" timeOffset="3408.324">12155 12095 3 0,'0'16'4'15,"0"1"-2"-15,0 1-1 0,0 6-1 16,0 0-7-16</inkml:trace>
  <inkml:trace contextRef="#ctx0" brushRef="#br0" timeOffset="3570.371">12179 12436 8 0,'-2'1'2'16,"2"5"0"-16,-2-2 6 0,2 3-4 16,0 2 0-16,0-1-3 15,0 5-1-15,0-1-5 0</inkml:trace>
  <inkml:trace contextRef="#ctx0" brushRef="#br0" timeOffset="3719.827">12266 12941 3 0,'0'13'6'0,"0"2"4"0,0 1-4 16,0 1-6-16,-2 1 0 0,0 1-5 15,-8 2-15-15</inkml:trace>
  <inkml:trace contextRef="#ctx0" brushRef="#br0" timeOffset="4751.713">9213 14660 238 0,'-18'-5'49'0,"13"-1"3"0,5 3-7 16,0-2-9-16,5 1-8 0,11 2-10 15,1 0-6-15,7 1-3 0,5 1-3 16,0 0-3-16,0 0 1 0,4 1-2 0,-2 8-2 15,0 1 3-15,0 2-1 0,-6 2-1 16,-4 1 0-16,-9 2-3 0,-6-1-1 16,-4 1 0-16,-2-3-1 0,0 1 0 15,-2-7 0-15,-6-1 3 0,4-2 1 16,0-1 1-16,2-4 0 0,2 0 4 16,-2 0 0-16,2-2-4 0,-4-4-2 15,2 2 2-15,2-1-1 0,0 1 1 16,0-2-2-16,8 3 3 0,2 0 1 15,3 1-2-15,9 2 1 0,5 0 1 0,6 0-2 16,7 0 3-16,-5 6-1 0,-4 3 0 16,-4 0 2-16,-9 5 3 0,-1-1 1 15,-7 2 5-15,-6-1 1 0,-4 1-5 16,2-1 0-16,-2 3 1 0,-4 1-3 16,-8 1 0-16,-13 2-4 0,-6-1 1 15,2 1 3-15,-6-2-3 0,4-1-3 0,6-2-1 16,0-1 0-16,11-2-4 0,-1-4-7 15,7-5-11-15,6-2-18 16,2-2-22-16,0 0-21 0,0-2-54 16,6-7-132-16</inkml:trace>
  <inkml:trace contextRef="#ctx0" brushRef="#br0" timeOffset="5080.482">9904 14787 128 0,'-15'9'80'0,"7"-1"-51"0,4 4 6 16,4 0 3-16,0 0 3 0,0 0-5 16,2 2-15-16,14-1-9 0,3 0-5 15,8 0-3-15,6-4-2 0,6 0 2 16,5-1-1-16,5-3-1 0,-3-3 2 15,5-2-1-15,-3 0 0 0,-9-7 2 0,-8-3-3 16,-8-4 2-16,-13-2 2 0,-4 0 14 16,-6-1-2-16,-4 0 3 0,-23 3 4 15,-12 1-2-15,-15-1-5 16,-8 6-11-16,-2 2-1 0,-8 5-2 0,8 1-2 16,6 6-2-16,10 5 0 0,7 3-4 15,14 0-20-15,15-1-26 0,6 0-35 16,6-3-92-16</inkml:trace>
  <inkml:trace contextRef="#ctx0" brushRef="#br0" timeOffset="5594.991">10334 14705 60 0,'0'-6'149'0,"6"0"-105"0,6-3 4 16,7-1 7-16,-1 1-8 0,7 0-12 16,0 0-11-16,-2-1-4 0,-1-1-1 15,-3 0-6-15,2 1 1 16,-7-1-8-16,1 1 1 0,-5-1-1 0,-6 1 0 16,2-1-3-16,-4 3-1 0,-2-3 1 15,0 3-3-15,0 0 0 0,0 2 0 16,-8 1 2-16,4 3-1 0,2 0 0 15,0 2-1-15,2 0 0 0,-2 0-1 16,2 0-2-16,0 2-2 0,0 3 5 0,0 8 1 16,0 0 3-16,0 2-4 0,16 4 2 15,1 5 2-15,8 1-3 16,2 3 0-16,4 0 2 0,0 1-1 0,0 1-2 16,-5-2 2-16,-3 0-2 0,-6 0-2 15,-5-5-5-15,-4-2-13 0,-3-3-16 16,-5-3-16-16,0-2-23 0,0 1-45 15,0-3-73-15</inkml:trace>
  <inkml:trace contextRef="#ctx0" brushRef="#br0" timeOffset="5803.869">10501 14878 178 0,'-4'-2'69'0,"4"-2"-21"15,0 0 10-15,2 2-8 0,17-3-11 16,3-1-10-16,13-2-9 0,5 0-5 16,1 0-6-16,7 2-4 0,-1-2-3 15,-3 1-1-15,-5 3 1 0,0 1-6 16,-6 0-17-16,-4 3-37 0,-4 0-64 0,-7 0-123 16</inkml:trace>
  <inkml:trace contextRef="#ctx0" brushRef="#br0" timeOffset="6519.916">10993 14555 158 0,'0'-11'63'0,"0"-2"-10"0,2 0 5 16,12 0-3-16,11 0-11 0,2 3-9 15,8 0-8-15,7 0-8 0,-1 4-2 16,2-1-3-16,1 3-2 0,-9 4 1 15,-6 0 2-15,-6 0-2 0,-9 0-6 16,1 7 3-16,-9 2 7 0,-4 3-3 16,-2-1-2-16,0 5-1 0,-13 0 0 15,-9-1-2-15,-3 3-3 0,2-1-1 16,2-5-2-16,5-1 1 0,8-3-3 16,1-1 1-16,7-3-1 0,0-1-1 0,0-2 0 15,0 1 0-15,5-1 1 0,9-1 0 16,15 0 0-16,2 0 2 0,8 0-1 15,3 0-2-15,-3 0 0 0,2 0-1 16,1 1 0-16,3 3-1 0,-4 0 2 16,7 3-1-16,-3-1 0 0,1 4 1 15,-5 2-1-15,-4 2 2 0,-8 1-2 16,-2 1 1-16,-8 1 0 0,-11-1 0 16,-2 1 2-16,-6-2 2 0,0 0 4 15,0 0 8-15,-12 0 3 0,-9-2 1 0,-4 1-2 16,-3-3-3-16,-8 1-4 0,1 2-3 15,-2-5-4-15,-6 2-1 0,5-1-2 16,-1-1 0-16,-4 0-8 0,6 5-9 16,-1-1-20-16,-3 3-18 0,12 3-23 15,6 4-56-15,3 0-105 0</inkml:trace>
  <inkml:trace contextRef="#ctx0" brushRef="#br0" timeOffset="24458.612">16636 5309 104 0,'-29'-8'50'0,"2"1"1"0,13-1 2 15,-9-2-4-15,15 2 10 0,2 3-5 16,-5 0-12-16,9 4-7 0,2 0-4 16,-2 1-9-16,0 0 0 0,2 0-5 15,0 0-7-15,4 4-5 0,19 3 11 16,8 6 3-16,15 3 0 0,13 7-2 0,12 6 2 15,9 7 0-15,11 8-4 0,2 4-4 16,2 10-1-16,1 5-3 16,-8 1-1-16,-1-1-1 0,-6-2 1 0,-13-4-4 15,-8-5 0-15,-8-6 0 0,-11-6-1 16,-6-5-2-16,-12-4-2 0,-5-5-6 16,-5-4-3-16,-1-4-11 0,-8-7 1 15,1-2-28-15,-3-3-13 0,-2-6-26 16,0 0-49-16,0-4-61 0</inkml:trace>
  <inkml:trace contextRef="#ctx0" brushRef="#br0" timeOffset="24768.741">17554 5408 264 0,'-37'0'51'16,"12"0"-22"-16,17-5 9 0,4 2 3 15,-9 3-9-15,3 1 2 0,-15 13-3 16,0 8-9-16,-2 9-3 0,3 8-4 16,-5 7 4-16,0 7-3 0,0 7-2 15,-8 4 9-15,3 4-10 0,-3 0-6 16,2-5-1-16,8-5-4 0,4-7 1 0,15-5-2 15,4-9 0-15,4-11 7 16,0-9-14-16,4-6-4 0,2-7-9 16,-1-2-15-16,7-2-13 0,-6-2-26 15,4-9-37-15,11-6-119 0</inkml:trace>
  <inkml:trace contextRef="#ctx0" brushRef="#br0" timeOffset="25311.622">18164 5628 289 0,'0'-5'45'16,"2"5"9"-16,6 0-2 0,-6 0 10 0,-2 0-6 16,0 0-20-16,0 2-17 0,0-2-7 15,0 5-4-15,0 0 4 0,0 3 1 16,0 2-4-16,0 1-2 0,-2 4-1 16,0-2 0-16,2 0-4 0,0 0 1 15,0-4-1-15,0-2 1 0,2-2-2 16,4-2 1-16,7-3 0 0,-3 0 5 15,9-6-1-15,-9-3-3 0,4 0 1 16,-9-2-1-16,-5 1 0 0,0 0 3 16,-5 4 1-16,-7 0 0 0,2-1-2 0,1 5 0 15,-3 0 1-15,8 1-1 0,-2 1-1 16,0 0-5-16,-3 3 0 0,5 6 1 16,0-1 0-16,-2 2 1 0,6 1-2 15,0-2 1-15,0 1 1 0,0 1 0 16,6-3-1-16,4-5 0 0,5 1 1 15,-5-4 0-15,9 0 3 0,-3-6-2 16,3-5-2-16,-1 1 0 0,-9-1 0 16,-5-1-1-16,-4 0 2 0,0 6 0 15,-2-3-1-15,-6 5-1 0,-5 2 0 16,5 0-9-16,-2 2-11 0,-5 0-13 0,3 2-15 16,5 4-29-16,7 3-57 0,0-7-107 15</inkml:trace>
  <inkml:trace contextRef="#ctx0" brushRef="#br0" timeOffset="26189.452">18970 5388 135 0,'-19'-4'91'16,"7"4"-39"-16,4-2 0 0,-7-2 5 15,11 1 0-15,0 3-15 0,0 0-13 0,2 0-3 16,2 0-1-16,-2 0-1 0,2 0-5 16,0 0-5-16,0 0-1 0,0 0 0 15,0 0-2-15,0 0-6 0,0 5 4 16,0 2 1-16,0 1 1 0,0 3 0 15,2 1 0-15,0 3 0 0,4 3 0 0,-2 1-3 16,2 2-2-16,7 3 2 16,-5 2 1-16,6 2 0 0,3 4-2 15,6 1-1-15,4 3-3 0,2 3 3 16,4 1-4-16,2-1 0 0,4 0 0 0,2-4 0 16,-5-6-1-16,-5-3 1 0,2-6-1 15,-4-7 1-15,2-4 0 0,-2-5 0 16,-3-4-1-16,1 0 2 15,0-8 1-15,-2-6 0 0,0-3-2 0,-7-5-2 16,3-2 1-16,-11-2 1 0,-3-1-2 16,-7-4 1-16,0-1 0 0,-3-3-1 0,-7-2 0 15,2 0 0-15,-5 0 1 16,5-3-2-16,0 0 1 0,-2 5 0 16,1 4 0-16,5 7 0 0,-2 8 0 15,0 4 0-15,2 8 0 0,0 4 0 0,1 0 0 16,3 3-4-16,0 4-2 0,0 4 7 15,11 6 0-15,1 3 0 0,7 5 0 16,1 5-1-16,3 2 2 0,4 5-1 16,2-1 0-16,-2 1-1 0,4 0 0 15,2-1 1-15,2-5 0 0,9 1 1 0,-5-3-2 16,6-1 0-16,-3-1-1 0,5-5 1 16,-3-5 2-16,1-10-4 15,-2-7 5-15,-3-2-1 0,-3-12-1 16,-2-3 1-16,-8-5 0 0,-8-4-1 0,1-2 0 15,-9-4 0-15,-3-4 0 0,-8 0 0 16,0-5 1-16,-8-2 0 0,-9-3 2 16,-6-2 2-16,1 5-3 0,1 9-3 15,-4 6 2-15,-2 11-3 0,-2 13-1 16,-2 4-4-16,-2 2-12 0,-6 9-12 0,0 4-27 16,4 1-46-16,10 0-53 0,19-2-193 15</inkml:trace>
  <inkml:trace contextRef="#ctx0" brushRef="#br0" timeOffset="40243.713">4756 11773 144 0,'0'10'28'15,"0"6"-21"-15,0 0-6 0,0 3 0 16,3 3-1-16,1 4 2 0,10-1-1 15,-6 0 0-15,7-1 1 0,-3 2-2 16,7-2-9-16,-7 1-32 0,7 1-25 16</inkml:trace>
  <inkml:trace contextRef="#ctx0" brushRef="#br0" timeOffset="40435.605">5050 12839 21 0,'4'27'9'0,"4"1"-6"16,1 1-3-16,-5 0 0 16,4 3-9-16,-4 3-15 0</inkml:trace>
  <inkml:trace contextRef="#ctx0" brushRef="#br0" timeOffset="40588.031">5139 13537 37 0,'0'23'21'0,"4"-1"30"0,-4 4-31 15,0-4-3-15,0 1 2 0,0-2-8 0,0 0-4 16,0 1-2-16,0-3-3 0,0-1-2 16,0-4 0-16,0 0 0 15,0-2-2-15,0-1-10 0,2 0-16 16,-2-1-8-16,2 3-4 0,4-1-8 0</inkml:trace>
  <inkml:trace contextRef="#ctx0" brushRef="#br0" timeOffset="40894.897">5110 15106 15 0,'-4'34'10'0,"-7"-1"8"0,1 2-3 15,-2-3 21-15,-3 0-24 0,5-2-2 0,0 2 4 16,-3-2 4-16,5 3-7 0,0-2-1 15,-3 2 0-15,3 0-4 0,0 0-1 16,-7 0-2-16,7-3-2 16,0-4-2-16,4-4-1 0,4-3-8 0,0-6-12 15,2-5-7-15,10-4-20 0</inkml:trace>
  <inkml:trace contextRef="#ctx0" brushRef="#br0" timeOffset="41807.024">5972 15797 184 0,'-15'-4'83'0,"-3"-2"-52"0,5 2 5 16,-3 2-2-16,3 0 5 0,-1 2 2 16,6 0-7-16,-1 2-19 0,-3 8-4 15,4 1 3-15,-3 4 4 0,1 5-3 16,4 2-3-16,6 2 0 0,0 3-6 16,0-3-2-16,10 0-1 0,7-7 0 15,-5-5-4-15,7-7 2 0,-1-5 1 0,1 0 3 16,4-8 0-16,4-4-2 15,-5 0-1-15,-3-3 0 0,0 1 0 16,-11 1 0-16,-4 3 0 0,-4 3-1 0,0 2 1 16,0 1 2-16,0 4-3 0,0-2 3 15,0 2-4-15,0 0-4 0,0 2-3 16,12 7 6-16,5 5 2 0,6 2 0 16,8 4-1-16,4 2 0 0,6 4 1 15,-2 0-1-15,-3-1 1 0,7-2 0 0,-2-3-2 16,5-5-2-16,-5-8 0 0,-2-7 1 15,1-4 1-15,-11-11 3 16,-11-5 0-16,-1-1 0 0,-11-1-1 16,-6 0 1-16,0 4 3 0,0 0-2 0,-8 4-2 15,-7 2 0-15,5 3-1 0,4 1-1 16,-7 4-3-16,7 2-15 0,4 2-23 16,2 3-39-16,0 8-19 0,21 2-89 15</inkml:trace>
  <inkml:trace contextRef="#ctx0" brushRef="#br0" timeOffset="42070.81">7026 16053 215 0,'4'2'27'0,"7"8"5"0,3 3-4 16,-4 4 11-16,7 2-2 0,-3 5-9 15,3 4-3-15,-7-1-12 0,1 1-9 16,-5 0-1-16,-6-2-2 0,0-4-3 16,0 1-26-16,0-9-26 0,0-6-40 15,0-6-29-15,0-3-28 0</inkml:trace>
  <inkml:trace contextRef="#ctx0" brushRef="#br0" timeOffset="42455.312">7241 16029 270 0,'2'-20'30'16,"4"-1"-7"-16,9-4 10 0,-3-1 22 0,5-2-10 15,-5 1-20-15,3 1-1 0,-7 2-9 16,0 2-5-16,-8 2-2 16,0 2-3-16,0 1-1 0,-4 1-2 15,-2 6 4-15,-2 4 0 0,-7 6-4 0,9 0-3 16,-4 11 0-16,-7 3 1 0,7 2 1 16,-5 5 3-16,5 2-3 0,-5 4 2 15,9 2 0-15,2 8-2 0,4 3 1 16,0 4 0-16,2 0 0 0,17-2-1 15,1-4-2-15,9-7 2 0,9-6-1 0,-1-8 1 16,-2-6 0-16,-2-5-3 16,-8-6 1-16,-7-2 3 0,-7-11 2 0,-7-4 2 15,-4-8-3-15,-2 0 3 16,-19 3 0-16,-6 2 1 0,0 10 0 0,-6 7-8 16,0 3 2-16,4 5-4 0,7 8-10 15,3 5-34-15,13 2-40 0,6 0-54 16,10-1-160-16</inkml:trace>
  <inkml:trace contextRef="#ctx0" brushRef="#br0" timeOffset="44201.979">5883 16856 72 0,'-10'0'107'0,"10"0"-104"15,0 0 30-15,2-3-5 16,29-2-7-16,18-2 2 0,18-2 7 15,13-2-13-15,5-3-8 0,8 2-5 0,0 0-2 16,0 1-2-16,6 2-1 0,13 5 6 16,4 3 21-16,1 1 7 0,-13-3-26 15,-17-6-7-15,-9 1-1 0,-14 0-2 16,-8 0-1-16,-15 5 1 0,-6-1-14 16,-18 2-26-16,2 2-10 0,-11 0-18 0,-6 0-3 15,2 0-25-15</inkml:trace>
  <inkml:trace contextRef="#ctx0" brushRef="#br0" timeOffset="45049.114">3479 14905 110 0,'-124'-95'-17'0</inkml:trace>
  <inkml:trace contextRef="#ctx0" brushRef="#br0" timeOffset="48454.585">29101 15359 180 0,'-10'0'47'16,"3"0"-1"-16,1 0-12 0,4 0 8 15,2 0 8-15,0-1-7 0,13-1-12 16,20 1-17-16,20-4 0 0,16 1-1 15,19 1 4-15,14-3-4 0,11 0-4 0,7 3 0 16,-2 0-4-16,-4 1-1 0,0 2-1 16,-1 0 2-16,13 0 15 15,13 0 15-15,-3 0-21 0,3-6-9 16,-19 1-4-16,-29-1 0 0,-25 5-3 16,-25 1-3-16,-24 0-10 0,-13 0-5 0,0 0-18 15,-4 1-27-15,-10 7-37 0,-15 1-108 16</inkml:trace>
  <inkml:trace contextRef="#ctx0" brushRef="#br0" timeOffset="106418.991">11514 5573 23 0,'0'4'12'0,"0"1"41"16,-6 1-21-16,2 2 3 0,1-1 4 15,1 6 10-15,0 0-16 0,2 5-7 16,0 3-1-16,0 4-2 0,4 5-2 15,5 4-2-15,3 2-5 0,-2 3-2 16,1 2-4-16,1 0 0 0,-1 3-4 0,-7-1-1 16,-4 0-1-16,0 0 1 0,0-7-2 15,-2-7 2-15,0-7-18 16,-3-9-15-16,1-6-37 0,4-4-40 16,-4-3-68-16</inkml:trace>
  <inkml:trace contextRef="#ctx0" brushRef="#br0" timeOffset="106772.518">12010 5807 109 0,'0'0'50'16,"0"0"-15"-16,0 0-8 0,0 4-2 15,0 3 7-15,-2 2-3 0,2 2-2 16,0 5-5-16,0 3-4 0,0 1-2 16,8 5-7-16,11 1-2 0,-5 1-2 15,11 1-2-15,2-1-1 0,0-2 1 0,6-4-4 16,0-6 2-16,6-8 1 0,3-7 3 16,1-6-8-16,2-10 3 0,-9-5-3 15,-5-7 10-15,-11-2 5 16,-11-4 4-16,-9 1-4 0,-7 0-3 0,-20 0 0 15,-6 3 1-15,-14 1-4 0,-7 1-1 0,-14 4-3 16,-7 4-1-16,3 9-2 16,4 10-1-16,4 4-27 0,6 18-32 15,2 10-62-15,2 4-148 0</inkml:trace>
  <inkml:trace contextRef="#ctx0" brushRef="#br0" timeOffset="109336.061">11582 6805 52 0,'-10'-4'84'16,"6"2"-46"-16,-5-4-6 0,3 1 6 15,-2 2 8-15,0 0-3 0,3 3-6 16,-1 0-6-16,-4 0-7 0,2 1-4 16,-1 6-2-16,-3 3-2 0,8 6 0 15,0 6 2-15,4 7-2 0,2 8-2 16,14 5-2-16,-5 3-3 0,5 6-5 0,-5 1 0 16,-7-3-2-16,0-3-5 0,-4-5-9 15,0-8-19-15,0-9-15 0,0-8-15 16,0-6-15-16,12-5-51 0</inkml:trace>
  <inkml:trace contextRef="#ctx0" brushRef="#br0" timeOffset="109642.816">11857 6982 185 0,'-21'0'63'0,"11"2"-25"0,10 4-20 16,6-3-1-16,5 1 6 0,-1 4-1 0,-6 3-2 15,-4 2-10-15,0-5-7 0,6-1 0 16,11-3 0-16,3-4-2 16,7 0 3-16,-6-4-1 0,-9-3-1 15,1-1 1-15,-7-5-3 0,-6 0 2 0,0 1 1 16,-2-1-1-16,-19 3-2 0,3 1 0 15,-11 1 0-15,-2 4 0 0,2 4-2 16,-11 0 0-16,7 2-1 0,4 4-17 16,1 1-8-16,11 2-12 0,7 2-26 15,8-2-45-15</inkml:trace>
  <inkml:trace contextRef="#ctx0" brushRef="#br0" timeOffset="109990.721">12624 6913 3 0,'-25'0'199'16,"9"0"-139"-16,13 4-20 0,3-1-9 0,0 1 4 15,0 0-2-15,-8 1-5 0,-2 9-5 16,-9 3-7-16,7 3-7 0,-3 4-2 15,7-3-1-15,6-1-1 0,2-1-3 16,6 0 1-16,19-4-3 0,10 0 2 16,11-7-1-16,7-1 0 0,14-7-1 0,-7 0 2 15,-13-11-2-15,-8-4 2 16,-16-2 0-16,-6-6 2 0,-11 0 0 16,-6-1 8-16,0-2 3 0,-13 1-1 15,-16 3-1-15,-10 4 4 0,-8 1-2 0,-7 7-12 16,-8 5-3-16,-4 5-1 0,-5 0-8 15,3 9-22-15,6 6-27 0,4 5-52 16,11 3-112-16</inkml:trace>
  <inkml:trace contextRef="#ctx0" brushRef="#br0" timeOffset="110490.726">11634 7960 257 0,'-15'-16'35'0,"-7"5"18"0,7 5-23 16,3 6-7-16,3 5 11 0,1 7-7 16,-4 2-14-16,-7 6 0 0,-2 5-2 15,5 7 0-15,4 5-9 0,5 5 2 16,7 3-3-16,-4-3-1 0,4-1-3 0,0-5-13 15,0-12-28-15,15-6-25 0,9-12-4 16,10-6-9-16,1-11-42 0</inkml:trace>
  <inkml:trace contextRef="#ctx0" brushRef="#br0" timeOffset="110762.504">12060 7999 66 0,'-13'29'70'0,"5"-1"-26"16,2 0-17-16,0-4-11 0,-3-6 15 16,9-3-10-16,0-4-3 0,21-6-2 15,8-3-4-15,4-2 0 0,0 0-4 16,6-4 0-16,-16-6 6 0,-4-3 14 16,-13 0 0-16,-6-3-8 0,0-3-2 0,0 0-3 15,-11 0-4-15,-9-3-4 0,3 4 2 16,-20 0 2-16,-4 3-1 15,-13 7-8-15,-8 1-2 0,0 7-2 16,8 2-1-16,15 11-2 0,12 5-11 0,13 4-17 16,9-2-25-16,5 0-31 0,7-3-82 15</inkml:trace>
  <inkml:trace contextRef="#ctx0" brushRef="#br0" timeOffset="111073.428">12713 7992 215 0,'-27'8'101'0,"6"-1017"-72"16,13 2037-15-16,-9-1012 18 0,-1 5 6 16,8-1-16-16,7 3-10 0,3-2-7 15,15 1-1-15,12 0-3 0,4-3-1 16,8-4-6-16,0-9-1 0,1-4-5 15,-7-2 8-15,-2-6 4 0,-7-9 2 0,-7-4 1 16,2-2 10-16,-11-3 11 0,-4 0 3 16,4 2-6-16,-8-3-8 0,0 3 7 15,-8 2 0-15,-21 2-6 0,-10 4-7 16,-13 7-7-16,3 3 0 0,-1 2-1 16,7 2-3-16,9 7-12 0,14 2-18 15,1 3-15-15,13 1-35 0,6 1-71 16</inkml:trace>
  <inkml:trace contextRef="#ctx0" brushRef="#br0" timeOffset="111399.304">13277 7951 181 0,'-18'0'152'0,"3"-1"-98"16,-1 0-33-16,5 0-4 15,5 1-9-15,0 4 8 0,2 12-1 16,-3 7-10-16,7 2-2 0,-2 3-3 16,2 0 2-16,0-4-3 0,2-1 0 0,9 1-9 15,7-1-15-15,5-4-23 0,0-4 2 16,2-5 2-16,-1-8 3 0,1-2 19 16,0-4 22-16,0-8 7 0,-7-5 24 15,3-1 31-15,0-3 7 0,-9-1-18 16,3 1-27-16,-11-1-3 0,-4 2 9 0,-2 0 9 15,-19 4-10-15,-14 3-14 0,2 2-8 16,-6 4-7-16,1 1 0 16,5 5-4-16,0 1-10 0,2 8-20 0,6 4-28 15,3 7-71-15,7 1-147 0</inkml:trace>
  <inkml:trace contextRef="#ctx0" brushRef="#br0" timeOffset="126032.994">1557 11044 46 0,'-42'-2'24'16,"-1"0"9"-16,6-1-14 0,-1 3-5 15,-1-2 2-15,2 2 0 0,2 0-5 16,4 0-6-16,4 0-2 0,6 0-2 16,9 2 1-16,8 1 0 0,4 3-3 0,0-1-1 15,0 3 2-15,0 3 1 0,0-3-1 16,-2 4 1-16,-7 0-1 0,5 2 0 16,4 0 1-16,0 2 0 0,0-1-1 15,4 3 0-15,9 3-1 0,-5 0 1 16,6 4-3-16,-3 4 1 0,-3 3-7 0,2 4 0 15,-5 6 3-15,-5 5 4 16,0 6 0-16,0 5 2 0,0 7 0 16,0 4 0-16,-3 9 3 0,-5 1-2 15,8 1-1-15,-2-1 2 0,2-2-2 16,0-1 0-16,0 3 0 0,15 2 1 0,-1-2-1 16,7 0 0-16,4-5 0 0,1 1-3 15,5 2-2-15,5-1-4 0,-1 1-7 16,0 0 5-16,4-1 4 0,-8 3 1 15,0 5 0-15,-4 3 2 0,-6 4 5 16,3-1-1-16,-3 1-1 0,0-1 2 0,-9 1-1 16,-1-5 2-16,3-6-2 0,-8-2-1 15,-2-5 1-15,1 1-1 16,-3 3 1-16,4-3 0 0,0 2 2 16,-2 0-2-16,-2 0 4 0,-2 1 3 0,0 1-3 15,0 2 2-15,-18 0 1 0,1 0 7 16,-6 0-9-16,-4-1-2 0,1 4 2 15,-3 1-3-15,4-2 2 0,8-3-2 16,3-6-1-16,8-4-2 0,6-7 1 16,0-8-4-16,0-4-16 15,6-7-16-15,12-6-2 0,3-3-29 0</inkml:trace>
  <inkml:trace contextRef="#ctx0" brushRef="#br0" timeOffset="126340.116">1701 16112 21 0,'11'0'8'15,"5"-1"2"-15,7-1 11 0,4 1-14 16,4-3-2-16,6 1 4 0,-2 1-4 0,4 1-3 16,5 1 1-16,-9 0-1 0,4 0-1 15,3 0-1-15,-5 6 0 0,8-2-6 16,3 3-42-16</inkml:trace>
  <inkml:trace contextRef="#ctx0" brushRef="#br0" timeOffset="140974.903">28803 15396 6 0,'0'-3'5'0,"0"2"1"0,2-2 4 16,0 1-1-16,3 2 9 0,-3-4-2 15,2 3-3-15,-2-2-3 0,-2 1-2 16,4-1-2-16,-2-1-3 0,0-1 4 15,2 1 8-15,2-1 6 0,3-2 6 16,-1 2-9-16,-4 0 3 0,2-3-3 0,0 3 3 16,3-1-7-16,-3 0-4 15,-2 0-4-15,4 0-1 0,3 0-1 0,-3-1-2 16,0 1 1-16,-4-1 0 16,5 4 1-16,-7 2 3 0,-2-3 10 0,2 4 4 15,-2 0-3-15,0 0-1 0,0 0 1 16,0 0-3-16,0 0-6 0,-4 4-4 15,-7 1-3-15,5 2 1 0,6 3 1 16,-2-4-3-16,2 4 1 0,0 1 0 16,2 3-1-16,8-2 0 0,5 0 0 0,-9 1 1 15,9-3-2-15,-5-2 0 0,-4-4 0 16,0-1 0-16,5-1 1 0,-7-2 1 16,0 0-1-16,0 0 2 15,-4 0 1-15,2 0-1 0,-2 0 0 0,0-2-2 16,0 1 2-16,0-1-1 0,0 0-2 15,0 1 1-15,0 1-1 0,2-1 0 16,-2 1 0-16,2 0-1 0,9 0-4 16,-1-1 0-16,15 1 6 0,4 0 0 15,14 0 0-15,19 0 0 0,21 0 5 0,24-4 26 16,17-3-20-16,13-5-6 0,12 2-6 16,6 1 1-16,2 0 0 15,10 1 0-15,-8 1-2 0,-4 2 2 0,-4-1-3 16,-10 2-1-16,-11-2-3 0,-10 0-4 15,-17 2 1-15,-12-3-4 0,-10 3 6 16,-21 0-2-16,-13 2-5 0,-16 2-4 16,-14 0 0-16,-5 0 2 0,-8 0 1 15,-4 1 1-15,0-1 13 0,0 1 2 16,0 1 6-16,-2-2 1 0,0 1 5 0,-6 0-5 16,6-1-2-16,2 0 1 0,0 0-4 15,0 0-1-15,0 0 1 0,0 0 0 16,0 0-4-16,0 0-1 0,0 1 0 15,0-1 1-15,0 0 1 0,0 0 1 16,0 0-2-16,0 0 6 0,0 0 0 16,0-6 4-16,0-2-6 0,0-3 3 0,0-5 6 15,0-2 7-15,-8-1 1 16,-1-6-2-16,-3 1-6 0,2 0 1 16,-1-1-1-16,1 5-9 0,8 3 1 15,2 6-2-15,0 5-2 0,0 4 0 0,0 2-5 16,0 0-23-16,4 10-8 0,11 1-37 15,-7 7-88-15</inkml:trace>
  <inkml:trace contextRef="#ctx0" brushRef="#br0" timeOffset="147124.648">29165 15168 24 0,'-8'0'40'0,"-1"0"-16"0,-3 4-12 15,4 5 4-15,-3 1 0 0,-1 3-5 0,6 2-3 16,2 0-5-16,2 3 1 16,0 0 0-16,2-3-1 0,0 0-3 15,0 1 0-15,0-4 0 0,0 0 0 16,4-1 0-16,0-3-6 0,-2-2-1 0,2 1-4 15,4-2-6-15,-4-1-5 0,1-2 1 16,1 0-4-16,-4 0 3 0,6-2-12 16</inkml:trace>
  <inkml:trace contextRef="#ctx0" brushRef="#br0" timeOffset="170526.113">25971 7344 277 0,'-8'0'48'16,"4"0"-7"-16,0 0 4 0,2 0-4 15,0 0-9-15,0 0-15 0,2 0-11 16,0 0-3-16,0 5 1 0,0 1 10 0,8 4-8 15,0-4 1-15,7 0-3 0,1 1-2 16,-1-4 1-16,-3-2 2 0,5-1 1 16,-7 0-1-16,4 0 0 0,-3-1-2 15,-3-6 2-15,2 0-3 0,-6 1 2 16,-4-3-2-16,0 3 3 0,-2 1-5 16,-10 2 2-16,4 2-2 0,1 1-2 15,-7 0-1-15,8 0 1 0,0 1-1 16,-1 4 1-16,-1 1 0 0,8 1 3 15,0-2-1-15,0 1-1 0,0 0 1 0,0-3 0 16,0-1 1-16,0-2-1 0,0 0 0 16,0 2-7-16,0 0-30 0,-6-2-24 15,0 3-51-15,-11 2-75 0</inkml:trace>
  <inkml:trace contextRef="#ctx0" brushRef="#br0" timeOffset="171005.746">24853 6905 1 0,'-23'-19'188'0,"3"6"-168"15,7 3 33-15,3 1-2 0,6 4-1 0,0 3-6 16,2 2-8-16,-1 0-9 0,3 0-10 16,-2 0-5-16,0 2-6 0,0 7 5 15,2 3 1-15,0 6 1 0,6 3 5 16,13 5 0-16,10 7-6 0,8 3 2 15,9 6-3-15,12 4-5 0,14 1 3 0,11 3-1 16,14 4-1-16,6 2-4 16,15 3 1-16,12 3-1 0,2-3 3 15,11-1-5-15,8-7 2 0,-2-7 0 16,4-14 1-16,8-7-2 0,-4-14 0 0,8-9 2 16,-12 0-1-16,-10-15 0 0,-19-6 3 15,-18-3-1-15,-18-5-2 0,-19 0-2 16,-26 4 1-16,-18-1-1 0,-19 3-3 15,-4 3-6-15,-2 3-9 0,-4 3-13 16,-10 2-22-16,-11 5-24 0,-2 4-45 0,-10 3-66 16</inkml:trace>
  <inkml:trace contextRef="#ctx0" brushRef="#br0" timeOffset="172207.475">26087 7414 58 0,'-2'0'29'0,"2"0"6"0,0 0-17 15,0 0-4-15,0 1 6 0,0 1 2 16,2 0 14-16,8-1-18 0,-1 2-4 16,-1-2-7-16,4 0-1 0,-1 1 0 15,-1-1-3-15,0 0-1 0,-1-1 0 0,-7 0-2 16,0 0 0-16,0 2 1 0,-2-2 0 16,0 0 0-1,0 0-2-15,0 0 2 0,0 0-2 0,0 0 0 16,0 0-1-16,0 0 2 0,0 2 1 0,0 0 1 15,0-2-1-15,0 0-2 0,0 2 6 16,0-2-2-16,0 0 2 0,0 0-1 16,0 0 0-16,0 0-1 0,0 0 2 15,-4 0-1-15,0 0-2 0,-5 0 1 16,-3 0-2-16,6 0 0 0,-5-4 0 0,-1 1 0 16,4 2-2-16,-9-3-9 0,1 1-16 15,-5 1-14-15,-2-1-2 0,5 0-5 16,-1 0-25-16</inkml:trace>
  <inkml:trace contextRef="#ctx0" brushRef="#br0" timeOffset="172895.682">25760 7352 39 0,'-16'-3'48'16,"-1"1"7"-16,7 1-21 0,2-1-4 16,8 2 1-16,-6 0 1 0,6 0-14 15,0 0-5-15,10 1 6 0,4 5 9 0,13 4-11 16,6 0 0-16,17 3-1 0,10 2 3 15,6 0-8-15,6 0-5 0,3-1 0 16,-1-4-3-16,-4-3 1 0,1 0-4 16,-5-6 2-16,-6-1 0 0,-8 0-2 15,-3-8-1-15,-7-1-1 0,-1-2 0 16,-14-2-4-16,-2 0-4 0,-7 0-3 16,-3 0 2-16,-7 0 3 0,0 3 0 15,-6-2-1-15,-2 5 6 0,0 2 3 16,0 1 1-16,0 4-1 0,0 0 0 0,0 0-4 15,0 0-4-15,0 4 8 0,0 1 2 16,0 3 1-16,0 2 4 0,6-1 3 16,-1 2-4-16,1 1 5 0,-4 0-1 15,-2 0 4-15,0 1-4 0,-4-2 2 16,-13 0 3-16,1 0 6 0,-11-4-1 0,-6 1 1 16,-13-2-3-16,-14-4-2 15,-8 0-3-15,-15-2-1 0,-14-1-2 16,-6-7 0-16,-3-1-3 0,-5-4-2 15,7 1-3-15,7-5 1 0,6-3-2 0,7-1 1 16,-3-2-2-16,-4-6 0 0,0-2 1 16,-2-1-1-16,4-2 0 0,10 1 0 15,13 2 0-15,12-1-1 0,17 3-8 16,12-2-2-16,13 7 2 0,12 3-2 16,2 3-1-16,15 4 2 0,10 1 2 0,1 5 2 15,1 1 2-15,0 4 1 0,-4 3 1 16,-4 0 0-16,-3 0 2 0,-3 5-1 15,-7-1-1-15,5 3 0 16,-9-1 1-16,2 5 1 0,-4-1 0 0,0 5 0 16,2 1 0-16,7 3 0 0,1 2 0 15,11 0 0-15,10 4 0 0,10-1 0 16,15 4 1-16,19 5 0 0,13 1 1 16,10 0-2-16,15 2 2 0,7 0-1 15,-2-5-1-15,0-1-1 0,-8-5 0 16,-5-7-10-16,-3-5-13 0,1-4 7 0,5-8 15 15,-7-1 1-15,0-5-12 0,-20-8-18 16,-9 3-8-16,-18 0-32 0,-16-4-13 16,-9 4 3-16,-5-2-38 15</inkml:trace>
  <inkml:trace contextRef="#ctx0" brushRef="#br0" timeOffset="173859.171">27079 7356 16 0,'-8'2'27'0,"-4"0"10"15,3 0 0-15,-7-2 8 0,-3 0 1 0,-10 0 2 16,-14-6-2-16,-17-1-4 0,-12-1-6 16,-17-5-5-16,-19 0 2 0,-1-2-8 15,-13-3-3-15,2-1-7 0,-2-1-6 16,0-3-3-16,0-3 1 0,0-4-7 16,0-4 0-16,4-2 1 0,-2-7 0 15,-2-4-1-15,-4-1-2 0,6 1 2 16,11 1 0-16,14 5-2 0,20 6 1 15,17-1-5-15,23 7 1 0,23 6 2 16,12 3 0-16,23 7-2 0,24 6-5 0,3 3 2 16,18 0 0-16,2 4 1 0,9 2 1 15,1 4 0-15,-1 3-7 0,-13 1-1 16,-10 1 1-16,-21 3 6 0,-16 1 5 16,-17 1 0-16,-2 4 1 0,0 0 0 15,-11 4 2-15,-1 3 0 0,4 0 2 0,1 8 3 16,5 6 3-16,2 3 0 0,0 6 9 15,13 1-8-15,16-3-4 16,18-2-2-16,15-5 5 0,9-4-4 16,15 0-1-16,12-5-1 0,5-1-1 0,0-5 0 15,7-2 14-15,-1-10-8 0,5-5-3 16,4-4-3-16,8-5-1 0,2-5 1 16,9-5-2-16,-11-5-1 0,-2-1-8 15,-11-3-7-15,-17-2-7 0,-12 0-7 16,-18-1-3-16,-12-1-7 0,-13 1 2 15,-20-1 12-15,-6-2 16 0,-11 3 5 0,-4-8-17 16,0 0 25-16,-4-2-1 0,-13 0-7 16,3-1 5-16,-3 4 0 0,5 4 0 15,-1 3 0-15,7 7 1 16,4 2 3-16,-2 6-2 0,4 4-1 0,-2 1 0 16,0 2 3-16,2 0-3 0,0 0-1 15,0 0-3-15,8 5 3 0,4 1 3 16,5 3-2-1,-1 2-1-15,-1 5 2 0,2 2 0 0,-3 2 0 0,3 2-1 16,-7 0 1-16,-4 4 3 0,-6-3 2 0,0 1 4 16,-6-3 2-16,-15-2 10 0,-6-3 1 15,-10 1 2-15,-10-1-8 0,-18 0 1 16,-11 1 3-16,-15-3-1 0,-19 0-2 16,-14-2-7-16,-12-3-2 0,0-4-1 15,-3-4-3-15,3-1-2 0,7-1 0 16,10-8-3-16,3-2 0 0,6-2 1 15,15-1-3-15,6-3 2 0,19-4-1 16,12-3 0-16,11-6-2 0,16-3-2 16,14-2-8-16,3 0-1 0,12 4-1 0,2 4 1 15,18 6-2-15,9 4 1 0,6 8 4 16,0 3 1-16,-2 4 5 0,0 2 1 16,-6 0 2-16,0 2 2 0,-2 6-2 15,-3-1 1-15,-1 5-1 0,-3 3 0 16,1 2 0-16,-1 3 2 0,9 3-1 0,2 1 0 15,6 3 1-15,15 4 0 16,5-7-1-16,9 1 1 0,15-2 2 16,10-3-2-16,14-1 4 0,7-2-1 15,7-6 0-15,5-2-1 0,-4-3 0 0,-9-3-2 16,-11-3 0-16,-8 0 0 0,-11-2 0 16,-9-5-2-16,-6-5 0 0,-8 2-4 15,-7-2-2-15,-3 0-8 0,-13-3-23 16,-2 2-8-16,-13 0-24 0,-1-2 28 15,-9-1-30-15,-2-2 7 0,-4 2 0 0,0 1 23 16</inkml:trace>
  <inkml:trace contextRef="#ctx0" brushRef="#br0" timeOffset="174060.8">27526 7153 20 0,'-8'8'63'15,"-9"1"-16"-15,-8 2 0 0,-6 2-7 16,-12 0 12-16,-19 0-14 0,-17-1-11 16,-20 1-3-16,-27 2-5 0,-11-1-5 0,-22-1-8 15,-6-2-2-15,2-4-3 0,8-3 1 16,14-4-3-16,21 0-4 16,21-8-13-16,18-6-31 0,23-1-37 15,15 1-17-15</inkml:trace>
  <inkml:trace contextRef="#ctx0" brushRef="#br0" timeOffset="174344.388">25831 6956 84 0,'33'1'36'0,"10"-1"-6"15,13 2 13-15,16-2 10 0,9 0-2 0,16 1-14 16,4-1-15-16,5 0-9 16,-1 0-6-16,3 0 1 0,-9-3-5 15,-4 1 0-15,-12-2-3 0,-9 2 0 16,-12-3 0-16,-18 0-11 0,-1-1-5 16,-14 1-12-16,-8-3-7 0,-3 2-16 0,-9-1 3 15,-1-1-1-15,-4 2-9 0,0 0-11 16</inkml:trace>
  <inkml:trace contextRef="#ctx0" brushRef="#br0" timeOffset="174699.695">27269 6882 12 0,'5'4'28'15,"3"3"3"-15,-6 1-3 16,0 3-1-16,0 5-7 0,-2 0-1 16,0 0 8-16,0 4 2 0,-16-1-4 0,-1 2 0 15,-12-1 1-15,-6-1-2 0,-15-2 4 16,-8 0 3-16,-14-5-5 0,-15 1 0 15,-14-3-3-15,-13-1-4 0,-6-3-7 16,0-1-5-16,3-4 1 0,9 0-6 16,9-1 1-16,10 0-1 0,19-4-1 0,8-3 1 15,6 0-1-15,6-2 0 0,9-1-1 16,6-1 0-16,4 1-3 0,10-4-7 16,1 1-4-16,9 1-10 15,5 1-2-15,6 2 2 0,0 2 4 16,14 3 5-16,7 4 3 0,2 0 10 0,8 0 2 15,2 7 0-15,8-1 0 0,15 3 0 16,6 0 0-16,15-1 0 0,7 3 0 16,7-5 2-16,9 3 1 0,9-3-1 15,1-2 1-15,3-2 0 0,-5-1 0 16,-15-1 0-16,-8 0-1 0,-23 0-2 0,-9-4 1 16,-13-1-1-16,-7-4-1 0,-4 1-5 15,-3-2-22-15,-5 2-57 0,-8 2-17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48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3:49:26.1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973 297 4837 0 0,'0'-54'4388'0'0,"0"27"-2402"0"0,28-27-481 0 0,-28 27 513 0 0,0-27-128 0 0,-28 27-385 0 0,28 27-320 0 0,-27-27-64 0 0,-27 27-224 0 0,27-27-224 0 0,-27 27-257 0 0,0 0-31 0 0,0 27-161 0 0,0 0 0 0 0,-27 0-32 0 0,27 0 0 0 0,0 27-160 0 0,0-27 32 0 0,27 27 1 0 0,-27-27-33 0 0,27 27-32 0 0,0-27 64 0 0,0 1-32 0 0,27 26 0 0 0,0-27 32 0 0,0 0-64 0 0,0-27 32 0 0,0 27-32 0 0,27-27 32 0 0,-27 27 0 0 0,27-27-32 0 0,0 0 64 0 0,27 27-64 0 0,-27-27 32 0 0,0 0 0 0 0,0 0 32 0 0,0 27-64 0 0,0-27 0 0 0,0 0 0 0 0,-27 0 0 0 0,27 27 0 0 0,0-27 0 0 0,-27 27 0 0 0,27-27 32 0 0,0 27-32 0 0,-27 0 0 0 0,27-27 0 0 0,-27 27 32 0 0,0 0 0 0 0,0 0 32 0 0,0 0 32 0 0,-27 0 96 0 0,27 0 1 0 0,-27 0-1 0 0,0-27 32 0 0,0 27-64 0 0,-27 0 64 0 0,27 0-31 0 0,-27-27-33 0 0,0 27-32 0 0,0-27-32 0 0,-27 0 0 0 0,27 27-64 0 0,0-27 0 0 0,27 0 0 0 0,-27 0 0 0 0,27 0-64 0 0,0-27-128 0 0,27 27-321 0 0,0-27-415 0 0,0 0-642 0 0,27 0-736 0 0,0 0-1858 0 0,0 27-1441 0 0</inkml:trace>
  <inkml:trace contextRef="#ctx0" brushRef="#br0" timeOffset="1">1082 784 1762 0 0,'0'0'3203'0'0,"0"0"128"0"0,0 0-1473 0 0,0 0-289 0 0,0 0-160 0 0,-27 0 33 0 0,27 0-129 0 0,-27 0-96 0 0,27 27-192 0 0,-27-27-352 0 0,-1 27-1 0 0,1-27 1 0 0,27 27-128 0 0,-27 0-193 0 0,27 0-96 0 0,0 0 32 0 0,0-27-95 0 0,0 54 31 0 0,0-54-96 0 0,27 27 32 0 0,28 0-32 0 0,-28 0 64 0 0,0-27-63 0 0,27 0-65 0 0,-27 0 64 0 0,27 0 32 0 0,-27 0 0 0 0,0-27-32 0 0,-27 0 160 0 0,27 0-95 0 0,-27-27-1 0 0,0 27 0 0 0,0 0-32 0 0,0 0 128 0 0,-27 0-160 0 0,0 0 33 0 0,0 0-97 0 0,0 27 0 0 0,-27-27 0 0 0,0 27-64 0 0,0 0-32 0 0,-1 0 32 0 0,28 0-64 0 0,0 0-64 0 0,-27 27-321 0 0,27-27-544 0 0,27 27-608 0 0,-27 0-1250 0 0,27 0-1569 0 0,0-27-3107 0 0</inkml:trace>
  <inkml:trace contextRef="#ctx0" brushRef="#br0" timeOffset="2">1703 487 2050 0 0,'0'-27'4933'0'0,"27"0"-3076"0"0,-27 0-223 0 0,27-28 64 0 0,-27 28-129 0 0,0-27-256 0 0,27 27-128 0 0,-27-27-160 0 0,0 27-224 0 0,0-27-160 0 0,-27 27-33 0 0,27 0-31 0 0,-27 0-1 0 0,0 0-95 0 0,0 27-129 0 0,0 0-96 0 0,0 0-31 0 0,27 0-97 0 0,-27 0-64 0 0,0 0 0 0 0,0 27 96 0 0,0-27-64 0 0,27 27 32 0 0,-27 0-64 0 0,0 0 0 0 0,27 0 0 0 0,0 0 32 0 0,0 0-63 0 0,0 27 63 0 0,0 0-96 0 0,0 0 96 0 0,27 1-64 0 0,0-1 32 0 0,0 0 0 0 0,-27 27 0 0 0,27-27-32 0 0,-27 0 32 0 0,27 0-32 0 0,-27 0 0 0 0,0 0 0 0 0,0 0 32 0 0,0 0-32 0 0,0 0-32 0 0,0 0 32 0 0,-27-27 32 0 0,27 27-64 0 0,-27-27 32 0 0,27 0-32 0 0,0 0-64 0 0,-27-27-64 0 0,27 27-224 0 0,-27-27-193 0 0,27 0-416 0 0,-27 0-896 0 0,27 0-770 0 0,-27 0-640 0 0,0 0-2114 0 0</inkml:trace>
  <inkml:trace contextRef="#ctx0" brushRef="#br0" timeOffset="3">1325 865 2594 0 0,'0'0'4389'0'0,"0"-27"-2147"0"0,0 27-513 0 0,0-27 321 0 0,0 27 96 0 0,0-27-544 0 0,27 27-321 0 0,0 0-128 0 0,0 0-128 0 0,0 0-96 0 0,27 0-224 0 0,0 0-97 0 0,0 0-95 0 0,0 0-225 0 0,0 0 0 0 0,0 0-160 0 0,-27 0 1 0 0,27 0-97 0 0,-27 0 0 0 0,0 0 0 0 0,0 0-32 0 0,-27 0-225 0 0,27 0-415 0 0,-27 27-705 0 0,0-27-1250 0 0,0 0-1793 0 0,0 0-3139 0 0</inkml:trace>
  <inkml:trace contextRef="#ctx0" brushRef="#br0" timeOffset="4">2189 189 1634 0 0,'0'-27'4067'0'0,"0"0"-2529"0"0,-27 27-193 0 0,27-27 0 0 0,0 0 129 0 0,0 27-161 0 0,0 0 32 0 0,0 0-96 0 0,0 0-159 0 0,27 0-194 0 0,-27 0-63 0 0,0 0-128 0 0,0 0-97 0 0,27 0 161 0 0,-27 27-64 0 0,0 0-97 0 0,0 0-95 0 0,0 27 63 0 0,0-27-127 0 0,0 27-65 0 0,0 0-64 0 0,0 1-63 0 0,0-1-65 0 0,0 0 0 0 0,-27 0-96 0 0,0 27 64 0 0,27-27-64 0 0,-27 0 33 0 0,27 0-65 0 0,-27 0-32 0 0,27 27-32 0 0,-27-54 32 0 0,27 27 0 0 0,0-27 0 0 0,0 27 0 0 0,0-54-32 0 0,0 27 32 0 0,0 0-64 0 0,0-27 32 0 0,27 0-64 0 0,-27 0 0 0 0,27 0-32 0 0,0 0-129 0 0,0 0-191 0 0,0-27-385 0 0,-27 27-448 0 0,27-27-865 0 0,1 0-673 0 0,-28 0-864 0 0,0 0-1986 0 0</inkml:trace>
  <inkml:trace contextRef="#ctx0" brushRef="#br0" timeOffset="5">2081 514 1217 0 0,'-27'-27'2306'0'0,"27"27"1730"0"0,0 0-2082 0 0,0-27-320 0 0,0 27-1 0 0,0 0 193 0 0,0 0-225 0 0,0 0-448 0 0,27 0-192 0 0,0 0-96 0 0,0 0-32 0 0,0 0-64 0 0,0 0-65 0 0,27 0-223 0 0,1 0-129 0 0,-28 0-128 0 0,27 0-64 0 0,-27 0-31 0 0,0 27-161 0 0,0-27 64 0 0,-27 0-32 0 0,27 0-32 0 0,-27 0-481 0 0,0 0-640 0 0,0 27-1217 0 0,0-27-1442 0 0,0 27-2946 0 0</inkml:trace>
  <inkml:trace contextRef="#ctx0" brushRef="#br0" timeOffset="6">2460 784 2114 0 0,'0'0'5285'0'0,"0"0"-2434"0"0,27-27-1250 0 0,-27 27-31 0 0,0 0 63 0 0,0 0-127 0 0,0 0-289 0 0,27 0-192 0 0,-27 0-256 0 0,0 0-257 0 0,0 0-96 0 0,0 27 97 0 0,0-27-161 0 0,0 27-64 0 0,0 0 1 0 0,0 0-33 0 0,0 0-32 0 0,0 27-64 0 0,-27-27-32 0 0,27 0 1 0 0,-27 0-65 0 0,27 0 0 0 0,0 0-32 0 0,0 0 0 0 0,0 0 0 0 0,0-27 0 0 0,0 0 0 0 0,0 0 0 0 0,0 0 0 0 0,0 0 128 0 0,0 0 321 0 0,27 0-161 0 0,0-27-128 0 0,0 27-64 0 0,0-27-32 0 0,0 0-32 0 0,0 0 0 0 0,0 0-32 0 0,27 0 0 0 0,-27 0-32 0 0,0 0 32 0 0,0-27-32 0 0,0 27 32 0 0,0 27 1 0 0,0-27-33 0 0,-27 27 0 0 0,0 0 32 0 0,0 0 32 0 0,0 0 32 0 0,0 0-64 0 0,0 0-96 0 0,0 0 96 0 0,0 27 0 0 0,-27 0-32 0 0,0 0 32 0 0,27 27 0 0 0,-27-27-64 0 0,27 0 64 0 0,-27 0-32 0 0,27-27 0 0 0,0 27 0 0 0,0-27 32 0 0,0 27-32 0 0,0-27 32 0 0,27 0 0 0 0,0 0 32 0 0,0 0 32 0 0,0 0-96 0 0,0 0 32 0 0,0-27 0 0 0,0 27 0 0 0,0-27 0 0 0,27 0-32 0 0,-54 27 0 0 0,27-27 32 0 0,0 27-32 0 0,-27-27 32 0 0,0 27-32 0 0,0 0 0 0 0,0 0 0 0 0,0 0-96 0 0,0 27-32 0 0,0-27 128 0 0,0 27 0 0 0,0 0 0 0 0,-27 0 32 0 0,0 0-32 0 0,27 0 0 0 0,0-27 0 0 0,-27 27 0 0 0,27 0 0 0 0,0-27 0 0 0,0 27-480 0 0,27-27-577 0 0,-27 0-609 0 0,27 27-1025 0 0,-27-27-1152 0 0,27 0-1314 0 0,0 0-3427 0 0</inkml:trace>
  <inkml:trace contextRef="#ctx0" brushRef="#br0" timeOffset="7">3459 1081 1569 0 0,'-27'0'4613'0'0,"27"-27"1024"0"0,-27 27-3395 0 0,27 0-224 0 0,-27 0-192 0 0,0 0-545 0 0,0 0-352 0 0,0 27-160 0 0,0-27-225 0 0,27 27-95 0 0,-27 0-193 0 0,0 0-96 0 0,27-27-32 0 0,-27 27-128 0 0,27 0 96 0 0,0 0-64 0 0,27 0 0 0 0,-27 0 0 0 0,27-27 32 0 0,0 27 33 0 0,0-27-33 0 0,0 0-64 0 0,27-27 64 0 0,-27 27 0 0 0,0-27-32 0 0,0 0 0 0 0,0 0-32 0 0,0 0 0 0 0,-27 0 0 0 0,28 0 0 0 0,-28 0 0 0 0,0 0 0 0 0,0-27 0 0 0,0 27 0 0 0,0 0 0 0 0,-28 0 0 0 0,28 0 32 0 0,-27 0 32 0 0,27 27 64 0 0,0-27-96 0 0,-27 27 32 0 0,27 27 0 0 0,0-27-32 0 0,-27 54 32 0 0,27-27 0 0 0,0 0 64 0 0,0 27-128 0 0,0-27 64 0 0,0 27-31 0 0,0 0 31 0 0,27-27-64 0 0,-27 0 32 0 0,27 0-32 0 0,0 0-193 0 0,1-27-319 0 0,-1 27-417 0 0,0-27-544 0 0,0 0-834 0 0,-27 0-1056 0 0,27-27 256 0 0,0 27-2210 0 0,-27-27-160 0 0</inkml:trace>
  <inkml:trace contextRef="#ctx0" brushRef="#br0" timeOffset="8">3622 838 2530 0 0,'0'0'6022'0'0,"27"0"-3011"0"0,-27 0-1025 0 0,27 0-257 0 0,27 27 1 0 0,-27 0-353 0 0,0 0-352 0 0,0 0-352 0 0,0 0-128 0 0,0 0-33 0 0,27 0-64 0 0,-27 0-255 0 0,0 0-65 0 0,0 27-64 0 0,0-54 0 0 0,0 54-32 0 0,0-54-128 0 0,-27 27-545 0 0,27 0-768 0 0,-27-27-929 0 0,27 0-1218 0 0,-27 0-928 0 0,27 0-2659 0 0</inkml:trace>
  <inkml:trace contextRef="#ctx0" brushRef="#br0" timeOffset="9">4351 865 1249 0 0,'0'0'5670'0'0,"0"0"-289"0"0,0 0-3011 0 0,0 0-576 0 0,0 0-417 0 0,0 27 224 0 0,-27 0-95 0 0,0 0-97 0 0,0 0-480 0 0,0 27-64 0 0,-27-27-160 0 0,27 27-193 0 0,-27-27-192 0 0,0 27-128 0 0,0 0-63 0 0,27-27-65 0 0,-27 27 0 0 0,27-27 0 0 0,0 27-32 0 0,0-27-160 0 0,0 27-385 0 0,0-27-704 0 0,-27 0-1570 0 0,0 27-2754 0 0,27 1-3780 0 0</inkml:trace>
  <inkml:trace contextRef="#ctx0" brushRef="#br0" timeOffset="10">3784 1270 545 0 0,'-27'-27'512'0'0,"27"27"-480"0"0,0-27 128 0 0,0 27 128 0 0,0 0-127 0 0,0 0-161 0 0,27 0-193 0 0,-27 0-351 0 0,0 0-193 0 0</inkml:trace>
  <inkml:trace contextRef="#ctx0" brushRef="#br0" timeOffset="11">3838 1108 32 0 0,'0'-27'513'0'0,"0"27"-225"0"0,0 0-160 0 0,0 0-224 0 0,0 0 288 0 0,0 0 96 0 0,0 0 65 0 0,0 0-1 0 0,0 0 128 0 0,0 0 1 0 0,0 0 63 0 0,0 0-63 0 0,0-27-129 0 0,0 27 65 0 0,0 0-65 0 0,0 0-32 0 0,0 0-32 0 0,0 0-127 0 0,0 0 31 0 0,0 0-128 0 0,0 0 96 0 0,0-27 128 0 0,0 27 33 0 0,0 0-97 0 0,27 0 0 0 0,-27 0-32 0 0,0 0 32 0 0,0 0-128 0 0,0 0 1 0 0,0 0-65 0 0,0 0-32 0 0,0 0-32 0 0,0 0 64 0 0,0 0-32 0 0,0 0 0 0 0,0 0 96 0 0,0 0-64 0 0,0 0 0 0 0,0 0 0 0 0,0 0 0 0 0,0 0 96 0 0,0 0 96 0 0,0 0 96 0 0,0 0 129 0 0,0 0-129 0 0,0 0 0 0 0,0-27-63 0 0,0 27-33 0 0,0 0 0 0 0,0 0 128 0 0,0 0-31 0 0,0 0-1 0 0,0 0 193 0 0,0 0-1 0 0,0 0-96 0 0,0 0-95 0 0,0 0-1 0 0,0 0 0 0 0,0 0-31 0 0,0 0 31 0 0,0 0-96 0 0,0 0 128 0 0,0 0 1 0 0,0 0 63 0 0,0 0-63 0 0,0 0-129 0 0,0 0 32 0 0,0 0-64 0 0,0 0 32 0 0,0 0-31 0 0,0 0-33 0 0,0 0 0 0 0,0 0 32 0 0,27 0 32 0 0,-27 27 65 0 0,27-27-129 0 0,-27 0 96 0 0,0 27-64 0 0,27-27 0 0 0,-27 0 0 0 0,27 27 33 0 0,-27-27-65 0 0,0 0 0 0 0,27 27 32 0 0,-27-27-64 0 0,27 27 0 0 0,0 0 1 0 0,-27-27-33 0 0,27 27-96 0 0,-27 0 64 0 0,27-27 0 0 0,0 27 0 0 0,-27 0-32 0 0,27 0 0 0 0,-27-27 0 0 0,27 27 0 0 0,0 0 32 0 0,0 0-64 0 0,0-27 32 0 0,0 27 0 0 0,0 0 0 0 0,-27 0 0 0 0,27-27-32 0 0,-27 27 32 0 0,27-27 0 0 0,-27 27 0 0 0,27-27 32 0 0,-27 27 32 0 0,27-27-32 0 0,-27 0 65 0 0,0 0 31 0 0,0 27 0 0 0,0-27 0 0 0,27 0-64 0 0,-27 0-32 0 0,0 0-32 0 0,0 0 0 0 0,0 0-64 0 0,0 0 0 0 0,0 0-64 0 0,0 0 32 0 0,-27 0-32 0 0,27 0-320 0 0,0 27-193 0 0,0-27-672 0 0,-27 0-833 0 0,27 0-577 0 0,-27 27-896 0 0,27-27-2019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03:42.5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69,'0'-6,"6"-1,2-6,4 0,7 2,5 2,5 4,2 2,2 1,1 2,0 0,0 1,0 0,0-1,5 0,1 1,6-1,6 0,0 0,2 0,-3 0,-4 0,2 0,-3 0,-3 0,-4 0,-2 0,-2 0,-2 0,0 0,-1 0,0 0,-10 0,-10 5,-13 3,-10-1,-5-1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03:43.7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 68,'-5'0,"-3"-6,7-1,8-1,9 3,8 1,4 1,10 2,3 0,7 1,0 0,3 1,-1-1,2 0,3 0,-2 1,1-1,-2 0,0 0,-3 0,-3 0,-5 0,-4 0,-7-6,-4-1,-1-1,2 3,1 1,2 1,1 2,1 0,0 1,-10 0,-14 1,-10-1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0:04:47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0 363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6:33:06.021"/>
    </inkml:context>
    <inkml:brush xml:id="br0">
      <inkml:brushProperty name="width" value="0.05" units="cm"/>
      <inkml:brushProperty name="height" value="0.05" units="cm"/>
      <inkml:brushProperty name="color" value="#333333"/>
    </inkml:brush>
    <inkml:brush xml:id="br1">
      <inkml:brushProperty name="width" value="0.05" units="cm"/>
      <inkml:brushProperty name="height" value="0.05" units="cm"/>
    </inkml:brush>
  </inkml:definitions>
  <inkml:trace contextRef="#ctx0" brushRef="#br0">216 225 96 0 0,'0'0'1121'0'0,"0"0"-224"0"0,0 0-192 0 0,0 0-1 0 0,0 0-95 0 0,0 0 32 0 0,0 0 31 0 0,0 0 97 0 0,0 0 32 0 0,0 0-129 0 0,0 0-95 0 0,0 0-97 0 0,0 0 97 0 0,0 0-65 0 0,0 0-63 0 0,0 0-161 0 0,0 0 0 0 0,0 0 1 0 0,0 0-33 0 0,0 0-32 0 0,0 0-32 0 0,0 0 32 0 0,0 0-31 0 0,0 0 63 0 0,0 0-64 0 0,0 0-32 0 0,0 0-32 0 0,0 0 129 0 0,0 0-1 0 0,0 27 64 0 0,0-27-64 0 0,0 0 97 0 0,-27 0-65 0 0,27 27-32 0 0,0-27-96 0 0,-27 0 97 0 0,27 0-129 0 0,-27 0-32 0 0,27 27-96 0 0,0-27 64 0 0,0 0-32 0 0,-27 0 0 0 0,27 27 0 0 0,0-27 0 0 0,0 0-32 0 0,-27 0 64 0 0,27 0-64 0 0,0 27 32 0 0,0-27 0 0 0,0 0-32 0 0,-27 0 64 0 0,27 0-64 0 0,0 0 32 0 0,0 0 0 0 0,0 0-32 0 0,0 0 64 0 0,0 0 0 0 0,0 0-32 0 0,-27 0 0 0 0,27 0-32 0 0,0 0 0 0 0,0 0 0 0 0,0 0 0 0 0,0 0 0 0 0,0 0 0 0 0,0 27 0 0 0,0-27-32 0 0,0 0 32 0 0,-27 0 0 0 0,27 0 32 0 0,0 0-32 0 0,0 0 0 0 0,0 0-32 0 0,0 0 32 0 0,0 0-32 0 0,0 0-96 0 0,0 0-160 0 0,0 0-417 0 0,0 0-544 0 0,0 0-545 0 0,0 0-448 0 0,0 0-1345 0 0</inkml:trace>
  <inkml:trace contextRef="#ctx0" brushRef="#br0" timeOffset="1">81 846 1377 0 0,'0'0'1474'0'0,"0"0"255"0"0,0 0 289 0 0,0 0-737 0 0,0 0-224 0 0,0 0-64 0 0,0 0-64 0 0,0 0-160 0 0,0 0-96 0 0,0 0-193 0 0,0 0-96 0 0,0 0-31 0 0,0 0-33 0 0,27 0-64 0 0,-27 0 33 0 0,27 0 63 0 0,-27 0-64 0 0,27 0 33 0 0,0 0-65 0 0,-27 0-96 0 0,27 0 64 0 0,-27 0-128 0 0,27 0 64 0 0,0 0-96 0 0,0 0 33 0 0,0 0-65 0 0,-27 0-32 0 0,27 0 32 0 0,-27 0-32 0 0,27 0 0 0 0,-27 0-32 0 0,0 0 64 0 0,0 0-64 0 0,0 0 0 0 0,27 0-321 0 0,-27 0-576 0 0,0 0-864 0 0,0 0-1154 0 0,0 0-833 0 0</inkml:trace>
  <inkml:trace contextRef="#ctx0" brushRef="#br0" timeOffset="3">108 1278 128 0 0,'0'0'2018'0'0,"0"0"-192"0"0,0 0 224 0 0,27 0-961 0 0,-27 0 32 0 0,0 0-64 0 0,27 0-224 0 0,-27 0-129 0 0,27 0-95 0 0,0 0 63 0 0,0 27-63 0 0,-27-27-193 0 0,27 27-63 0 0,0 0-65 0 0,0 0 0 0 0,0-27-63 0 0,0 28-33 0 0,0-1 0 0 0,0-27-128 0 0,0 27-64 0 0,0-27 64 0 0,-27 27-32 0 0,27-27 32 0 0,0 0-64 0 0,-27 27 0 0 0,0-27 0 0 0,27 0-64 0 0,-27 0-160 0 0,0 0-321 0 0,0 0-608 0 0,27 0-865 0 0,-27 0-768 0 0,0 0-1410 0 0</inkml:trace>
  <inkml:trace contextRef="#ctx0" brushRef="#br1" timeOffset="4">524 37 1473 0 0,'-6'2'510'0'0,"1"0"0"0"0,-1 0 0 0 0,1 1 0 0 0,0 0-1 0 0,0 0 1 0 0,1 0 0 0 0,-1 1 0 0 0,1-1 0 0 0,-2 2-510 0 0,4-2 162 0 0,0-1 0 0 0,1 1 1 0 0,-1 0-1 0 0,0 0 0 0 0,1 0 1 0 0,0 0-1 0 0,0 1 0 0 0,0-1 1 0 0,0 0-1 0 0,0 1 0 0 0,0-1 1 0 0,1 0-1 0 0,0 1 0 0 0,0-1 1 0 0,0 0-1 0 0,0 2-162 0 0,-18 148 4062 0 0,17-124-3581 0 0,0-20-327 0 0,0 0-1 0 0,1 0 1 0 0,1 0 0 0 0,-1 1 0 0 0,1-1 0 0 0,1 0-154 0 0,-1-7 17 0 0,-1-1 1 0 0,1 1-1 0 0,0-1 0 0 0,0 0 0 0 0,0 1 0 0 0,0-1 0 0 0,0 0 0 0 0,1 0 0 0 0,-1 0 1 0 0,0 0-1 0 0,1 0 0 0 0,-1 0 0 0 0,0 0 0 0 0,1-1 0 0 0,-1 1 0 0 0,1 0 0 0 0,-1-1 0 0 0,1 1 1 0 0,-1-1-1 0 0,1 1 0 0 0,0-1 0 0 0,-1 0 0 0 0,1 0 0 0 0,-1 0 0 0 0,1 1 0 0 0,0-2 1 0 0,-1 1-1 0 0,1 0-17 0 0,1 0 69 0 0,0 0 0 0 0,0 0 0 0 0,0 0 0 0 0,0-1 0 0 0,0 1 0 0 0,0-1 0 0 0,0 0 0 0 0,0 1 1 0 0,0-1-1 0 0,0-1 0 0 0,-1 1 0 0 0,1 0 0 0 0,0-1 0 0 0,1-1-69 0 0,20-17 549 0 0,-19 16-439 0 0,0 0 0 0 0,0 0 0 0 0,-1-1 0 0 0,1 1 0 0 0,-1-1 0 0 0,0 0 0 0 0,2-4-110 0 0,25-25 361 0 0,-26 30-314 0 0,-1 0 1 0 0,1 0 0 0 0,-1 0-1 0 0,0-1 1 0 0,0 0-1 0 0,-1 0 1 0 0,4-5-48 0 0,6-15 95 0 0,-8 17-80 0 0,0 0 0 0 0,-1-1 0 0 0,0 1 0 0 0,-1-1 1 0 0,1 0-1 0 0,-2 0 0 0 0,1 0 0 0 0,-1 0 0 0 0,-1 0 0 0 0,0 0 0 0 0,0-4-15 0 0,0-4 22 0 0,-1 15-18 0 0,1-1-1 0 0,-1 1 0 0 0,0-1 1 0 0,1 0-1 0 0,-1 1 0 0 0,0-1 1 0 0,-1 1-1 0 0,1-1 1 0 0,0 0-1 0 0,-1 1 0 0 0,1-1 1 0 0,-1 1-1 0 0,0-1 0 0 0,0 1 1 0 0,0-1-1 0 0,0 1 0 0 0,-1 0 1 0 0,1 0-1 0 0,0-1 0 0 0,-1 1 1 0 0,0 0-1 0 0,1 0 0 0 0,-1 0 1 0 0,0 1-1 0 0,0-1 1 0 0,0 0-1 0 0,0 1 0 0 0,0-1 1 0 0,-1 1-1 0 0,-1-1-3 0 0,-5-2-25 0 0,1 0-1 0 0,-1 1 1 0 0,1 1-1 0 0,-1 0 1 0 0,0 0-1 0 0,0 0 1 0 0,0 1-1 0 0,0 0 1 0 0,-1 1-1 0 0,1 0 1 0 0,0 1-1 0 0,0 0 1 0 0,0 0-1 0 0,0 1 1 0 0,0 0 25 0 0,-23 6-1911 0 0,1 2 1 0 0,0 2-1 0 0,-14 7 1911 0 0,19-8-2588 0 0,-7 5-2611 0 0</inkml:trace>
  <inkml:trace contextRef="#ctx0" brushRef="#br1" timeOffset="5">661 1351 1762 0 0,'1'-2'359'0'0,"0"1"1"0"0,-1-1 0 0 0,1 0-1 0 0,0 0 1 0 0,0 0 0 0 0,0 1-1 0 0,0-1 1 0 0,0 0 0 0 0,1 1-1 0 0,-1-1 1 0 0,0 1 0 0 0,1 0-1 0 0,-1-1 1 0 0,1 1 0 0 0,0 0-1 0 0,-1 0 1 0 0,1 0 0 0 0,0 0-1 0 0,0 0 1 0 0,-1 0 0 0 0,1 1-1 0 0,0-1 1 0 0,2 0-360 0 0,54-17 1807 0 0,-51 16-1359 0 0,14-1-129 0 0,0 0 0 0 0,0 1 1 0 0,0 1-1 0 0,1 1 0 0 0,12 2-319 0 0,-33-1 17 0 0,1-1 0 0 0,0 0-1 0 0,-1 0 1 0 0,1 1 0 0 0,0-1 0 0 0,-1 1-1 0 0,1-1 1 0 0,-1 1 0 0 0,1 0-1 0 0,-1 0 1 0 0,1 0 0 0 0,-1 0 0 0 0,0 0-1 0 0,1 0 1 0 0,-1 0 0 0 0,0 0 0 0 0,0 0-1 0 0,0 0 1 0 0,0 1 0 0 0,0-1 0 0 0,0 1-1 0 0,0-1 1 0 0,0 1-17 0 0,1 3 24 0 0,0-1 1 0 0,0 1-1 0 0,0 0 1 0 0,-1 0-1 0 0,0 0 1 0 0,0 0-1 0 0,-1 0 1 0 0,1 3-25 0 0,-1 9 43 0 0,0-1 0 0 0,-1 1 0 0 0,-1-1 0 0 0,-3 16-43 0 0,1-21 13 0 0,0-1 0 0 0,0 1 1 0 0,-1-1-1 0 0,-1 0 0 0 0,0 0 0 0 0,0-1 0 0 0,-1 0 1 0 0,0 0-1 0 0,0 0 0 0 0,-8 6-13 0 0,5-5 22 0 0,1 0 1 0 0,0 1-1 0 0,1-1 0 0 0,1 2 1 0 0,-1-1-1 0 0,2 1 0 0 0,-4 8-22 0 0,8-15 18 0 0,2-4-7 0 0,0 0 0 0 0,0 0-1 0 0,0 1 1 0 0,-1-1 0 0 0,1 0 0 0 0,0 0 0 0 0,-1 0-1 0 0,1 0 1 0 0,-1 0 0 0 0,1 0 0 0 0,-1 0 0 0 0,0 0-1 0 0,1 0 1 0 0,-1 0 0 0 0,0 0 0 0 0,0-1-1 0 0,0 1 1 0 0,0 0 0 0 0,0 0 0 0 0,1-1 0 0 0,-1 1-1 0 0,0 0 1 0 0,-1-1 0 0 0,1 1 0 0 0,0-1 0 0 0,0 0-1 0 0,0 1 1 0 0,0-1 0 0 0,0 0 0 0 0,0 0-1 0 0,-2 1-10 0 0,53-4 1946 0 0,-1-2 0 0 0,31-8-1946 0 0,52-5-923 0 0,-102 18-4240 0 0,-24 3 663 0 0</inkml:trace>
  <inkml:trace contextRef="#ctx0" brushRef="#br1" timeOffset="6">634 715 32 0 0,'-9'-8'11099'0'0,"10"2"-10837"0"0,1 0 1 0 0,-1-1 0 0 0,1 1 0 0 0,1 0 0 0 0,-1 0-1 0 0,1 0 1 0 0,0 0 0 0 0,1 1 0 0 0,-1-1-263 0 0,14-25 410 0 0,3-8-110 0 0,-17 34-274 0 0,1-1 0 0 0,-1 0 0 0 0,0 0-1 0 0,0-1 1 0 0,-1 1 0 0 0,1-1-1 0 0,-1 1 1 0 0,-1-1 0 0 0,0 0 0 0 0,1 1-1 0 0,-2-1 1 0 0,1-1-26 0 0,-1 8 37 0 0,0 58 76 0 0,-14 108-76 0 0,28 6-106 0 0,-5-157-152 0 0,-5-11-7251 0 0,-4-4 3223 0 0</inkml:trace>
  <inkml:trace contextRef="#ctx0" brushRef="#br1" timeOffset="7">523 995 96 0 0,'1'-4'5896'0'0,"7"-4"-4275"0"0,86-6 3815 0 0,-11 3-3543 0 0,-49 6-1167 0 0,0 0 1 0 0,32 1-727 0 0,21 3-5067 0 0,-82 2 1143 0 0,-4 2-1814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6:33:52.348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4T23:49:26.1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973 297 4837 0 0,'0'-54'4388'0'0,"0"27"-2402"0"0,28-27-481 0 0,-28 27 513 0 0,0-27-128 0 0,-28 27-385 0 0,28 27-320 0 0,-27-27-64 0 0,-27 27-224 0 0,27-27-224 0 0,-27 27-257 0 0,0 0-31 0 0,0 27-161 0 0,0 0 0 0 0,-27 0-32 0 0,27 0 0 0 0,0 27-160 0 0,0-27 32 0 0,27 27 1 0 0,-27-27-33 0 0,27 27-32 0 0,0-27 64 0 0,0 1-32 0 0,27 26 0 0 0,0-27 32 0 0,0 0-64 0 0,0-27 32 0 0,0 27-32 0 0,27-27 32 0 0,-27 27 0 0 0,27-27-32 0 0,0 0 64 0 0,27 27-64 0 0,-27-27 32 0 0,0 0 0 0 0,0 0 32 0 0,0 27-64 0 0,0-27 0 0 0,0 0 0 0 0,-27 0 0 0 0,27 27 0 0 0,0-27 0 0 0,-27 27 0 0 0,27-27 32 0 0,0 27-32 0 0,-27 0 0 0 0,27-27 0 0 0,-27 27 32 0 0,0 0 0 0 0,0 0 32 0 0,0 0 32 0 0,-27 0 96 0 0,27 0 1 0 0,-27 0-1 0 0,0-27 32 0 0,0 27-64 0 0,-27 0 64 0 0,27 0-31 0 0,-27-27-33 0 0,0 27-32 0 0,0-27-32 0 0,-27 0 0 0 0,27 27-64 0 0,0-27 0 0 0,27 0 0 0 0,-27 0 0 0 0,27 0-64 0 0,0-27-128 0 0,27 27-321 0 0,0-27-415 0 0,0 0-642 0 0,27 0-736 0 0,0 0-1858 0 0,0 27-1441 0 0</inkml:trace>
  <inkml:trace contextRef="#ctx0" brushRef="#br0" timeOffset="1">1082 784 1762 0 0,'0'0'3203'0'0,"0"0"128"0"0,0 0-1473 0 0,0 0-289 0 0,0 0-160 0 0,-27 0 33 0 0,27 0-129 0 0,-27 0-96 0 0,27 27-192 0 0,-27-27-352 0 0,-1 27-1 0 0,1-27 1 0 0,27 27-128 0 0,-27 0-193 0 0,27 0-96 0 0,0 0 32 0 0,0-27-95 0 0,0 54 31 0 0,0-54-96 0 0,27 27 32 0 0,28 0-32 0 0,-28 0 64 0 0,0-27-63 0 0,27 0-65 0 0,-27 0 64 0 0,27 0 32 0 0,-27 0 0 0 0,0-27-32 0 0,-27 0 160 0 0,27 0-95 0 0,-27-27-1 0 0,0 27 0 0 0,0 0-32 0 0,0 0 128 0 0,-27 0-160 0 0,0 0 33 0 0,0 0-97 0 0,0 27 0 0 0,-27-27 0 0 0,0 27-64 0 0,0 0-32 0 0,-1 0 32 0 0,28 0-64 0 0,0 0-64 0 0,-27 27-321 0 0,27-27-544 0 0,27 27-608 0 0,-27 0-1250 0 0,27 0-1569 0 0,0-27-3107 0 0</inkml:trace>
  <inkml:trace contextRef="#ctx0" brushRef="#br0" timeOffset="2">1703 487 2050 0 0,'0'-27'4933'0'0,"27"0"-3076"0"0,-27 0-223 0 0,27-28 64 0 0,-27 28-129 0 0,0-27-256 0 0,27 27-128 0 0,-27-27-160 0 0,0 27-224 0 0,0-27-160 0 0,-27 27-33 0 0,27 0-31 0 0,-27 0-1 0 0,0 0-95 0 0,0 27-129 0 0,0 0-96 0 0,0 0-31 0 0,27 0-97 0 0,-27 0-64 0 0,0 0 0 0 0,0 27 96 0 0,0-27-64 0 0,27 27 32 0 0,-27 0-64 0 0,0 0 0 0 0,27 0 0 0 0,0 0 32 0 0,0 0-63 0 0,0 27 63 0 0,0 0-96 0 0,0 0 96 0 0,27 1-64 0 0,0-1 32 0 0,0 0 0 0 0,-27 27 0 0 0,27-27-32 0 0,-27 0 32 0 0,27 0-32 0 0,-27 0 0 0 0,0 0 0 0 0,0 0 32 0 0,0 0-32 0 0,0 0-32 0 0,0 0 32 0 0,-27-27 32 0 0,27 27-64 0 0,-27-27 32 0 0,27 0-32 0 0,0 0-64 0 0,-27-27-64 0 0,27 27-224 0 0,-27-27-193 0 0,27 0-416 0 0,-27 0-896 0 0,27 0-770 0 0,-27 0-640 0 0,0 0-2114 0 0</inkml:trace>
  <inkml:trace contextRef="#ctx0" brushRef="#br0" timeOffset="3">1325 865 2594 0 0,'0'0'4389'0'0,"0"-27"-2147"0"0,0 27-513 0 0,0-27 321 0 0,0 27 96 0 0,0-27-544 0 0,27 27-321 0 0,0 0-128 0 0,0 0-128 0 0,0 0-96 0 0,27 0-224 0 0,0 0-97 0 0,0 0-95 0 0,0 0-225 0 0,0 0 0 0 0,0 0-160 0 0,-27 0 1 0 0,27 0-97 0 0,-27 0 0 0 0,0 0 0 0 0,0 0-32 0 0,-27 0-225 0 0,27 0-415 0 0,-27 27-705 0 0,0-27-1250 0 0,0 0-1793 0 0,0 0-3139 0 0</inkml:trace>
  <inkml:trace contextRef="#ctx0" brushRef="#br0" timeOffset="4">2189 189 1634 0 0,'0'-27'4067'0'0,"0"0"-2529"0"0,-27 27-193 0 0,27-27 0 0 0,0 0 129 0 0,0 27-161 0 0,0 0 32 0 0,0 0-96 0 0,0 0-159 0 0,27 0-194 0 0,-27 0-63 0 0,0 0-128 0 0,0 0-97 0 0,27 0 161 0 0,-27 27-64 0 0,0 0-97 0 0,0 0-95 0 0,0 27 63 0 0,0-27-127 0 0,0 27-65 0 0,0 0-64 0 0,0 1-63 0 0,0-1-65 0 0,0 0 0 0 0,-27 0-96 0 0,0 27 64 0 0,27-27-64 0 0,-27 0 33 0 0,27 0-65 0 0,-27 0-32 0 0,27 27-32 0 0,-27-54 32 0 0,27 27 0 0 0,0-27 0 0 0,0 27 0 0 0,0-54-32 0 0,0 27 32 0 0,0 0-64 0 0,0-27 32 0 0,27 0-64 0 0,-27 0 0 0 0,27 0-32 0 0,0 0-129 0 0,0 0-191 0 0,0-27-385 0 0,-27 27-448 0 0,27-27-865 0 0,1 0-673 0 0,-28 0-864 0 0,0 0-1986 0 0</inkml:trace>
  <inkml:trace contextRef="#ctx0" brushRef="#br0" timeOffset="5">2081 514 1217 0 0,'-27'-27'2306'0'0,"27"27"1730"0"0,0 0-2082 0 0,0-27-320 0 0,0 27-1 0 0,0 0 193 0 0,0 0-225 0 0,0 0-448 0 0,27 0-192 0 0,0 0-96 0 0,0 0-32 0 0,0 0-64 0 0,0 0-65 0 0,27 0-223 0 0,1 0-129 0 0,-28 0-128 0 0,27 0-64 0 0,-27 0-31 0 0,0 27-161 0 0,0-27 64 0 0,-27 0-32 0 0,27 0-32 0 0,-27 0-481 0 0,0 0-640 0 0,0 27-1217 0 0,0-27-1442 0 0,0 27-2946 0 0</inkml:trace>
  <inkml:trace contextRef="#ctx0" brushRef="#br0" timeOffset="6">2460 784 2114 0 0,'0'0'5285'0'0,"0"0"-2434"0"0,27-27-1250 0 0,-27 27-31 0 0,0 0 63 0 0,0 0-127 0 0,0 0-289 0 0,27 0-192 0 0,-27 0-256 0 0,0 0-257 0 0,0 0-96 0 0,0 27 97 0 0,0-27-161 0 0,0 27-64 0 0,0 0 1 0 0,0 0-33 0 0,0 0-32 0 0,0 27-64 0 0,-27-27-32 0 0,27 0 1 0 0,-27 0-65 0 0,27 0 0 0 0,0 0-32 0 0,0 0 0 0 0,0 0 0 0 0,0-27 0 0 0,0 0 0 0 0,0 0 0 0 0,0 0 0 0 0,0 0 128 0 0,0 0 321 0 0,27 0-161 0 0,0-27-128 0 0,0 27-64 0 0,0-27-32 0 0,0 0-32 0 0,0 0 0 0 0,0 0-32 0 0,27 0 0 0 0,-27 0-32 0 0,0 0 32 0 0,0-27-32 0 0,0 27 32 0 0,0 27 1 0 0,0-27-33 0 0,-27 27 0 0 0,0 0 32 0 0,0 0 32 0 0,0 0 32 0 0,0 0-64 0 0,0 0-96 0 0,0 0 96 0 0,0 27 0 0 0,-27 0-32 0 0,0 0 32 0 0,27 27 0 0 0,-27-27-64 0 0,27 0 64 0 0,-27 0-32 0 0,27-27 0 0 0,0 27 0 0 0,0-27 32 0 0,0 27-32 0 0,0-27 32 0 0,27 0 0 0 0,0 0 32 0 0,0 0 32 0 0,0 0-96 0 0,0 0 32 0 0,0-27 0 0 0,0 27 0 0 0,0-27 0 0 0,27 0-32 0 0,-54 27 0 0 0,27-27 32 0 0,0 27-32 0 0,-27-27 32 0 0,0 27-32 0 0,0 0 0 0 0,0 0 0 0 0,0 0-96 0 0,0 27-32 0 0,0-27 128 0 0,0 27 0 0 0,0 0 0 0 0,-27 0 32 0 0,0 0-32 0 0,27 0 0 0 0,0-27 0 0 0,-27 27 0 0 0,27 0 0 0 0,0-27 0 0 0,0 27-480 0 0,27-27-577 0 0,-27 0-609 0 0,27 27-1025 0 0,-27-27-1152 0 0,27 0-1314 0 0,0 0-3427 0 0</inkml:trace>
  <inkml:trace contextRef="#ctx0" brushRef="#br0" timeOffset="7">3459 1081 1569 0 0,'-27'0'4613'0'0,"27"-27"1024"0"0,-27 27-3395 0 0,27 0-224 0 0,-27 0-192 0 0,0 0-545 0 0,0 0-352 0 0,0 27-160 0 0,0-27-225 0 0,27 27-95 0 0,-27 0-193 0 0,0 0-96 0 0,27-27-32 0 0,-27 27-128 0 0,27 0 96 0 0,0 0-64 0 0,27 0 0 0 0,-27 0 0 0 0,27-27 32 0 0,0 27 33 0 0,0-27-33 0 0,0 0-64 0 0,27-27 64 0 0,-27 27 0 0 0,0-27-32 0 0,0 0 0 0 0,0 0-32 0 0,0 0 0 0 0,-27 0 0 0 0,28 0 0 0 0,-28 0 0 0 0,0 0 0 0 0,0-27 0 0 0,0 27 0 0 0,0 0 0 0 0,-28 0 0 0 0,28 0 32 0 0,-27 0 32 0 0,27 27 64 0 0,0-27-96 0 0,-27 27 32 0 0,27 27 0 0 0,0-27-32 0 0,-27 54 32 0 0,27-27 0 0 0,0 0 64 0 0,0 27-128 0 0,0-27 64 0 0,0 27-31 0 0,0 0 31 0 0,27-27-64 0 0,-27 0 32 0 0,27 0-32 0 0,0 0-193 0 0,1-27-319 0 0,-1 27-417 0 0,0-27-544 0 0,0 0-834 0 0,-27 0-1056 0 0,27-27 256 0 0,0 27-2210 0 0,-27-27-160 0 0</inkml:trace>
  <inkml:trace contextRef="#ctx0" brushRef="#br0" timeOffset="8">3622 838 2530 0 0,'0'0'6022'0'0,"27"0"-3011"0"0,-27 0-1025 0 0,27 0-257 0 0,27 27 1 0 0,-27 0-353 0 0,0 0-352 0 0,0 0-352 0 0,0 0-128 0 0,0 0-33 0 0,27 0-64 0 0,-27 0-255 0 0,0 0-65 0 0,0 27-64 0 0,0-54 0 0 0,0 54-32 0 0,0-54-128 0 0,-27 27-545 0 0,27 0-768 0 0,-27-27-929 0 0,27 0-1218 0 0,-27 0-928 0 0,27 0-2659 0 0</inkml:trace>
  <inkml:trace contextRef="#ctx0" brushRef="#br0" timeOffset="9">4351 865 1249 0 0,'0'0'5670'0'0,"0"0"-289"0"0,0 0-3011 0 0,0 0-576 0 0,0 0-417 0 0,0 27 224 0 0,-27 0-95 0 0,0 0-97 0 0,0 0-480 0 0,0 27-64 0 0,-27-27-160 0 0,27 27-193 0 0,-27-27-192 0 0,0 27-128 0 0,0 0-63 0 0,27-27-65 0 0,-27 27 0 0 0,27-27 0 0 0,0 27-32 0 0,0-27-160 0 0,0 27-385 0 0,0-27-704 0 0,-27 0-1570 0 0,0 27-2754 0 0,27 1-3780 0 0</inkml:trace>
  <inkml:trace contextRef="#ctx0" brushRef="#br0" timeOffset="10">3784 1270 545 0 0,'-27'-27'512'0'0,"27"27"-480"0"0,0-27 128 0 0,0 27 128 0 0,0 0-127 0 0,0 0-161 0 0,27 0-193 0 0,-27 0-351 0 0,0 0-193 0 0</inkml:trace>
  <inkml:trace contextRef="#ctx0" brushRef="#br0" timeOffset="11">3838 1108 32 0 0,'0'-27'513'0'0,"0"27"-225"0"0,0 0-160 0 0,0 0-224 0 0,0 0 288 0 0,0 0 96 0 0,0 0 65 0 0,0 0-1 0 0,0 0 128 0 0,0 0 1 0 0,0 0 63 0 0,0 0-63 0 0,0-27-129 0 0,0 27 65 0 0,0 0-65 0 0,0 0-32 0 0,0 0-32 0 0,0 0-127 0 0,0 0 31 0 0,0 0-128 0 0,0 0 96 0 0,0-27 128 0 0,0 27 33 0 0,0 0-97 0 0,27 0 0 0 0,-27 0-32 0 0,0 0 32 0 0,0 0-128 0 0,0 0 1 0 0,0 0-65 0 0,0 0-32 0 0,0 0-32 0 0,0 0 64 0 0,0 0-32 0 0,0 0 0 0 0,0 0 96 0 0,0 0-64 0 0,0 0 0 0 0,0 0 0 0 0,0 0 0 0 0,0 0 96 0 0,0 0 96 0 0,0 0 96 0 0,0 0 129 0 0,0 0-129 0 0,0 0 0 0 0,0-27-63 0 0,0 27-33 0 0,0 0 0 0 0,0 0 128 0 0,0 0-31 0 0,0 0-1 0 0,0 0 193 0 0,0 0-1 0 0,0 0-96 0 0,0 0-95 0 0,0 0-1 0 0,0 0 0 0 0,0 0-31 0 0,0 0 31 0 0,0 0-96 0 0,0 0 128 0 0,0 0 1 0 0,0 0 63 0 0,0 0-63 0 0,0 0-129 0 0,0 0 32 0 0,0 0-64 0 0,0 0 32 0 0,0 0-31 0 0,0 0-33 0 0,0 0 0 0 0,0 0 32 0 0,27 0 32 0 0,-27 27 65 0 0,27-27-129 0 0,-27 0 96 0 0,0 27-64 0 0,27-27 0 0 0,-27 0 0 0 0,27 27 33 0 0,-27-27-65 0 0,0 0 0 0 0,27 27 32 0 0,-27-27-64 0 0,27 27 0 0 0,0 0 1 0 0,-27-27-33 0 0,27 27-96 0 0,-27 0 64 0 0,27-27 0 0 0,0 27 0 0 0,-27 0-32 0 0,27 0 0 0 0,-27-27 0 0 0,27 27 0 0 0,0 0 32 0 0,0 0-64 0 0,0-27 32 0 0,0 27 0 0 0,0 0 0 0 0,-27 0 0 0 0,27-27-32 0 0,-27 27 32 0 0,27-27 0 0 0,-27 27 0 0 0,27-27 32 0 0,-27 27 32 0 0,27-27-32 0 0,-27 0 65 0 0,0 0 31 0 0,0 27 0 0 0,0-27 0 0 0,27 0-64 0 0,-27 0-32 0 0,0 0-32 0 0,0 0 0 0 0,0 0-64 0 0,0 0 0 0 0,0 0-64 0 0,0 0 32 0 0,-27 0-32 0 0,27 0-320 0 0,0 27-193 0 0,0-27-672 0 0,-27 0-833 0 0,27 0-577 0 0,-27 27-896 0 0,27-27-2019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49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03:42.5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69,'0'-6,"6"-1,2-6,4 0,7 2,5 2,5 4,2 2,2 1,1 2,0 0,0 1,0 0,0-1,5 0,1 1,6-1,6 0,0 0,2 0,-3 0,-4 0,2 0,-3 0,-3 0,-4 0,-2 0,-2 0,-2 0,0 0,-1 0,0 0,-10 0,-10 5,-13 3,-10-1,-5-1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03:43.7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 68,'-5'0,"-3"-6,7-1,8-1,9 3,8 1,4 1,10 2,3 0,7 1,0 0,3 1,-1-1,2 0,3 0,-2 1,1-1,-2 0,0 0,-3 0,-3 0,-5 0,-4 0,-7-6,-4-1,-1-1,2 3,1 1,2 1,1 2,1 0,0 1,-10 0,-14 1,-10-1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1:07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0 363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10:59.8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0:55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0 901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  <inkml:trace contextRef="#ctx0" brushRef="#br0" timeOffset="38821">1390 36 1698 0 0,'0'0'4292'0'0,"0"0"-2723"0"0,0-35-256 0 0,0 35-288 0 0,0 0 993 0 0,0 0-769 0 0,0 0-352 0 0,0 0-224 0 0,0 0-289 0 0,0 0 97 0 0,0 0 127 0 0,0 0 1 0 0,35 35-97 0 0,-35-35 129 0 0,0 36-129 0 0,0-36-31 0 0,0 0-65 0 0,0 35-63 0 0,0-35-1 0 0,0 35-64 0 0,0 0 65 0 0,0 1-129 0 0,0-1-32 0 0,0 0 32 0 0,0 0-96 0 0,0 1-32 0 0,0-1-64 0 0,0 0 65 0 0,0 1-33 0 0,0 34-64 0 0,0-70 256 0 0,0 35-384 0 0,0 1 0 0 0,0-1 96 0 0,0 0-65 0 0,0-35-31 0 0,0 36-320 0 0,0-36-609 0 0,0 0-993 0 0,0 0-2274 0 0,0 0-7047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1:03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0 880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0,0-34-64 0 0,-33 1 64 0 0,33 0-32 0 0,0 0 32 0 0,0 0 32 0 0,33 0-32 0 0,-33-33-32 0 0,0 0 64 0 0,0 0-32 0 0,0 0 32 0 0,-33 0 0 0 0,33 0-32 0 0,-33 0 64 0 0,33-33 1 0 0,0 33-65 0 0,-33-33 32 0 0,33 0 32 0 0,-33 33 0 0 0,0-33 64 0 0,33-32 0 0 0,-33 32 0 0 0,0 0-32 0 0,0 0 97 0 0,0-33-65 0 0,0 33-32 0 0,0 0-32 0 0,-33-33-64 0 0,33 33 64 0 0,0 0-32 0 0,0 33 0 0 0,0-33-320 0 0,-33 0 704 0 0,33 33-255 0 0,0-32-65 0 0,0 32-32 0 0,0 0-96 0 0,0 0 32 0 0,0 0 0 0 0,0 0-32 0 0,0 0-64 0 0,0 0 32 0 0,0 0 0 0 0,0 0 32 0 0,0 32 0 0 0,0 1 32 0 0,33 0-32 0 0,-33 0 0 0 0,0 0 256 0 0,0 33-480 0 0,33 0 160 0 0,-33-33 0 0 0,33 33 0 0 0,-33-33 0 0 0,32 32 64 0 0,-32-32-32 0 0,0 33 0 0 0,33-33-1 0 0,-33 0 33 0 0,33 1 33 0 0,0-34-66 0 0,-33 33 33 0 0,33-33 33 0 0,0 0-33 0 0,-33 0 32 0 0,32-33 0 0 0,1 33 0 0 0,0-34 32 0 0,0 1-32 0 0,0 0 0 0 0,0 0 32 0 0,0 0-32 0 0,-33-32-32 0 0,33 32 96 0 0,0 0 0 0 0,-33-33-32 0 0,33 33 0 0 0,-33-33 0 0 0,0 33 0 0 0,0-33-128 0 0,0 33 128 0 0,0-33-64 0 0,0 1-256 0 0,-33 32 544 0 0,33 0-128 0 0,-33 0-256 0 0,0 0-192 0 0,0 33-353 0 0,0 0-544 0 0,0 0-608 0 0,0 0-706 0 0,0 0-1472 0 0,0 33-7336 0 0</inkml:trace>
  <inkml:trace contextRef="#ctx0" brushRef="#br0" timeOffset="32682">1475 71 1473 0 0,'0'-35'2883'0'0,"0"35"-1602"0"0,0 0-160 0 0,35-35 129 0 0,-35 35-33 0 0,0 0-192 0 0,0 0-160 0 0,0 0-161 0 0,36 0-127 0 0,-36 0-65 0 0,0 0-127 0 0,0 0-33 0 0,35 0 64 0 0,-35 0-127 0 0,0 0-33 0 0,0 0 0 0 0,35 0 0 0 0,-35 0 1 0 0,0 35-33 0 0,0-35-96 0 0,0 35 32 0 0,0-35-32 0 0,0 36 64 0 0,0-1-64 0 0,0-35 1 0 0,0 35-33 0 0,-35 0 0 0 0,0 0 64 0 0,35 0-64 0 0,-36-35-96 0 0,1 35 0 0 0,35 1 32 0 0,0-1 192 0 0,-35-35-352 0 0,35 35 32 0 0,0 0 64 0 0,0-35 32 0 0,0 36 0 0 0,0-36 0 0 0,0 0-64 0 0,0 0 128 0 0,0 0-64 0 0,0 0 32 0 0,35 0 128 0 0,-35 0 32 0 0,35 0 33 0 0,1 0-65 0 0,-1 0-64 0 0,0 0 0 0 0,0 0 0 0 0,1 0-96 0 0,-1 0 0 0 0,-35 0 0 0 0,35 0 32 0 0,1 0-64 0 0,-36 0-641 0 0,35 0-1473 0 0,-35 35-2306 0 0,35-35-4997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1:37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36 2498 0 0,'0'-35'2819'0'0,"35"35"-1474"0"0,-35 0 1 0 0,36 0-129 0 0,-1 0-160 0 0,0 0-160 0 0,0 0 63 0 0,1 0-63 0 0,-1 0-256 0 0,0 0-129 0 0,1 0-63 0 0,-36 0-65 0 0,35 0-31 0 0,-35 0-33 0 0,0 0 0 0 0,0 0-64 0 0,0 35 161 0 0,-35-35-33 0 0,-1 35-128 0 0,1-35-127 0 0,0 36 31 0 0,-1-36 0 0 0,1 35-96 0 0,0-35-32 0 0,0 35 64 0 0,-1-35-96 0 0,36 0 32 0 0,-35 0 0 0 0,35 0 0 0 0,0 35-32 0 0,0-35 0 0 0,0 0 32 0 0,0 0 0 0 0,0 0 0 0 0,0 0 32 0 0,35 0 0 0 0,1 0-32 0 0,-1 0 0 0 0,0 0-32 0 0,0 0 0 0 0,1 0 0 0 0,34 0 0 0 0,-34 36 32 0 0,34-36-32 0 0,-35 0 0 0 0,1 35 0 0 0,34-35 0 0 0,-70 35 0 0 0,36-35 0 0 0,-36 0 32 0 0,35 36 0 0 0,-35-36 97 0 0,0 35 447 0 0,0-35-320 0 0,0 35 1 0 0,-35-35 63 0 0,35 35 32 0 0,-71-35 33 0 0,36 36-33 0 0,-36-36-128 0 0,1 0-64 0 0,34 35-64 0 0,-34-35-96 0 0,-1 0 32 0 0,36 35-64 0 0,-36-35-608 0 0,36 0-1698 0 0,0 0-3108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6:38:41.475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78 299 0 0 0,'-8'-1'3038'0'0,"-42"-11"2635"0"0,50 11-5537 0 0,-1 1-1 0 0,0 0 1 0 0,0 0 0 0 0,0-1-1 0 0,1 1 1 0 0,-1 0 0 0 0,0-1-1 0 0,0 1 1 0 0,1-1 0 0 0,-1 1 0 0 0,0-1-1 0 0,1 0 1 0 0,-1 1 0 0 0,0-1-1 0 0,1 0 1 0 0,-1 1 0 0 0,1-1-1 0 0,-1 0 1 0 0,1 0 0 0 0,-1 0-1 0 0,1 0 1 0 0,-1 0 0 0 0,1 1-1 0 0,0-1 1 0 0,0 0 0 0 0,-1 0-1 0 0,1 0 1 0 0,0 0 0 0 0,0 0-1 0 0,0 0 1 0 0,0 0 0 0 0,0 0 0 0 0,0 0-1 0 0,0 0 1 0 0,0 0 0 0 0,0 0-1 0 0,0 0 1 0 0,0 0 0 0 0,0 0-1 0 0,1 0 1 0 0,-1 0 0 0 0,0 0-1 0 0,1 0 1 0 0,-1 0 0 0 0,1 0-1 0 0,-1 0 1 0 0,0 0 0 0 0,1 1-1 0 0,0-1 1 0 0,-1 0 0 0 0,1 0-136 0 0,6-5 156 0 0,1 0 0 0 0,-1 1 1 0 0,1 0-1 0 0,-1 0 0 0 0,1 1 0 0 0,0 1 1 0 0,0-1-1 0 0,1 2 0 0 0,-1-1 1 0 0,4 1-157 0 0,7-4 263 0 0,23-9 41 0 0,0 2 0 0 0,1 2 0 0 0,0 3 1 0 0,0 2-1 0 0,0 2 0 0 0,3 3-304 0 0,-45 1 2 0 0,0 1 0 0 0,0-1 0 0 0,-1 1 0 0 0,1-1 1 0 0,0 1-1 0 0,-1-1 0 0 0,1 1 0 0 0,0 0 0 0 0,-1 0 0 0 0,1-1 0 0 0,0 1 0 0 0,-1 0 0 0 0,1 0 0 0 0,-1 0 0 0 0,0 0 0 0 0,1 0 0 0 0,-1 0 0 0 0,0 0 0 0 0,1 0 0 0 0,-1 0 0 0 0,0 0 0 0 0,0 0 0 0 0,0 0 1 0 0,1 0-1 0 0,-1 0 0 0 0,0 0 0 0 0,0 0 0 0 0,0 0 0 0 0,-1 0 0 0 0,1 0 0 0 0,0 0 0 0 0,0 0 0 0 0,0 0 0 0 0,-1 0 0 0 0,1 0 0 0 0,0 1-2 0 0,-12 37 108 0 0,-7-18-79 0 0,0-2 0 0 0,-1-1 1 0 0,-1-1-1 0 0,0-1 0 0 0,-20 11-29 0 0,16-12 12 0 0,1 2-1 0 0,1 1 0 0 0,0 1 1 0 0,-13 16-12 0 0,55-33-88 0 0,1-1 1 0 0,-1-1-1 0 0,1-2 0 0 0,2 0 88 0 0,12 0-49 0 0,-28 1 41 0 0,0 1 0 0 0,0 0 0 0 0,0 0 0 0 0,0 1 0 0 0,0 0 0 0 0,0 0 0 0 0,-1 1 0 0 0,1 0 0 0 0,0 0 0 0 0,0 1 0 0 0,-1-1 0 0 0,0 2 0 0 0,1-1 0 0 0,-1 1 8 0 0,-2-1 11 0 0,0 0 0 0 0,-1 0-1 0 0,1 0 1 0 0,-1 1 0 0 0,0-1-1 0 0,0 1 1 0 0,0 0-1 0 0,0 0 1 0 0,0 0 0 0 0,-1 0-1 0 0,1 0 1 0 0,-1 0 0 0 0,0 0-1 0 0,0 0 1 0 0,0 1 0 0 0,-1-1-1 0 0,1 1 1 0 0,-1-1-1 0 0,0 1 1 0 0,0-1 0 0 0,0 0-1 0 0,0 1 1 0 0,-1-1 0 0 0,0 2-11 0 0,0-2 25 0 0,0 0 0 0 0,0 0 0 0 0,-1 0 0 0 0,1 0 0 0 0,-1 0-1 0 0,0 0 1 0 0,0-1 0 0 0,0 1 0 0 0,-1-1 0 0 0,1 1 0 0 0,-1-1 0 0 0,1 0 0 0 0,-1 0 0 0 0,0 0 0 0 0,0-1 0 0 0,0 1 0 0 0,0-1 0 0 0,0 0 0 0 0,-2 0-25 0 0,-72 42 348 0 0,62-37-284 0 0,-11 7-99 0 0,0-1 0 0 0,-1-2 0 0 0,0-1 0 0 0,0-1-1 0 0,-1-2 1 0 0,0-2 0 0 0,-18 1 35 0 0,44-6-191 0 0,1-1 0 0 0,0 1 0 0 0,0-1 0 0 0,0 0 0 0 0,-1 0 0 0 0,1 1 0 0 0,0-1 0 0 0,0 0 0 0 0,0 0 0 0 0,0 0 0 0 0,0 0 0 0 0,0-1-1 0 0,0 1 1 0 0,1 0 0 0 0,-1 0 0 0 0,0-1 0 0 0,0 1 0 0 0,1-1 0 0 0,-1 1 0 0 0,1 0 0 0 0,-1-1 0 0 0,1 1 0 0 0,0-1 0 0 0,-1 0 0 0 0,1 1 0 0 0,0-1 0 0 0,0 1-1 0 0,0-1 1 0 0,0 0 0 0 0,0 1 0 0 0,0-1 0 0 0,0 1 0 0 0,0-1 0 0 0,0 1 0 0 0,1-1 0 0 0,-1 0 0 0 0,1 1 0 0 0,-1-1 0 0 0,1 1 0 0 0,-1 0 0 0 0,1-1 0 0 0,-1 1 0 0 0,2-1 191 0 0,10-17-4586 0 0</inkml:trace>
  <inkml:trace contextRef="#ctx0" brushRef="#br0" timeOffset="1">744 301 2114 0 0,'-74'4'9387'0'0,"-5"14"-6113"0"0,73-16-3189 0 0,-1 0 1 0 0,1 0-1 0 0,0 1 1 0 0,0 0-1 0 0,0 0 1 0 0,0 1-1 0 0,0 0 1 0 0,1 1-1 0 0,0-1 1 0 0,-1 1-1 0 0,1 0 1 0 0,1 1-1 0 0,-1-1 1 0 0,0 1-1 0 0,1 0 1 0 0,0 1-1 0 0,1-1 1 0 0,-1 1-1 0 0,1 0 1 0 0,0 0-1 0 0,0 0 1 0 0,0 2-86 0 0,1-4 27 0 0,1 1 0 0 0,-1 0 0 0 0,1 0 0 0 0,0 0 0 0 0,0 0 0 0 0,0 1 0 0 0,1-1 0 0 0,0 0 0 0 0,0 0 0 0 0,0 0 0 0 0,1 0 0 0 0,-1 1 0 0 0,1-1 0 0 0,0 0 0 0 0,1 0 0 0 0,-1-1 0 0 0,1 1 0 0 0,0 0 0 0 0,0 0-1 0 0,1-1 1 0 0,-1 0 0 0 0,1 1 0 0 0,0-1 0 0 0,0-1 0 0 0,0 1 0 0 0,1 0 0 0 0,-1-1 0 0 0,1 0 0 0 0,0 0 0 0 0,1 1-27 0 0,6 2 21 0 0,0 0-1 0 0,0 0 0 0 0,0-2 0 0 0,0 1 0 0 0,1-2 0 0 0,0 0 1 0 0,0 0-1 0 0,0-2 0 0 0,0 1 0 0 0,0-2 0 0 0,0 0 0 0 0,4-1-20 0 0,7 0 43 0 0,0 0-1 0 0,0-2 1 0 0,0-2-1 0 0,0 0 1 0 0,0-2-1 0 0,0 0 1 0 0,-1-2-1 0 0,18-10-42 0 0,-33 14 7 0 0,0 0 0 0 0,0 0 0 0 0,0-1 0 0 0,0 0 0 0 0,0-1 0 0 0,-1 0 0 0 0,0 0 0 0 0,0 0 1 0 0,0-1-1 0 0,0 0 0 0 0,-1-1 0 0 0,0 1 0 0 0,-1-1 0 0 0,1-1 0 0 0,-1 1 0 0 0,0-1 0 0 0,-1 1 0 0 0,0-1 0 0 0,0-1 0 0 0,-1 1 0 0 0,1 0 0 0 0,-2-1 0 0 0,1 1 0 0 0,-1-1 0 0 0,0 0 1 0 0,-1-9-8 0 0,1 14 2 0 0,-1-1 1 0 0,1 1 0 0 0,-1-1 0 0 0,0 1-1 0 0,-1-1 1 0 0,1 0 0 0 0,-1 1 0 0 0,0 0-1 0 0,0-1 1 0 0,0 1 0 0 0,-1 0 0 0 0,0 0-1 0 0,1 0 1 0 0,-1 0 0 0 0,-1 0 0 0 0,1 0-1 0 0,-1 0 1 0 0,1 1 0 0 0,-1 0 0 0 0,0 0-1 0 0,0 0 1 0 0,-1 0 0 0 0,1 0 0 0 0,-1 1-1 0 0,1-1 1 0 0,-1 1 0 0 0,0 1 0 0 0,0-1-1 0 0,0 1 1 0 0,0-1 0 0 0,-1 1-3 0 0,-17-7-18 0 0,0 0 0 0 0,0 1 1 0 0,0 2-1 0 0,-1 1 0 0 0,0 1 0 0 0,0 2 0 0 0,0 0 1 0 0,0 2-1 0 0,-1 1 0 0 0,1 1 0 0 0,0 2 0 0 0,-7 2 18 0 0,25-4-132 0 0,-1 0 0 0 0,1 0-1 0 0,-1 0 1 0 0,1 1 0 0 0,0 0-1 0 0,0 0 1 0 0,0 1 0 0 0,0-1-1 0 0,-2 4 133 0 0,5-5-289 0 0,0 0 0 0 0,1 0-1 0 0,-1-1 1 0 0,1 2 0 0 0,-1-1 0 0 0,1 0 0 0 0,0 0-1 0 0,0 1 1 0 0,0-1 0 0 0,0 0 0 0 0,0 1 0 0 0,0-1-1 0 0,0 1 1 0 0,1 0 0 0 0,-1-1 0 0 0,1 2 289 0 0,-1 17-4693 0 0</inkml:trace>
  <inkml:trace contextRef="#ctx0" brushRef="#br0" timeOffset="2">1112 230 1473 0 0,'0'-1'357'0'0,"1"-1"-1"0"0,-1 0 1 0 0,1 1-1 0 0,-1-1 1 0 0,1 1-1 0 0,0-1 1 0 0,0 1-1 0 0,0-1 0 0 0,-1 1 1 0 0,1 0-1 0 0,0-1 1 0 0,0 1-1 0 0,0 0 1 0 0,1 0-1 0 0,-1 0 1 0 0,0 0-1 0 0,0 0 1 0 0,0 0-1 0 0,1 0 0 0 0,-1 1 1 0 0,2-2-357 0 0,40-20 992 0 0,-9 5-143 0 0,134-128 693 0 0,-158 131-1387 0 0,-11 14-129 0 0,1 0 0 0 0,0 0 0 0 0,0 0 0 0 0,0 0 0 0 0,0 0 0 0 0,0 0 0 0 0,0 0 0 0 0,0 0 0 0 0,0 0 0 0 0,-1-1 0 0 0,1 1 0 0 0,0 0 0 0 0,0 0 0 0 0,0 0 0 0 0,0 0 0 0 0,0 0 0 0 0,0 0 0 0 0,0 0 0 0 0,0 0 0 0 0,0 0 0 0 0,0 0 0 0 0,0 0 0 0 0,-1-1 0 0 0,1 1-1 0 0,0 0 1 0 0,0 0 0 0 0,0 0 0 0 0,0 0 0 0 0,0 0 0 0 0,0 0 0 0 0,0 0 0 0 0,0-1 0 0 0,0 1 0 0 0,0 0 0 0 0,0 0 0 0 0,0 0 0 0 0,0 0-26 0 0,-17 17 163 0 0,14-14-126 0 0,0 0-1 0 0,-1 0 1 0 0,1 1 0 0 0,0-1 0 0 0,0 1-1 0 0,0 0 1 0 0,1 0 0 0 0,-1 0-1 0 0,1 1 1 0 0,0-1 0 0 0,0 1-1 0 0,-1 2-36 0 0,-3 19 93 0 0,0 1 0 0 0,1 0 0 0 0,1 1 0 0 0,1-1 0 0 0,0 27-93 0 0,-6 58 58 0 0,4-67-332 0 0,2 1-1 0 0,1 0 1 0 0,3 21 274 0 0,0-12-5487 0 0,-2-51 2994 0 0,-2 2-694 0 0</inkml:trace>
  <inkml:trace contextRef="#ctx0" brushRef="#br0" timeOffset="3">1145 436 288 0 0,'1'-3'456'0'0,"0"1"-1"0"0,0 0 1 0 0,0 0 0 0 0,0 0-1 0 0,0 0 1 0 0,1 0-1 0 0,-1 0 1 0 0,0 0 0 0 0,1 1-1 0 0,-1-1 1 0 0,1 0-1 0 0,0 1 1 0 0,-1 0 0 0 0,1-1-1 0 0,0 1 1 0 0,0 0-1 0 0,0 0 1 0 0,0 0 0 0 0,0 1-1 0 0,0-1 1 0 0,0 0-1 0 0,1 1-455 0 0,49-16 2864 0 0,-25 11-2560 0 0,112-15 1221 0 0,-121 19-3406 0 0,-1 2 0 0 0,1 0-1 0 0,0 1 1 0 0,1 2 1881 0 0,-3-2-5045 0 0</inkml:trace>
  <inkml:trace contextRef="#ctx0" brushRef="#br0" timeOffset="4">1362 180 1217 0 0,'0'-2'301'0'0,"0"-1"0"0"0,1 0-1 0 0,-1 1 1 0 0,0-1 0 0 0,1 1 0 0 0,0-1 0 0 0,-1 1-1 0 0,1-1 1 0 0,0 1 0 0 0,0 0 0 0 0,0 0 0 0 0,0-1-1 0 0,0 1 1 0 0,0 0 0 0 0,1 0 0 0 0,-1 0-1 0 0,1 0 1 0 0,-1 0 0 0 0,1 1 0 0 0,0-1-301 0 0,3-2 321 0 0,0 0 0 0 0,0 0 0 0 0,0 1 0 0 0,0 0 1 0 0,0 0-1 0 0,1 1 0 0 0,0-1 0 0 0,0 1-321 0 0,17-4 472 0 0,2 1 0 0 0,-1 1 0 0 0,15 0-472 0 0,-30 4 276 0 0,41-6 243 0 0,-22 2-382 0 0,0 1 0 0 0,0 1-1 0 0,-1 2 1 0 0,1 2 0 0 0,0 1-1 0 0,19 5-136 0 0,-44-7 26 0 0,1 0 0 0 0,0 0-1 0 0,-1 1 1 0 0,1 0-1 0 0,-1 0 1 0 0,0 0 0 0 0,1 0-1 0 0,-1 1 1 0 0,0 0-1 0 0,0-1 1 0 0,0 1-1 0 0,0 1 1 0 0,-1-1 0 0 0,1 0-1 0 0,-1 1 1 0 0,1 0-1 0 0,-1-1 1 0 0,0 1-1 0 0,0 0 1 0 0,-1 0 0 0 0,1 1-1 0 0,-1-1 1 0 0,1 0-1 0 0,-1 1 1 0 0,0-1 0 0 0,0 1-1 0 0,-1-1 1 0 0,1 1-1 0 0,-1-1 1 0 0,0 1-1 0 0,0 0 1 0 0,0-1 0 0 0,0 1-1 0 0,-1-1 1 0 0,0 1-1 0 0,1 0 1 0 0,-1-1-1 0 0,-1 0 1 0 0,1 1 0 0 0,0-1-1 0 0,-1 0 1 0 0,0 0-1 0 0,0 0 1 0 0,0 0 0 0 0,0 0-1 0 0,0 0 1 0 0,-1-1-1 0 0,-2 4-25 0 0,-87 105 1100 0 0,70-89-951 0 0,2 1 1 0 0,0 0-1 0 0,1 2 1 0 0,1 1-1 0 0,1 1 1 0 0,0 3-150 0 0,16-29 21 0 0,0 0 0 0 0,0 0 0 0 0,0 0 0 0 0,0 1 0 0 0,0-1 0 0 0,1 0 0 0 0,-1 0 0 0 0,0 1 0 0 0,1-1 0 0 0,0 0 0 0 0,-1 1 0 0 0,1-1 0 0 0,0 1 0 0 0,0-1 0 0 0,0 0 0 0 0,0 1 1 0 0,1-1-22 0 0,-1 0 29 0 0,1-1 0 0 0,-1 0 1 0 0,1 0-1 0 0,-1 0 1 0 0,1 1-1 0 0,0-1 1 0 0,-1 0-1 0 0,1 0 0 0 0,0 0 1 0 0,0 0-1 0 0,0 0 1 0 0,-1-1-1 0 0,1 1 1 0 0,0 0-1 0 0,0 0 0 0 0,0-1 1 0 0,0 1-1 0 0,0-1 1 0 0,0 1-1 0 0,1-1 1 0 0,-1 1-30 0 0,9 1 194 0 0,0 0 0 0 0,-1-1 0 0 0,1 0 1 0 0,0-1-1 0 0,-1-1 0 0 0,5 0-194 0 0,9 0 138 0 0,47-3 438 0 0,-1-4 0 0 0,45-12-576 0 0,52-7-3874 0 0,-161 26 174 0 0,-4 1-2930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6:38:50.243"/>
    </inkml:context>
    <inkml:brush xml:id="br0">
      <inkml:brushProperty name="width" value="0.05" units="cm"/>
      <inkml:brushProperty name="height" value="0.05" units="cm"/>
      <inkml:brushProperty name="color" value="#333333"/>
    </inkml:brush>
    <inkml:brush xml:id="br1">
      <inkml:brushProperty name="width" value="0.05" units="cm"/>
      <inkml:brushProperty name="height" value="0.05" units="cm"/>
    </inkml:brush>
  </inkml:definitions>
  <inkml:trace contextRef="#ctx0" brushRef="#br0">216 225 96 0 0,'0'0'1121'0'0,"0"0"-224"0"0,0 0-192 0 0,0 0-1 0 0,0 0-95 0 0,0 0 32 0 0,0 0 31 0 0,0 0 97 0 0,0 0 32 0 0,0 0-129 0 0,0 0-95 0 0,0 0-97 0 0,0 0 97 0 0,0 0-65 0 0,0 0-63 0 0,0 0-161 0 0,0 0 0 0 0,0 0 1 0 0,0 0-33 0 0,0 0-32 0 0,0 0-32 0 0,0 0 32 0 0,0 0-31 0 0,0 0 63 0 0,0 0-64 0 0,0 0-32 0 0,0 0-32 0 0,0 0 129 0 0,0 0-1 0 0,0 27 64 0 0,0-27-64 0 0,0 0 97 0 0,-27 0-65 0 0,27 27-32 0 0,0-27-96 0 0,-27 0 97 0 0,27 0-129 0 0,-27 0-32 0 0,27 27-96 0 0,0-27 64 0 0,0 0-32 0 0,-27 0 0 0 0,27 27 0 0 0,0-27 0 0 0,0 0-32 0 0,-27 0 64 0 0,27 0-64 0 0,0 27 32 0 0,0-27 0 0 0,0 0-32 0 0,-27 0 64 0 0,27 0-64 0 0,0 0 32 0 0,0 0 0 0 0,0 0-32 0 0,0 0 64 0 0,0 0 0 0 0,0 0-32 0 0,-27 0 0 0 0,27 0-32 0 0,0 0 0 0 0,0 0 0 0 0,0 0 0 0 0,0 0 0 0 0,0 0 0 0 0,0 27 0 0 0,0-27-32 0 0,0 0 32 0 0,-27 0 0 0 0,27 0 32 0 0,0 0-32 0 0,0 0 0 0 0,0 0-32 0 0,0 0 32 0 0,0 0-32 0 0,0 0-96 0 0,0 0-160 0 0,0 0-417 0 0,0 0-544 0 0,0 0-545 0 0,0 0-448 0 0,0 0-1345 0 0</inkml:trace>
  <inkml:trace contextRef="#ctx0" brushRef="#br0" timeOffset="1">81 846 1377 0 0,'0'0'1474'0'0,"0"0"255"0"0,0 0 289 0 0,0 0-737 0 0,0 0-224 0 0,0 0-64 0 0,0 0-64 0 0,0 0-160 0 0,0 0-96 0 0,0 0-193 0 0,0 0-96 0 0,0 0-31 0 0,0 0-33 0 0,27 0-64 0 0,-27 0 33 0 0,27 0 63 0 0,-27 0-64 0 0,27 0 33 0 0,0 0-65 0 0,-27 0-96 0 0,27 0 64 0 0,-27 0-128 0 0,27 0 64 0 0,0 0-96 0 0,0 0 33 0 0,0 0-65 0 0,-27 0-32 0 0,27 0 32 0 0,-27 0-32 0 0,27 0 0 0 0,-27 0-32 0 0,0 0 64 0 0,0 0-64 0 0,0 0 0 0 0,27 0-321 0 0,-27 0-576 0 0,0 0-864 0 0,0 0-1154 0 0,0 0-833 0 0</inkml:trace>
  <inkml:trace contextRef="#ctx0" brushRef="#br0" timeOffset="2">108 1278 128 0 0,'0'0'2018'0'0,"0"0"-192"0"0,0 0 224 0 0,27 0-961 0 0,-27 0 32 0 0,0 0-64 0 0,27 0-224 0 0,-27 0-129 0 0,27 0-95 0 0,0 0 63 0 0,0 27-63 0 0,-27-27-193 0 0,27 27-63 0 0,0 0-65 0 0,0 0 0 0 0,0-27-63 0 0,0 28-33 0 0,0-1 0 0 0,0-27-128 0 0,0 27-64 0 0,0-27 64 0 0,-27 27-32 0 0,27-27 32 0 0,0 0-64 0 0,-27 27 0 0 0,0-27 0 0 0,27 0-64 0 0,-27 0-160 0 0,0 0-321 0 0,0 0-608 0 0,27 0-865 0 0,-27 0-768 0 0,0 0-1410 0 0</inkml:trace>
  <inkml:trace contextRef="#ctx0" brushRef="#br1" timeOffset="3">524 37 1473 0 0,'-6'2'510'0'0,"1"0"0"0"0,-1 0 0 0 0,1 1 0 0 0,0 0-1 0 0,0 0 1 0 0,1 0 0 0 0,-1 1 0 0 0,1-1 0 0 0,-2 2-510 0 0,4-2 162 0 0,0-1 0 0 0,1 1 1 0 0,-1 0-1 0 0,0 0 0 0 0,1 0 1 0 0,0 0-1 0 0,0 1 0 0 0,0-1 1 0 0,0 0-1 0 0,0 1 0 0 0,0-1 1 0 0,1 0-1 0 0,0 1 0 0 0,0-1 1 0 0,0 0-1 0 0,0 2-162 0 0,-18 148 4062 0 0,17-124-3581 0 0,0-20-327 0 0,0 0-1 0 0,1 0 1 0 0,1 0 0 0 0,-1 1 0 0 0,1-1 0 0 0,1 0-154 0 0,-1-7 17 0 0,-1-1 1 0 0,1 1-1 0 0,0-1 0 0 0,0 0 0 0 0,0 1 0 0 0,0-1 0 0 0,0 0 0 0 0,1 0 0 0 0,-1 0 1 0 0,0 0-1 0 0,1 0 0 0 0,-1 0 0 0 0,0 0 0 0 0,1-1 0 0 0,-1 1 0 0 0,1 0 0 0 0,-1-1 0 0 0,1 1 1 0 0,-1-1-1 0 0,1 1 0 0 0,0-1 0 0 0,-1 0 0 0 0,1 0 0 0 0,-1 0 0 0 0,1 1 0 0 0,0-2 1 0 0,-1 1-1 0 0,1 0-17 0 0,1 0 69 0 0,0 0 0 0 0,0 0 0 0 0,0 0 0 0 0,0-1 0 0 0,0 1 0 0 0,0-1 0 0 0,0 0 0 0 0,0 1 1 0 0,0-1-1 0 0,0-1 0 0 0,-1 1 0 0 0,1 0 0 0 0,0-1 0 0 0,1-1-69 0 0,20-17 549 0 0,-19 16-439 0 0,0 0 0 0 0,0 0 0 0 0,-1-1 0 0 0,1 1 0 0 0,-1-1 0 0 0,0 0 0 0 0,2-4-110 0 0,25-25 361 0 0,-26 30-314 0 0,-1 0 1 0 0,1 0 0 0 0,-1 0-1 0 0,0-1 1 0 0,0 0-1 0 0,-1 0 1 0 0,4-5-48 0 0,6-15 95 0 0,-8 17-80 0 0,0 0 0 0 0,-1-1 0 0 0,0 1 0 0 0,-1-1 1 0 0,1 0-1 0 0,-2 0 0 0 0,1 0 0 0 0,-1 0 0 0 0,-1 0 0 0 0,0 0 0 0 0,0-4-15 0 0,0-4 22 0 0,-1 15-18 0 0,1-1-1 0 0,-1 1 0 0 0,0-1 1 0 0,1 0-1 0 0,-1 1 0 0 0,0-1 1 0 0,-1 1-1 0 0,1-1 1 0 0,0 0-1 0 0,-1 1 0 0 0,1-1 1 0 0,-1 1-1 0 0,0-1 0 0 0,0 1 1 0 0,0-1-1 0 0,0 1 0 0 0,-1 0 1 0 0,1 0-1 0 0,0-1 0 0 0,-1 1 1 0 0,0 0-1 0 0,1 0 0 0 0,-1 0 1 0 0,0 1-1 0 0,0-1 1 0 0,0 0-1 0 0,0 1 0 0 0,0-1 1 0 0,-1 1-1 0 0,-1-1-3 0 0,-5-2-25 0 0,1 0-1 0 0,-1 1 1 0 0,1 1-1 0 0,-1 0 1 0 0,0 0-1 0 0,0 0 1 0 0,0 1-1 0 0,0 0 1 0 0,-1 1-1 0 0,1 0 1 0 0,0 1-1 0 0,0 0 1 0 0,0 0-1 0 0,0 1 1 0 0,0 0 25 0 0,-23 6-1911 0 0,1 2 1 0 0,0 2-1 0 0,-14 7 1911 0 0,19-8-2588 0 0,-7 5-2611 0 0</inkml:trace>
  <inkml:trace contextRef="#ctx0" brushRef="#br1" timeOffset="4">661 1351 1762 0 0,'1'-2'359'0'0,"0"1"1"0"0,-1-1 0 0 0,1 0-1 0 0,0 0 1 0 0,0 0 0 0 0,0 1-1 0 0,0-1 1 0 0,0 0 0 0 0,1 1-1 0 0,-1-1 1 0 0,0 1 0 0 0,1 0-1 0 0,-1-1 1 0 0,1 1 0 0 0,0 0-1 0 0,-1 0 1 0 0,1 0 0 0 0,0 0-1 0 0,0 0 1 0 0,-1 0 0 0 0,1 1-1 0 0,0-1 1 0 0,2 0-360 0 0,54-17 1807 0 0,-51 16-1359 0 0,14-1-129 0 0,0 0 0 0 0,0 1 1 0 0,0 1-1 0 0,1 1 0 0 0,12 2-319 0 0,-33-1 17 0 0,1-1 0 0 0,0 0-1 0 0,-1 0 1 0 0,1 1 0 0 0,0-1 0 0 0,-1 1-1 0 0,1-1 1 0 0,-1 1 0 0 0,1 0-1 0 0,-1 0 1 0 0,1 0 0 0 0,-1 0 0 0 0,0 0-1 0 0,1 0 1 0 0,-1 0 0 0 0,0 0 0 0 0,0 0-1 0 0,0 0 1 0 0,0 1 0 0 0,0-1 0 0 0,0 1-1 0 0,0-1 1 0 0,0 1-17 0 0,1 3 24 0 0,0-1 1 0 0,0 1-1 0 0,0 0 1 0 0,-1 0-1 0 0,0 0 1 0 0,0 0-1 0 0,-1 0 1 0 0,1 3-25 0 0,-1 9 43 0 0,0-1 0 0 0,-1 1 0 0 0,-1-1 0 0 0,-3 16-43 0 0,1-21 13 0 0,0-1 0 0 0,0 1 1 0 0,-1-1-1 0 0,-1 0 0 0 0,0 0 0 0 0,0-1 0 0 0,-1 0 1 0 0,0 0-1 0 0,0 0 0 0 0,-8 6-13 0 0,5-5 22 0 0,1 0 1 0 0,0 1-1 0 0,1-1 0 0 0,1 2 1 0 0,-1-1-1 0 0,2 1 0 0 0,-4 8-22 0 0,8-15 18 0 0,2-4-7 0 0,0 0 0 0 0,0 0-1 0 0,0 1 1 0 0,-1-1 0 0 0,1 0 0 0 0,0 0 0 0 0,-1 0-1 0 0,1 0 1 0 0,-1 0 0 0 0,1 0 0 0 0,-1 0 0 0 0,0 0-1 0 0,1 0 1 0 0,-1 0 0 0 0,0 0 0 0 0,0-1-1 0 0,0 1 1 0 0,0 0 0 0 0,0 0 0 0 0,1-1 0 0 0,-1 1-1 0 0,0 0 1 0 0,-1-1 0 0 0,1 1 0 0 0,0-1 0 0 0,0 0-1 0 0,0 1 1 0 0,0-1 0 0 0,0 0 0 0 0,0 0-1 0 0,-2 1-10 0 0,53-4 1946 0 0,-1-2 0 0 0,31-8-1946 0 0,52-5-923 0 0,-102 18-4240 0 0,-24 3 663 0 0</inkml:trace>
  <inkml:trace contextRef="#ctx0" brushRef="#br1" timeOffset="5">634 715 32 0 0,'-9'-8'11099'0'0,"10"2"-10837"0"0,1 0 1 0 0,-1-1 0 0 0,1 1 0 0 0,1 0 0 0 0,-1 0-1 0 0,1 0 1 0 0,0 0 0 0 0,1 1 0 0 0,-1-1-263 0 0,14-25 410 0 0,3-8-110 0 0,-17 34-274 0 0,1-1 0 0 0,-1 0 0 0 0,0 0-1 0 0,0-1 1 0 0,-1 1 0 0 0,1-1-1 0 0,-1 1 1 0 0,-1-1 0 0 0,0 0 0 0 0,1 1-1 0 0,-2-1 1 0 0,1-1-26 0 0,-1 8 37 0 0,0 58 76 0 0,-14 108-76 0 0,28 6-106 0 0,-5-157-152 0 0,-5-11-7251 0 0,-4-4 3223 0 0</inkml:trace>
  <inkml:trace contextRef="#ctx0" brushRef="#br1" timeOffset="6">523 995 96 0 0,'1'-4'5896'0'0,"7"-4"-4275"0"0,86-6 3815 0 0,-11 3-3543 0 0,-49 6-1167 0 0,0 0 1 0 0,32 1-727 0 0,21 3-5067 0 0,-82 2 1143 0 0,-4 2-1814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0:11:37.4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0 331 480 0 0,'0'0'3139'0'0,"0"0"-1345"0"0,0 0-96 0 0,0 0 127 0 0,0 0-255 0 0,0 0-225 0 0,0 0-192 0 0,0 0-288 0 0,0 0-224 0 0,0 0-97 0 0,0 0-159 0 0,0 0-129 0 0,0 0-32 0 0,0 0 385 0 0,0 0 63 0 0,0 33-95 0 0,0-33-33 0 0,0 33-127 0 0,0 0-33 0 0,0 0-32 0 0,0 33-31 0 0,0-33-97 0 0,0 0 0 0 0,0 33-64 0 0,0-33-32 0 0,0 0 33 0 0,0 0-129 0 0,0-33-32 0 0,0 33 64 0 0,0-33 0 0 0,0 0-32 0 0,0 0 32 0 0,0 0 0 0 0,0 0 96 0 0,0 0 224 0 0,0 0-159 0 0,0-33-65 0 0,0 0-96 0 0,0 0 32 0 0,0 0 0 0 0,0 0-96 0 0,0 0 32 0 0,0 33 0 0 0,0-33-32 0 0,0 0 32 0 0,0 0-32 0 0,33 0 0 0 0,-33 33 32 0 0,0-33-32 0 0,0 0 0 0 0,0 33 0 0 0,33 0 32 0 0,-33-33-32 0 0,0 33 0 0 0,0 0 0 0 0,33-33-32 0 0,-33 33 32 0 0,0 0 0 0 0,0 0 0 0 0,33 0-32 0 0,-33 0-32 0 0,0 0 32 0 0,0 0 32 0 0,0 0 0 0 0,33 33-64 0 0,-33-33 64 0 0,33 33 0 0 0,-33-33 0 0 0,0 33 0 0 0,0 0 0 0 0,0 0 0 0 0,0 0 64 0 0,0-33-64 0 0,0 33 0 0 0,0-33 0 0 0,0 33 0 0 0,0-33 0 0 0,0 33-96 0 0,-33 0-353 0 0,33-33-319 0 0,0 33-417 0 0,-33-33-673 0 0,33 33-961 0 0,0-33-1953 0 0,-33 0-4229 0 0</inkml:trace>
  <inkml:trace contextRef="#ctx0" brushRef="#br0" timeOffset="989.063">495 331 1730 0 0,'-33'0'2210'0'0,"33"0"-961"0"0,0-33-32 0 0,0 33 256 0 0,0 0-448 0 0,-33 0-288 0 0,33 0-192 0 0,0 0-1 0 0,-33 33 97 0 0,33-33-97 0 0,-33 33-63 0 0,33-33-161 0 0,0 33-64 0 0,-33 0-32 0 0,33-33-31 0 0,0 33-1 0 0,0 0-32 0 0,0 0-64 0 0,0 0 128 0 0,0 0-96 0 0,0 0-64 0 0,0 0 65 0 0,33 0-33 0 0,0-33 32 0 0,-33 33-32 0 0,33-33-64 0 0,0 0 128 0 0,-33 0 0 0 0,33 0 161 0 0,-33 0 159 0 0,33-33-32 0 0,-33 33-95 0 0,0-33-33 0 0,0 0-96 0 0,0 0-64 0 0,0 0-63 0 0,0-33-33 0 0,0 33 0 0 0,0 0 0 0 0,-33 0-64 0 0,0 0 32 0 0,0 33 0 0 0,0-33 32 0 0,0 33-128 0 0,33 0 64 0 0,-33 0-32 0 0,0 0-96 0 0,33 33-193 0 0,-33 0-511 0 0,33 0-546 0 0,0 0-1120 0 0,0 0-1986 0 0</inkml:trace>
  <inkml:trace contextRef="#ctx0" brushRef="#br0" timeOffset="1521.831">561 298 4452 0 0,'0'0'2050'0'0,"0"0"-544"0"0,0 0-1 0 0,0 0-768 0 0,0 0-225 0 0,0 33 513 0 0,0-33-288 0 0,0 33-65 0 0,0 0-31 0 0,0-33-96 0 0,0 33-1 0 0,0 33-192 0 0,0-33-31 0 0,0 0-65 0 0,0-33 64 0 0,0 33-63 0 0,0 0-97 0 0,0-33-32 0 0,0 0 64 0 0,0 0-160 0 0,0 0 128 0 0,0 0 160 0 0,0 0 385 0 0,33 0-192 0 0,-33 0-289 0 0,33-33-64 0 0,-33 0-128 0 0,0 0 0 0 0,33 0 32 0 0,-33 0-32 0 0,33 0 32 0 0,-33 0-64 0 0,33 0 0 0 0,0 0 32 0 0,-33 33-32 0 0,33-33 32 0 0,-33 33 0 0 0,0-33-32 0 0,0 33 32 0 0,0 0-32 0 0,0 0 0 0 0,0 0-96 0 0,0 0-96 0 0,0 0 224 0 0,0 33-32 0 0,0 0 0 0 0,0 0 64 0 0,0 0-32 0 0,0 0 0 0 0,0 0 0 0 0,0 33 0 0 0,0-33 0 0 0,0 0 0 0 0,0 0 0 0 0,-33 0-32 0 0,33 0 0 0 0,0-33 32 0 0,0 33-32 0 0,0-33 0 0 0,0 0 0 0 0,0 0-192 0 0,33 0-416 0 0,-33 0-706 0 0,0 0-1376 0 0,33 0-3780 0 0</inkml:trace>
  <inkml:trace contextRef="#ctx0" brushRef="#br0" timeOffset="2374.865">1023 562 1281 0 0,'0'0'2691'0'0,"0"0"-1026"0"0,0 0-63 0 0,0 0 256 0 0,0 0-353 0 0,0 0-256 0 0,0 0-64 0 0,0 0-256 0 0,0 0-160 0 0,33-33 0 0 0,-33 33-97 0 0,33 0-31 0 0,-33 0-161 0 0,33 0 97 0 0,0 0-161 0 0,0 0-95 0 0,-33 0-33 0 0,33 0-96 0 0,0 0-96 0 0,-33 0-32 0 0,0 0-32 0 0,33 0 32 0 0,-33 0-32 0 0,0 0-32 0 0,33 0-128 0 0,-33-33-480 0 0,33 33-513 0 0,-33 0-833 0 0,0 0-1954 0 0,33 0-3139 0 0</inkml:trace>
  <inkml:trace contextRef="#ctx0" brushRef="#br0" timeOffset="2875.913">1485 67 288 0 0,'0'-33'3524'0'0,"0"33"-1891"0"0,0 0-191 0 0,33-33 383 0 0,-33 33-159 0 0,0 0-193 0 0,0 0-192 0 0,0 0-384 0 0,0 0-416 0 0,0 0-129 0 0,0 0 64 0 0,0 33 161 0 0,0-33-32 0 0,33 33-97 0 0,-33-33-64 0 0,0 33-95 0 0,0 0 63 0 0,0 0-64 0 0,0 33-64 0 0,0-33-63 0 0,0 33-65 0 0,0-33 32 0 0,0 33-32 0 0,0 0 0 0 0,0-33-32 0 0,0 0-32 0 0,-33 0-64 0 0,33 0 64 0 0,0 0 0 0 0,0 0 0 0 0,0-33 0 0 0,33 0-32 0 0,-33 33 32 0 0,0-33 32 0 0,33 0 64 0 0,-33 0-32 0 0,33-33 1 0 0,0 33-65 0 0,-33-33-32 0 0,33 33-97 0 0,-33-33-383 0 0,33 0-673 0 0,0 33-1057 0 0,-33-33-1954 0 0,33 33-3812 0 0</inkml:trace>
  <inkml:trace contextRef="#ctx0" brushRef="#br0" timeOffset="3611.723">1881 364 3748 0 0,'0'0'2082'0'0,"0"0"-417"0"0,0 0 385 0 0,0 0-192 0 0,0 0-673 0 0,0 0-609 0 0,0 0-127 0 0,0 33 512 0 0,0-33-128 0 0,0 33-161 0 0,0 0-127 0 0,0 0-65 0 0,0 0-95 0 0,0 0-97 0 0,32 33-32 0 0,-32-33-96 0 0,0 0-64 0 0,0 0-32 0 0,0-33-32 0 0,0 33 64 0 0,0-33-63 0 0,0 33-1 0 0,0-33 0 0 0,0 0-32 0 0,0 0 32 0 0,0 0-64 0 0,0 0-97 0 0,0 0-191 0 0,0 0-545 0 0,-32-33-736 0 0,32 0-1442 0 0,-33 33-2082 0 0</inkml:trace>
  <inkml:trace contextRef="#ctx0" brushRef="#br0" timeOffset="3806.892">1749 67 3491 0 0,'0'0'1378'0'0,"0"0"-353"0"0,0 0-193 0 0,0 0-223 0 0,0 0-513 0 0,0 0 64 0 0,0 0-128 0 0,0 0 64 0 0,0 33-32 0 0,0-33-128 0 0,0 0-576 0 0,33 33-2051 0 0</inkml:trace>
  <inkml:trace contextRef="#ctx0" brushRef="#br0" timeOffset="4360.214">2045 430 3844 0 0,'0'0'1889'0'0,"0"0"-543"0"0,0 0 31 0 0,0 0-544 0 0,0 0-289 0 0,0 0 129 0 0,0 33 32 0 0,0-33-1 0 0,0 33-159 0 0,0-33-97 0 0,0 33-63 0 0,33-33-1 0 0,-33 33-32 0 0,0-33-95 0 0,0 33 63 0 0,0 0-96 0 0,0 0 0 0 0,0-33 0 0 0,0 33 1 0 0,0-33-1 0 0,0 33 32 0 0,0-33-128 0 0,0 0 32 0 0,0 0 1 0 0,0 0 31 0 0,0 0 192 0 0,0 0 129 0 0,0 0-65 0 0,33-33-288 0 0,-33 33-96 0 0,0-33-32 0 0,33 0 0 0 0,-33 0 0 0 0,33 33 0 0 0,-33-33 0 0 0,0 0-32 0 0,33 33 0 0 0,-33-33 0 0 0,33 33 0 0 0,-33-33 32 0 0,0 33-32 0 0,33-33 0 0 0,-33 33 0 0 0,0 0 0 0 0,0 0 0 0 0,0 0 0 0 0,0 0-32 0 0,0 0-64 0 0,33 0 0 0 0,-33 0 96 0 0,0 33 0 0 0,0-33 0 0 0,0 33 32 0 0,0 0 0 0 0,0-33 32 0 0,0 33-32 0 0,0 0 0 0 0,0 0 0 0 0,33 0-32 0 0,-33 0 0 0 0,0-33 32 0 0,0 33-32 0 0,0-33 0 0 0,0 0 32 0 0,33 0-32 0 0,-33 0 32 0 0,33 0-256 0 0,0 0-480 0 0,-33-33-962 0 0,33 0-1697 0 0,-33 0-2691 0 0</inkml:trace>
  <inkml:trace contextRef="#ctx0" brushRef="#br0" timeOffset="4730.331">2441 529 3555 0 0,'0'0'2178'0'0,"0"0"-576"0"0,33 0-1 0 0,0 0-287 0 0,-33 0-482 0 0,33 0 65 0 0,0 0 0 0 0,-33-33-160 0 0,33 33-129 0 0,0 0-127 0 0,-33-33-193 0 0,33 33-32 0 0,-33-33-63 0 0,0 33-1 0 0,33-33 96 0 0,-33 33 64 0 0,0 0 1 0 0,0 0-65 0 0,-33 0-160 0 0,33-33 64 0 0,-33 33-32 0 0,0 0 33 0 0,0 0-65 0 0,0 33 0 0 0,33-33 0 0 0,-33 33 0 0 0,33-33-64 0 0,-33 33 64 0 0,33 0-32 0 0,0 0-32 0 0,0 0 65 0 0,0-33-33 0 0,0 33 32 0 0,0 0 96 0 0,0 0-224 0 0,0-33 128 0 0,33 33-32 0 0,0-33-32 0 0,-33 0 32 0 0,66 0-32 0 0,-33 0 33 0 0,0 0-1 0 0,-33 0-96 0 0,33 0-193 0 0,0 0-479 0 0,-33 0-577 0 0,33-33-1186 0 0,-33 33-2337 0 0,33 0-3620 0 0</inkml:trace>
  <inkml:trace contextRef="#ctx0" brushRef="#br0" timeOffset="5178.849">2969 430 3651 0 0,'0'0'2819'0'0,"0"0"-1410"0"0,0 0 321 0 0,0 0 128 0 0,0 0-609 0 0,0 0-320 0 0,0 0-449 0 0,0 0-287 0 0,0 0 63 0 0,0 0 320 0 0,0 33-31 0 0,0-33-193 0 0,0 33-32 0 0,-33 0-95 0 0,33-33-97 0 0,-33 33 0 0 0,33 0-64 0 0,0-33-64 0 0,0 33 32 0 0,0-33 0 0 0,0 33-32 0 0,0-33 32 0 0,0 0-32 0 0,0 0 64 0 0,33 0 96 0 0,-33 0-96 0 0,33-33 0 0 0,-33 33-32 0 0,33-33 0 0 0,-33 0 1 0 0,0 33-1 0 0,0-33-32 0 0,0 0 32 0 0,33 33-32 0 0,-33-33 32 0 0,0 33-32 0 0,0-33 0 0 0,0 33 32 0 0,0-33-32 0 0,0 33 32 0 0,0 0-32 0 0,-33 0-96 0 0,33 0-33 0 0,0 33 129 0 0,0-33 0 0 0,0 33 0 0 0,0 0 32 0 0,0-33 33 0 0,0 33-1 0 0,0 0 0 0 0,0-33 0 0 0,0 33-32 0 0,0 0 64 0 0,0 0-64 0 0,33-33 0 0 0,-33 33 0 0 0,0 0 32 0 0,33-33-64 0 0,-33 0 0 0 0,0 33-64 0 0,0-33-192 0 0,0 0-353 0 0,0 33-320 0 0,0-33-704 0 0,0 0-1218 0 0,0 0-2050 0 0</inkml:trace>
  <inkml:trace contextRef="#ctx0" brushRef="#br0" timeOffset="5443.153">3167 397 96 0 0,'33'0'2595'0'0,"-33"0"-1058"0"0,0 0-160 0 0,33 0 65 0 0,-33 33 255 0 0,0-33-416 0 0,0 33-127 0 0,0 0 191 0 0,0-33-416 0 0,0 33-161 0 0,0 0-159 0 0,0 0-289 0 0,0 0 1 0 0,33 0-225 0 0,-33-33 32 0 0,0 33-64 0 0,0 0-32 0 0,0-33-32 0 0,0 33 0 0 0,0-33-192 0 0,0 0-513 0 0,0 0-768 0 0,0 0-1218 0 0,0 0-960 0 0,33 0-2307 0 0</inkml:trace>
  <inkml:trace contextRef="#ctx0" brushRef="#br0" timeOffset="5627.663">3266 397 2691 0 0,'33'-33'3587'0'0,"-33"33"-1633"0"0,33 0-96 0 0,0 0 31 0 0,0 0-319 0 0,0 0-417 0 0,0 0-352 0 0,0-33-193 0 0,0 33-191 0 0,0 0-129 0 0,0 0-128 0 0,0 0-128 0 0,0 0 32 0 0,-33 0-32 0 0,33 33-96 0 0,-33-33-448 0 0,33 0-1506 0 0,-33 33-3395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1 416 0 0,'0'0'1442'0'0,"0"0"-129"0"0,0 0 128 0 0,0 0 33 0 0,0 0-65 0 0,0 0-256 0 0,-20 0-288 0 0,20 0-128 0 0,0 0-33 0 0,0 0-31 0 0,0 0-64 0 0,0 0 31 0 0,0 0-95 0 0,-20 0-65 0 0,20 0 129 0 0,0 0-1 0 0,-22 18 33 0 0,22-18-129 0 0,-20 0-95 0 0,20 19-1 0 0,-20-19-96 0 0,20 0 33 0 0,-21 17-129 0 0,1-17-32 0 0,20 19 0 0 0,-22-19 1 0 0,22 0-129 0 0,0 19 64 0 0,-20-19-64 0 0,20 19 64 0 0,0-19-64 0 0,0 17-64 0 0,0-17 64 0 0,0 0 192 0 0,0 19-384 0 0,0-19 64 0 0,0 18-32 0 0,0-18 64 0 0,0 0 32 0 0,0 19 0 0 0,0-2 32 0 0,0-17 0 0 0,0 19 32 0 0,20-19-32 0 0,-20 18 0 0 0,0-18 0 0 0,22 19 0 0 0,-22-19 0 0 0,20 18 32 0 0,-20-18-32 0 0,21 0 0 0 0,-21 0 0 0 0,20 18-64 0 0,-20-18 64 0 0,0 0-32 0 0,0 19 32 0 0,20-19-32 0 0,-20 0 32 0 0,0 0-32 0 0,0 18 33 0 0,0-18-33 0 0,0 0 32 0 0,0 18 0 0 0,0-18 0 0 0,0 0-32 0 0,0 18 0 0 0,0-18 32 0 0,0 19 0 0 0,0-19 0 0 0,0 19 0 0 0,0-19 0 0 0,0 0 0 0 0,0 18 0 0 0,0-18-64 0 0,0 18 64 0 0,0-18 0 0 0,0 19 0 0 0,0-19-32 0 0,0 18 64 0 0,0-18-64 0 0,0 0 64 0 0,0 18-64 0 0,0-18 0 0 0,-20 0 32 0 0,20 18 0 0 0,0-18-32 0 0,0 0 32 0 0,0 19 0 0 0,-20-19 32 0 0,20 0-64 0 0,-21 18 64 0 0,21-18-32 0 0,-20 0 32 0 0,20 19-64 0 0,-22-19 0 0 0,22 0 0 0 0,-20 19 32 0 0,20-19-32 0 0,0 0 0 0 0,-21 0-32 0 0,21 0-96 0 0,-21 0-32 0 0,21 0-256 0 0,0 0-449 0 0,-20 0-609 0 0,20 0-1248 0 0,0 0-2563 0 0</inkml:trace>
  <inkml:trace contextRef="#ctx0" brushRef="#br0" timeOffset="1">21 367 448 0 0,'0'0'1666'0'0,"-20"0"-97"0"0,20 0 225 0 0,0 0-192 0 0,0 0-97 0 0,0 0-128 0 0,0 0-95 0 0,0 0-386 0 0,0 0-127 0 0,0 0-64 0 0,0 0-32 0 0,0 0 191 0 0,20 0 129 0 0,-20 0-224 0 0,20 0-96 0 0,1 0-1 0 0,-21 0-63 0 0,21 0-65 0 0,-1 0-159 0 0,2 0-65 0 0,-2 0 32 0 0,1 0-95 0 0,19 0-1 0 0,-18 0-64 0 0,-2 0-64 0 0,0 0-32 0 0,1 0 0 0 0,-1 0-32 0 0,1 0-32 0 0,-1 0-64 0 0,0 0 64 0 0,2 0 32 0 0,-22-18-31 0 0,0 18 31 0 0,21 0-64 0 0,-21 0 32 0 0,0 0 0 0 0,0 0-32 0 0,0 0 0 0 0,0 0-96 0 0,0 0-257 0 0,-21 0-255 0 0,21 0-642 0 0,-22 0-639 0 0,2 0-1090 0 0,20 0-2755 0 0</inkml:trace>
  <inkml:trace contextRef="#ctx0" brushRef="#br0" timeOffset="2">516 441 448 0 0,'-21'0'3524'0'0,"21"0"-1282"0"0,0 0-641 0 0,0 0 289 0 0,0 0-224 0 0,0 0-545 0 0,0 0-288 0 0,0 0-161 0 0,0 0 193 0 0,0 0 128 0 0,21 0-96 0 0,-21 0-225 0 0,20 0-127 0 0,-20 0-65 0 0,21 0 97 0 0,-1 0-193 0 0,-20 0-63 0 0,20-18-33 0 0,1 18 0 0 0,-21-18-96 0 0,0 18-31 0 0,20-19-97 0 0,-20 19 32 0 0,0-19 0 0 0,0 19-64 0 0,0-18 0 0 0,0 18 32 0 0,-20 0-32 0 0,20 0-32 0 0,-21 0 0 0 0,21-18-32 0 0,-20 18 32 0 0,0 0 0 0 0,20 0-32 0 0,-21 0 32 0 0,1 18 0 0 0,20-18 0 0 0,-21 0 0 0 0,21 18 0 0 0,-21-18 0 0 0,21 0-32 0 0,-20 19 32 0 0,20-19 0 0 0,0 19-32 0 0,0-1 64 0 0,0-18-32 0 0,0 18 0 0 0,0 1 0 0 0,0-19 0 0 0,0 18 0 0 0,20-18 32 0 0,-20 0-32 0 0,21 18 32 0 0,-21-18-32 0 0,21 0 0 0 0,-21 0 32 0 0,20 18-32 0 0,-20-18 0 0 0,21 0 0 0 0,-21 0 64 0 0,0 0-64 0 0,20 0 32 0 0,-20 0-64 0 0,0 0 32 0 0,20 0 0 0 0,-20-18 32 0 0,0 18-192 0 0,21 0-128 0 0,-21 0-353 0 0,20 0-480 0 0,-20 0-737 0 0,22 0-1089 0 0,-22 0-1473 0 0,21 0-3203 0 0</inkml:trace>
  <inkml:trace contextRef="#ctx0" brushRef="#br0" timeOffset="3">926 386 352 0 0,'0'0'2755'0'0,"-20"0"-705"0"0,20 0-545 0 0,-20 0 289 0 0,20 0-289 0 0,-21 0-287 0 0,1 0-225 0 0,0 0-289 0 0,-2 0-159 0 0,22 19-129 0 0,-20-19-96 0 0,-1 0-95 0 0,1 18-1 0 0,20-18-96 0 0,-20 18-64 0 0,20 1 0 0 0,0-19-32 0 0,0 18 0 0 0,0-18 0 0 0,0 18 0 0 0,0-18-32 0 0,0 18 32 0 0,20-18-32 0 0,-20 0 64 0 0,20 0 0 0 0,1 0-32 0 0,-1 0 96 0 0,-20 0 1 0 0,22-18 31 0 0,-2 18 128 0 0,-20-18 64 0 0,20 0-95 0 0,-20-1 63 0 0,21 19-96 0 0,-21-18-64 0 0,0 0-32 0 0,0 18 33 0 0,0-19-65 0 0,0 0 32 0 0,0 19-32 0 0,0-18 64 0 0,0 18-128 0 0,0 0 96 0 0,0 0-32 0 0,0-18 0 0 0,0 18-32 0 0,0 0-64 0 0,0 0 0 0 0,0 0-64 0 0,-21 18 64 0 0,21-18 0 0 0,0 18 0 0 0,0 1 64 0 0,0-19-64 0 0,0 19 96 0 0,0-1-63 0 0,21 0 31 0 0,-21-18-32 0 0,0 19 32 0 0,20-1 0 0 0,-20-18 0 0 0,20 0-32 0 0,-20 18 0 0 0,0-18 0 0 0,21 0 96 0 0,-21 0-96 0 0,22 0-32 0 0,-22 0 64 0 0,0 0-128 0 0,20 0-192 0 0,-20 0-385 0 0,0-18-448 0 0,0 18-993 0 0,21 0-1281 0 0,-21 0-1922 0 0</inkml:trace>
  <inkml:trace contextRef="#ctx0" brushRef="#br0" timeOffset="4">1071 55 3940 0 0,'0'0'1922'0'0,"0"-17"-289"0"0,0 17 65 0 0,-20 0-257 0 0,20 0-448 0 0,0 0-96 0 0,0 17-128 0 0,0-17-33 0 0,0 19 33 0 0,0-19-32 0 0,0 19-97 0 0,0 0-159 0 0,0-2 31 0 0,0 2-159 0 0,0 18 127 0 0,0-20-384 0 0,0 20 0 0 0,0-18-96 0 0,0 17 32 0 0,0 1 0 0 0,20-19 0 0 0,-20 0 0 0 0,0 20-32 0 0,20-20-32 0 0,-20 0-96 0 0,0 1-64 0 0,22-19-192 0 0,-22 18-129 0 0,0-18-352 0 0,0 18-288 0 0,0-18-160 0 0,0 0-609 0 0,0 0-224 0 0,0 18-544 0 0,0-18-1090 0 0</inkml:trace>
  <inkml:trace contextRef="#ctx0" brushRef="#br0" timeOffset="5">989 349 2338 0 0,'0'0'2627'0'0,"0"0"-1122"0"0,0-18 33 0 0,0 18 63 0 0,0 0-192 0 0,21 0-416 0 0,-21 0-288 0 0,20 0-128 0 0,-20 0-65 0 0,21-18 65 0 0,-21 18-161 0 0,20 0-160 0 0,0 0-128 0 0,2 0-32 0 0,-22 0-31 0 0,20 0-33 0 0,-20 0-32 0 0,20 0-32 0 0,1 18-289 0 0,-21-18-704 0 0,20 0-1313 0 0,-20 18-2050 0 0,21-18-2883 0 0</inkml:trace>
  <inkml:trace contextRef="#ctx0" brushRef="#br0" timeOffset="6">1257 313 609 0 0,'0'0'3171'0'0,"0"0"-1089"0"0,0 0-513 0 0,0 0 193 0 0,0 0-225 0 0,0 0-640 0 0,0 0-160 0 0,0 18-65 0 0,0-18-63 0 0,0 18 64 0 0,0-18-65 0 0,0 18-224 0 0,0 1-127 0 0,0-19-97 0 0,0 19 0 0 0,21-1 0 0 0,-21-18-128 0 0,0 18 32 0 0,20-18-32 0 0,-20 19 0 0 0,20-19 0 0 0,-20 0 0 0 0,21 0 32 0 0,-1 0 1 0 0,-20 0-33 0 0,21-19 64 0 0,-21 1-64 0 0,20 18 32 0 0,-20-18-32 0 0,21-1 32 0 0,-21 0 128 0 0,0 19-128 0 0,0-18 96 0 0,21 0 32 0 0,-21 18-63 0 0,0-18 31 0 0,0-1 32 0 0,0 19 32 0 0,0 0-64 0 0,0-18 32 0 0,0 18 33 0 0,0 0-65 0 0,0 0 32 0 0,0 0-96 0 0,0 0-64 0 0,0 0 0 0 0,0 0-32 0 0,0 0 32 0 0,0 18 64 0 0,0-18-32 0 0,0 0 32 0 0,0 19-32 0 0,0-1 33 0 0,20-18-33 0 0,-20 18-32 0 0,0 0 64 0 0,0-18-64 0 0,0 19 0 0 0,20 0 0 0 0,-20-1-32 0 0,0-18 32 0 0,22 18-32 0 0,-22-18 32 0 0,0 0-96 0 0,0 0-32 0 0,20 19-193 0 0,-20-19-383 0 0,0 0-257 0 0,22 0-512 0 0,-22 0-1154 0 0,0 0-1505 0 0,0 0-1954 0 0</inkml:trace>
  <inkml:trace contextRef="#ctx0" brushRef="#br0" timeOffset="7">1607 258 1217 0 0,'0'0'3235'0'0,"0"0"-1281"0"0,0 0-160 0 0,0 0 160 0 0,0 0-737 0 0,0 0-352 0 0,0 0 160 0 0,0 18-161 0 0,-21-18-63 0 0,21 18-64 0 0,0-18-97 0 0,0 19-95 0 0,0-1-129 0 0,0 0-127 0 0,0 0-33 0 0,0-18-96 0 0,0 19 0 0 0,0 18-96 0 0,0-19-64 0 0,0 1 64 0 0,0-1 0 0 0,0-18-32 0 0,0 18-64 0 0,0 0-96 0 0,21-18-160 0 0,-21 0-257 0 0,0 0-287 0 0,0 0-514 0 0,0 0-543 0 0,0 0-1411 0 0,0 0-1664 0 0</inkml:trace>
  <inkml:trace contextRef="#ctx0" brushRef="#br0" timeOffset="8">1546 294 3619 0 0,'0'-18'1954'0'0,"0"18"-480"0"0,0 0 383 0 0,20 0-191 0 0,-20 0-289 0 0,20 0-352 0 0,-20 0-192 0 0,21 0 64 0 0,-1 0-192 0 0,-20 0-65 0 0,20 0-255 0 0,1 0-225 0 0,-1 0-32 0 0,-20 0 0 0 0,20 0-64 0 0,2 0-64 0 0,-2 0 0 0 0,-20 0-288 0 0,21 0-577 0 0,0 18-1153 0 0,-21-18-1441 0 0,20 0-2339 0 0</inkml:trace>
  <inkml:trace contextRef="#ctx0" brushRef="#br0" timeOffset="9">1854 386 1249 0 0,'0'0'3716'0'0,"0"0"-1923"0"0,0 0 1 0 0,0 0 160 0 0,0 0-321 0 0,20 0-447 0 0,-20-19-258 0 0,0 19-63 0 0,21 0 128 0 0,-21-18-256 0 0,0 18-289 0 0,0-18 33 0 0,20 18-97 0 0,-20-18-96 0 0,0 18-95 0 0,0-19-33 0 0,0 19-64 0 0,0 0 32 0 0,-20 0-128 0 0,20 0 32 0 0,-21 0-32 0 0,1 0-32 0 0,20 0 32 0 0,-21 0 0 0 0,0 0-64 0 0,21 19 64 0 0,-20-19 0 0 0,20 18 0 0 0,0-18 0 0 0,0 18 0 0 0,-21-18 0 0 0,21 18 0 0 0,0 1 0 0 0,0-19 64 0 0,21 19-64 0 0,-21-19 0 0 0,20 0 128 0 0,1 18-32 0 0,0-18 32 0 0,-1 0-32 0 0,1 0-32 0 0,-1 0 33 0 0,1 0-33 0 0,-1 0 0 0 0,-20 0 0 0 0,20 0-32 0 0,2 0 0 0 0,-2 0-32 0 0,0 0-160 0 0,-20 0-161 0 0,22 0-640 0 0,-22 0-1024 0 0,0 0-994 0 0,0 0-2146 0 0,20 0-3235 0 0</inkml:trace>
  <inkml:trace contextRef="#ctx0" brushRef="#br0" timeOffset="10">2368 221 1185 0 0,'0'-19'3491'0'0,"0"19"-1313"0"0,-20 0-576 0 0,20 0 64 0 0,0 0-1 0 0,0 0-352 0 0,0 0-288 0 0,-21 0-416 0 0,21 0-33 0 0,-21 19-31 0 0,21-19-65 0 0,-21 0-159 0 0,21 18-1 0 0,-20-18-96 0 0,20 19-64 0 0,0-19-31 0 0,0 18-33 0 0,-21-18-32 0 0,21 0-32 0 0,0 18 64 0 0,0-18-160 0 0,0 0 128 0 0,0 0-32 0 0,0 19 0 0 0,0-19-32 0 0,21 0 32 0 0,-21 0 0 0 0,20 0 32 0 0,-20 0-64 0 0,21 0 32 0 0,0 0 0 0 0,-21 0 0 0 0,21 0 0 0 0,-1 0-32 0 0,1 0 0 0 0,-21 0 0 0 0,20 18 0 0 0,0-18 0 0 0,-20 0 32 0 0,22 0-32 0 0,-2 18 32 0 0,-20-18-32 0 0,0 0 0 0 0,0 18 0 0 0,21-18 32 0 0,-21 0-32 0 0,0 19 160 0 0,0-19 129 0 0,0 19 95 0 0,0-19-32 0 0,0 18-31 0 0,-21-18-1 0 0,21 18 0 0 0,-20 1 97 0 0,-2-19-193 0 0,2 0 32 0 0,0 18 0 0 0,-1-18-128 0 0,-20 0 1 0 0,20 0-97 0 0,0 0 32 0 0,1 0-32 0 0,-1 0-96 0 0,1 0-321 0 0,-1 0-704 0 0,1 0-1281 0 0,0 0-2146 0 0,-2 18-6535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0:11:44.34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264 99 4965 0 0,'-33'0'1569'0'0,"33"0"-352"0"0,-33 0 385 0 0,33 0 31 0 0,0 0-576 0 0,-33 0-320 0 0,33 0-128 0 0,-33 0-225 0 0,33 0-32 0 0,-33 0-63 0 0,33 0-1 0 0,-33 33-96 0 0,33-33-32 0 0,0 0-64 0 0,-33 33 64 0 0,33-33-31 0 0,0 33-65 0 0,0-33 0 0 0,0 33-32 0 0,0-33 0 0 0,0 33 32 0 0,0-33 0 0 0,0 0-32 0 0,33 33 32 0 0,-33-33-32 0 0,33 33 64 0 0,-33-33-32 0 0,33 33-96 0 0,0-33 96 0 0,-33 0-32 0 0,33 33 0 0 0,0-33 32 0 0,-33 0-32 0 0,33 33 0 0 0,0-33 0 0 0,-33 33 0 0 0,0-33 33 0 0,33 0-1 0 0,-33 33-64 0 0,0-33 96 0 0,0 33-32 0 0,0-33 32 0 0,0 33 32 0 0,0-33-64 0 0,0 33-32 0 0,0-33 32 0 0,-33 33-32 0 0,33 0 32 0 0,-33-33-64 0 0,33 0 32 0 0,0 33-64 0 0,-33-33-224 0 0,33 0-481 0 0,0 0-448 0 0,-33 0-865 0 0,33 0-1473 0 0,0 0-2627 0 0</inkml:trace>
  <inkml:trace contextRef="#ctx0" brushRef="#br0" timeOffset="220.417">0 429 1441 0 0,'0'-33'3620'0'0,"33"33"-2083"0"0,-33 0 1 0 0,33-33 223 0 0,0 33-415 0 0,0 0-289 0 0,0-33-225 0 0,33 33-127 0 0,-33 0-64 0 0,0-33-225 0 0,0 33-224 0 0,0 0-160 0 0,0 0 0 0 0,0 0 64 0 0,-33 0-96 0 0,33 33-96 0 0,-33-33-384 0 0,33 0-1026 0 0,-33 0-1729 0 0,0 33-1665 0 0</inkml:trace>
  <inkml:trace contextRef="#ctx0" brushRef="#br0" timeOffset="988.968">561 363 4228 0 0,'0'0'1794'0'0,"0"0"-97"0"0,0 0 193 0 0,0 0-320 0 0,0 0-610 0 0,0 0-415 0 0,0 0-321 0 0,0 0 321 0 0,0 0 63 0 0,0 33-191 0 0,0 0-65 0 0,0-33-64 0 0,0 33-63 0 0,0 0-65 0 0,0-33-64 0 0,33 33-64 0 0,-33-33 32 0 0,0 33 0 0 0,0-33-32 0 0,0 0 32 0 0,33 0 128 0 0,-33 0-32 0 0,33 0 33 0 0,0-33-97 0 0,-33 33-32 0 0,0-33 32 0 0,33 33-64 0 0,-33-33 96 0 0,0 0-32 0 0,0 33-96 0 0,0-33 128 0 0,0 33-32 0 0,0-33 32 0 0,0 33-96 0 0,0 0 96 0 0,0-33-63 0 0,0 33-33 0 0,0 0 0 0 0,0 0 64 0 0,0 0-96 0 0,0 0 0 0 0,33 0-64 0 0,-33 0 0 0 0,0 0-65 0 0,0 0 97 0 0,0 0 64 0 0,0 33 65 0 0,0-33-1 0 0,33 33 0 0 0,-33-33 0 0 0,0 33-64 0 0,33-33 32 0 0,-33 33 32 0 0,0-33-96 0 0,0 33 32 0 0,33-33-32 0 0,-33 33 32 0 0,0-33 0 0 0,0 0-32 0 0,0 0-64 0 0,0 33-320 0 0,0-33-577 0 0,0 0-897 0 0,0 0-1313 0 0,0 0-1954 0 0</inkml:trace>
  <inkml:trace contextRef="#ctx0" brushRef="#br0" timeOffset="1553.389">1056 297 2562 0 0,'0'0'2723'0'0,"0"0"-1314"0"0,0 0 353 0 0,0 0-160 0 0,0 0-706 0 0,0 0-383 0 0,0 0 192 0 0,0 33 127 0 0,0-33 1 0 0,0 33-192 0 0,0 0-65 0 0,0-33-95 0 0,0 33-161 0 0,0 0 0 0 0,0 0-63 0 0,0 0-129 0 0,0 0 32 0 0,0-33 32 0 0,0 33-192 0 0,0-33 32 0 0,0 33 0 0 0,0-33 0 0 0,0 0 32 0 0,0 0 32 0 0,0 0 257 0 0,33-33-65 0 0,-33 33-96 0 0,33-33-64 0 0,-33 33-64 0 0,33-33-64 0 0,-33 0 32 0 0,0 0 0 0 0,33 33 0 0 0,-33-33-32 0 0,0 0 32 0 0,0 33-32 0 0,0-33 32 0 0,0 33-32 0 0,33-33 32 0 0,-33 33-32 0 0,0 0 0 0 0,0 0 32 0 0,0-33-32 0 0,0 33-32 0 0,0 0 32 0 0,0 0-128 0 0,0 0-64 0 0,0 33 224 0 0,0 0 0 0 0,0-33 0 0 0,0 33-32 0 0,0 0 0 0 0,0-33 0 0 0,0 33 0 0 0,0-33 32 0 0,33 33-32 0 0,-33-33 32 0 0,0 33-32 0 0,0-33 32 0 0,33 0-32 0 0,-33 0 32 0 0,0 0 0 0 0,33 0-64 0 0,-33 0-288 0 0,0 0-801 0 0,0 0-1602 0 0,33 0-2754 0 0</inkml:trace>
  <inkml:trace contextRef="#ctx0" brushRef="#br0" timeOffset="2056.721">1715 330 4740 0 0,'-33'0'2082'0'0,"33"0"-288"0"0,-32 0-128 0 0,32 0 31 0 0,-33 0-608 0 0,33 33-128 0 0,-33-33-160 0 0,33 33-192 0 0,-33-33-161 0 0,33 33-32 0 0,0 0-191 0 0,0-33-65 0 0,0 33 64 0 0,0 0-160 0 0,0-33 32 0 0,0 33-64 0 0,33-33 96 0 0,0 33-64 0 0,-33-33-64 0 0,33 0 64 0 0,-1 0 0 0 0,1 0-64 0 0,-33 0-192 0 0,33 0-320 0 0,0 0-481 0 0,-33-33-1249 0 0,33 33-1890 0 0,0 0-3107 0 0</inkml:trace>
  <inkml:trace contextRef="#ctx0" brushRef="#br0" timeOffset="2356.941">1880 33 2723 0 0,'0'0'2370'0'0,"0"-33"-929"0"0,0 33 33 0 0,0 0 287 0 0,0 0-287 0 0,0 0-257 0 0,0 0-288 0 0,0 0-449 0 0,0 0-96 0 0,0 33 193 0 0,0 0-64 0 0,0 0-129 0 0,33 0 32 0 0,-33 0-95 0 0,0 0-65 0 0,0 33-64 0 0,0-33-64 0 0,0 33-32 0 0,0-33 0 0 0,0 33-64 0 0,0-33 0 0 0,0 0 0 0 0,0 0-32 0 0,0 33 32 0 0,33-33-96 0 0,-33 0-384 0 0,0-33-385 0 0,0 33-544 0 0,0-33-865 0 0,0 33-1346 0 0,0-33-1825 0 0</inkml:trace>
  <inkml:trace contextRef="#ctx0" brushRef="#br0" timeOffset="2552">1758 297 288 0 0,'0'0'4260'0'0,"0"0"-2690"0"0,0-33-257 0 0,0 33 289 0 0,0 0-225 0 0,33 0-288 0 0,0 0-64 0 0,0 0-224 0 0,0 0-225 0 0,0 0-127 0 0,0 0-161 0 0,0 0-192 0 0,0 0-32 0 0,0 0-32 0 0,0 0-32 0 0,-33 0-32 0 0,33 0-609 0 0,-33 33-1569 0 0,33-33-2146 0 0,-33 33-2755 0 0</inkml:trace>
  <inkml:trace contextRef="#ctx0" brushRef="#br0" timeOffset="2840">2385 363 3972 0 0,'0'0'1890'0'0,"0"0"-257"0"0,0 0 225 0 0,0 0-129 0 0,0 0-736 0 0,0 0-576 0 0,0 0 255 0 0,33 0 33 0 0,-33 33 32 0 0,0-33-225 0 0,0 33-63 0 0,0-33-161 0 0,0 33-96 0 0,0 0-64 0 0,0 0-64 0 0,0-33 0 0 0,0 33 0 0 0,0 0-64 0 0,0-33 0 0 0,0 0-352 0 0,0 0-513 0 0,0 33-864 0 0,0-33-1346 0 0,0 0-1954 0 0</inkml:trace>
  <inkml:trace contextRef="#ctx0" brushRef="#br0" timeOffset="3020">2220 165 4420 0 0,'0'0'2018'0'0,"0"0"-641"0"0,0 0-320 0 0,33 0-192 0 0,-33 0-352 0 0,33 0-193 0 0,-33 0-288 0 0,33 0 32 0 0,0 33-64 0 0,-33-33-512 0 0,33 33-2403 0 0,-33-33-3267 0 0</inkml:trace>
  <inkml:trace contextRef="#ctx0" brushRef="#br0" timeOffset="3353">2715 297 6086 0 0,'0'0'2050'0'0,"0"0"-641"0"0,0 0 96 0 0,0 0-255 0 0,-33 33-65 0 0,33-33-384 0 0,0 33-65 0 0,-33-33 33 0 0,33 33-225 0 0,0-33-191 0 0,0 33-1 0 0,0 0-96 0 0,0-33-128 0 0,0 33 1 0 0,0-33-33 0 0,0 33 32 0 0,33-33-64 0 0,0 0 64 0 0,-33 0-64 0 0,33 0 32 0 0,0-33-32 0 0,0 33 32 0 0,0-33 0 0 0,-33 0-32 0 0,0 0-32 0 0,0 0 65 0 0,0 0-65 0 0,0 33 160 0 0,0-33 96 0 0,0 33-128 0 0,-33-33-128 0 0,33 33-32 0 0,-33 0-32 0 0,0 0 32 0 0,0 33-32 0 0,33-33-64 0 0,-33 33-448 0 0,33 0-1058 0 0,-33-33-1697 0 0,33 33-3331 0 0</inkml:trace>
  <inkml:trace contextRef="#ctx0" brushRef="#br0" timeOffset="3805">3110 231 1634 0 0,'0'0'4035'0'0,"0"0"-2369"0"0,0 0-65 0 0,0 0-31 0 0,0 0-705 0 0,0 0-97 0 0,0 0 161 0 0,33 0-160 0 0,-33 33-32 0 0,0-33-193 0 0,0 33 65 0 0,0-33-97 0 0,0 0-127 0 0,0 33 31 0 0,0-33-128 0 0,0 33-95 0 0,33-33-1 0 0,-33 33-32 0 0,0-33-64 0 0,0 33-32 0 0,33-33 0 0 0,-33 0 0 0 0,0 0 64 0 0,0 0 129 0 0,33-33-193 0 0,-33 33 32 0 0,33 0-64 0 0,0-33 32 0 0,-33 0-64 0 0,33 33 0 0 0,-33-33 0 0 0,33 33 32 0 0,0-33-32 0 0,-33 33 0 0 0,33-33 0 0 0,-33 33-32 0 0,33 0 32 0 0,-33 0 0 0 0,33 0 0 0 0,-33 0-32 0 0,33 0 32 0 0,-33 33-32 0 0,33-33 0 0 0,-33 33 32 0 0,0-33 0 0 0,33 33 0 0 0,-33 0 32 0 0,0-33-32 0 0,0 33 32 0 0,0-33 0 0 0,0 33-32 0 0,0 0 0 0 0,0-33 0 0 0,0 33-481 0 0,0-33-1633 0 0,-33 33-3139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50:06.6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8998 18116 64 0,'-10'0'45'0,"4"0"-13"0,-5 0 1 15,7-3 1-15,2 3 13 0,2 0-4 16,0 0-11-16,0 0-13 0,0 0 0 16,4 0-9-16,13 0 5 0,6 0 6 15,5-2 2-15,12 2-1 0,7 0-1 16,11 0-1-16,14 0 0 0,9 0 1 0,10-4-1 15,10 2-2-15,9-1-5 0,4-3-4 16,3 4-2-16,-9 2-5 0,-5 0 1 16,-12 0-1-16,-10 0-2 15,-19 2 2-15,-8 4 0 0,-11-3-1 0,-12-1 0 16,-2 4-1-16,-2 0-1 0,-4 1-5 16,-9 2-11-16,3 0-11 0,-9 1-13 15,-4 3-24-15,6 0-33 0,-8 0-114 16</inkml:trace>
  <inkml:trace contextRef="#ctx0" brushRef="#br0" timeOffset="1124.659">16126 18051 64 0,'-13'-2'42'0,"-1"-2"-16"16,5 4 7-16,1-2 9 0,-2-1 2 15,8 3-2-15,0 0-12 0,0 0-10 0,2 0-8 16,0 0-4-16,4 0 1 0,25 2 11 15,10 1 8-15,15-1 0 0,18 2-2 16,3-2-4-16,13-2-3 0,7 1-2 16,9-1-6-16,-3 0-1 0,9 1-1 15,-9 1-3-15,-4 0-4 0,-6 3 1 16,-16-2-2-16,-5 3 0 0,-12 1-2 16,-11 1-14-16,3 0-19 0,-11 3-34 15,5 1-45-15,-9-2-98 0</inkml:trace>
  <inkml:trace contextRef="#ctx0" brushRef="#br0" timeOffset="1890.583">22724 18200 194 0,'0'-4'82'15,"6"0"-54"-15,15-3-4 0,8 0-9 16,8 2 12-16,12 1 0 0,14-2 6 15,5 1-5-15,12 2-6 16,11-1-2-16,9 3-2 0,15 0 5 0,22 0 18 16,7 0-6-16,11 0-22 0,0 1-5 15,-2 0 0-15,-8 0-5 0,-11 1 1 16,-16 1-2-16,-21-2 0 0,-16 0 1 16,-17 0-3-16,-25 0 0 0,-8 0-6 15,-16 0-12-15,-9 0-11 0,-4 0-14 0,-2 0-41 16,0 0-78-16,-6 0-156 0</inkml:trace>
  <inkml:trace contextRef="#ctx0" brushRef="#br0" timeOffset="10776.497">4132 8549 60 0,'-6'0'33'0,"2"0"-13"0,4-2 17 0,0 2-7 15,4 0-17-15,10-3-2 0,15 3 4 16,4-3 3-16,9-1-6 0,3 0-3 16,5 0-6-16,2-3 0 0,5 5-3 15,-1-3 3-15,4 0 0 0,2 3-4 16,-4-2-6-16,0 2-27 0,-8 2-28 0,-9 0-40 15</inkml:trace>
  <inkml:trace contextRef="#ctx0" brushRef="#br0" timeOffset="11065.171">3806 8896 67 0,'-5'0'12'0,"5"0"5"0,0 0 19 15,13 0-10-15,12 0 0 0,10-5 3 16,10 1-5-16,9-3-2 0,8 1-7 15,8 2-5-15,11-1-4 0,2 4-3 16,3 1-3-16,-5 0 4 0,2 0-6 16,-3 4-15-16,-11 4-32 0,-9 4-57 0</inkml:trace>
  <inkml:trace contextRef="#ctx0" brushRef="#br0" timeOffset="11367.299">3946 9409 119 0,'6'-4'34'16,"19"-3"-28"-16,6 1 17 16,6 0 10-16,13-2 9 0,6 1-17 15,4 2-9-15,0-1-8 0,4 3-4 16,-2 0-2-16,0 1 0 0,-4 2-1 0,-3 0-9 16,-15 1-35-16,-1 8-41 0,-18 0-72 15</inkml:trace>
  <inkml:trace contextRef="#ctx0" brushRef="#br0" timeOffset="11572.959">4107 9674 99 0,'25'-7'58'15,"4"1"-43"-15,4 0 2 0,9-1 4 16,1 3 0-16,-2 3-11 0,7 0-7 16,-3 1-2-16,-1 0-2 0,-5 4-22 15,6 5-58-15</inkml:trace>
  <inkml:trace contextRef="#ctx0" brushRef="#br0" timeOffset="11807.753">4126 10205 218 0,'21'-8'6'15,"6"0"4"-15,10 1 4 0,2 1-3 16,11 0 11-16,-3 1-8 0,3 1-5 15,4 0-7-15,-1 4 2 0,-1-2-3 16,4 2 0-16,-5 0-9 0,-7 4-36 16,1 7-62-16</inkml:trace>
  <inkml:trace contextRef="#ctx0" brushRef="#br0" timeOffset="12064.622">4246 10754 220 0,'29'-9'28'16,"6"-1"-16"-16,10 0-1 0,5 2 2 0,4-3 5 15,4 5-5-15,-5 2-7 0,-5 0-4 16,-3 1-2-16,-7 3 1 0,-5 0-4 16,-8 0-12-16,-5 7-33 0,-16 3-72 15</inkml:trace>
  <inkml:trace contextRef="#ctx0" brushRef="#br0" timeOffset="12267.528">4097 11115 184 0,'37'-9'45'16,"3"-2"-10"-16,3 0-7 0,7 1 0 16,-7 4-2-16,4-1-9 0,-3 6-16 0,-1 1 0 15,-8 0-3-15,3 0-10 0,-7 2-20 16,-2 4-37-16,-3 0-54 0</inkml:trace>
  <inkml:trace contextRef="#ctx0" brushRef="#br0" timeOffset="12503.546">4246 11641 158 0,'25'0'87'15,"6"0"-72"-15,4 0 4 0,8 0-8 16,7 1-9-16,4 3 8 0,1 5 1 16,3 1-10-16,8 1 0 0,3 5-1 15,5 0-3-15,-6 1-49 0,0 1-67 16</inkml:trace>
  <inkml:trace contextRef="#ctx0" brushRef="#br0" timeOffset="14343.005">5631 7168 133 0,'-15'-1'72'16,"11"1"-36"-16,4 0 6 0,-2 0-11 16,2 5-11-16,0 3 21 0,2 4-7 15,9 3-11-15,5 1-4 0,-3 4-6 16,7 0-4-16,3 4-2 0,0 0-3 15,-7 2 0-15,9 2-2 0,-6 0-1 0,-5-1 1 16,3 2-2-16,-9-8 0 16,0-2-1-16,2-3-8 0,-3-6-8 15,-5-1-8-15,0-2-17 0,-2-5-18 16,0-1-41-16,0 2-37 0</inkml:trace>
  <inkml:trace contextRef="#ctx0" brushRef="#br0" timeOffset="14547.934">5408 7146 25 0,'-13'-9'107'16,"1"-1"-72"-16,6 0-1 0,4 1 3 15,2-2 1-15,0 5-4 0,0-1-9 0,0 4-5 16,2-1-11-16,6 4-4 0,6 0-5 15,-1 0 1-15,9 1-1 0,1 5-7 16,2 2-18-16,4 2-39 0,-6 1-49 16</inkml:trace>
  <inkml:trace contextRef="#ctx0" brushRef="#br0" timeOffset="15335.562">6017 7243 24 0,'2'-2'77'0,"1"2"-43"0,-1-2-4 16,-2 1 0-16,2 1 2 0,0 0-3 16,2 0-8-16,0 0-5 0,-4 0 0 15,6 2 3-15,-2 3-1 0,-2 1-1 16,5 5-1-16,-1 1-2 0,6 4 0 0,-1 1-1 16,-1 4-4-16,0 0-6 15,-4 3 4-15,-1-1-1 0,-3-2-6 16,0-3 2-16,0-1 0 0,-2-6 1 15,0-3 0-15,0-1 0 0,0-5-2 0,0 0 3 16,0-2 3-16,0 0 16 0,0-6-4 16,0-2-8-16,6-7-4 0,2 0-4 15,-2 0-2-15,1-4 0 0,1-1-2 16,4 3 1-16,-1-3 0 0,3 3-1 16,-4 1 0-16,1 2-1 0,3 1 1 0,-5 4 1 15,-1 2-1-15,2 2 1 0,-4 5-3 16,-2 0-2-16,3 0 1 15,1 8 1-15,-2 5 4 0,4 3-1 0,3 3-1 16,-5 3 2-16,0 1-1 0,-3-1 0 16,-5 0 1-16,0-2-1 0,2-2-4 15,-2-7-26-15,8-1-12 0,-4-5-41 16,4-4-94-16</inkml:trace>
  <inkml:trace contextRef="#ctx0" brushRef="#br0" timeOffset="15632.21">6520 7291 76 0,'0'5'53'16,"0"5"-24"-16,0-1-7 0,10 4 9 15,7 6 9-15,-5 3-6 0,9 2-7 0,-5 7-14 16,1-1-4-16,-5 3 3 0,1 2-2 16,-7-2-3-16,-2-1 6 0,-4 4-7 15,2 2 0-15,2 0 31 0,-2-3 50 16,-2-5-81-16,0-7 1 0,-8-4-9 16,-9-5-6-16,1-3-14 0,-7-5-11 15,0-6-20-15,7-1-20 0,-5-10-40 16,11-5-14-16</inkml:trace>
  <inkml:trace contextRef="#ctx0" brushRef="#br0" timeOffset="15846.643">6532 7407 56 0,'21'-7'50'0,"-5"0"-15"16,3 2 3-16,2 4-8 0,-3-2-7 15,3 3-5-15,2 0 2 0,-7 4 1 0,3 3 0 16,-1 2-3-16,-7-1-3 15,-3 5 3-15,-4 0-2 0,-4 2 1 16,0 2 1-16,-4 2-6 0,-11-2 0 16,-7 2-7-16,-5 0-3 0,0-2 1 0,6-3-2 15,9-3-6-15,4-5-10 0,8-2-23 16,0-3-14-16,2-1-33 0,16 0-27 16</inkml:trace>
  <inkml:trace contextRef="#ctx0" brushRef="#br0" timeOffset="16208.019">6919 7452 110 0,'-9'0'78'0,"7"0"-31"0,-4 2-4 15,-6 1 7-15,6 3-10 0,-7 2-12 16,-1 0-9-16,10 4-3 0,-3-2-2 16,5 2-7-16,2 2 0 0,0-3-4 15,4 2 0-15,9-3 0 0,7 1-2 16,3-5 2-16,-2 2 1 0,4-4-1 15,-1-4 2-15,5 0 2 0,0-8 1 0,-2-1-2 16,4-1-3-16,-6-3 2 0,-6-3 0 16,-1 1-3-16,-7-3 0 0,-1-1 1 15,-6 5 0-15,-4-3-3 0,0 1 6 16,0 1 3-16,0 1-1 16,-2-1 0-16,-2 4 5 0,-4 2 1 0,6 3-1 15,2 4-5-15,-3 1-2 0,3 1-5 16,0 3-5-16,0 8 3 0,0 8 1 15,11 4 1-15,1 2 0 0,7 3 0 16,-5 2-1-16,1-6 0 0,-5 0 0 16,-2-5-8-16,5-5-11 0,-7-3-5 0,4-5-24 15,1-1-22-15,-5-3-50 0,2-2-27 16</inkml:trace>
  <inkml:trace contextRef="#ctx0" brushRef="#br0" timeOffset="16443.539">7297 7088 187 0,'-8'-4'27'16,"6"4"14"-16,-5-1-7 0,3 1 0 16,4 0-11-16,0 3-10 0,-2 7 5 15,2 2 3-15,0 3-1 0,0 2-4 16,15 2 0-16,-3 2-4 0,11 1-6 15,0 4-2-15,-1 1-2 0,1 2 2 0,2 1 0 16,-5 3-3-16,-3-1-6 0,4 0-16 16,-11 1-17-16,5-2-39 15,-7-2-76-15</inkml:trace>
  <inkml:trace contextRef="#ctx0" brushRef="#br0" timeOffset="16626.761">7247 7429 39 0,'-6'-10'225'16,"6"7"-185"-16,13 0-5 0,3-1 3 15,5 3-1-15,6 1-9 0,-5 0-11 16,13 0-6-16,1 0-8 0,1 1 1 16,10 4-1-16,-3-1-6 0,1-3-22 15,-8 2-41-15,-3-1-82 0</inkml:trace>
  <inkml:trace contextRef="#ctx0" brushRef="#br0" timeOffset="16982.025">7896 7132 50 0,'-6'-5'157'0,"4"3"-109"15,0 2 0-15,2 0-7 0,0 0-7 16,-2 0-10-16,2 1-17 0,-2 5 3 15,0 2 3-15,2 5 4 0,0 0-3 16,0 4-4-16,8 4 4 0,0 5-6 0,5 4-2 16,-5 2-4-16,-6 4 0 0,0 1 2 15,-2 1-7-15,0-6-12 16,0 1-16-16,6-7-53 0,5-7 25 16,3-4-39-16,9-6-121 0</inkml:trace>
  <inkml:trace contextRef="#ctx0" brushRef="#br0" timeOffset="17331.88">8184 7411 248 0,'-13'-2'52'0,"5"2"-10"0,-2-1-4 16,-5 1-7-16,3 0-6 15,-9 0-2-15,7 3-6 0,-3 3-8 0,7 1-7 16,-3 2-1-16,9 4 0 0,4-1-1 15,0 1 0-15,0 0 0 0,13-3-1 16,1-2-1-16,7-2-8 0,0-4 0 16,-1-2 6-16,3 0 4 0,2-8 0 15,-5 0-2-15,-3 0 4 0,2-5-2 16,-7 0 1-16,4 2 0 0,-9-3 0 0,-5 2 0 16,-2 0 2-16,0 2 4 15,0 2 1-15,-2 1-2 0,-5-1 6 0,3 5 1 16,-2 1 0-16,4 2-5 0,2 0-4 15,0 3-3-15,0 5-2 0,0 5 1 16,0 1 0-16,0 2 0 0,8 3 0 16,3-2 0-16,-3-1-11 0,11 0-22 15,-7-5-21-15,4-4-33 0,-5 2-52 16,5-6-73-16</inkml:trace>
  <inkml:trace contextRef="#ctx0" brushRef="#br0" timeOffset="17504.562">8417 7373 55 0,'0'0'110'0,"0"0"-71"0,7 0-11 15,3 9 12-15,6-1-1 16,-1 6-11-16,3 1-12 0,3-1-8 0,-4 4-7 16,3 1 0-16,-1-1 2 15,0-1-10-15,1 0-31 0,-3-4-68 0,1-2-74 16</inkml:trace>
  <inkml:trace contextRef="#ctx0" brushRef="#br0" timeOffset="17684.042">8715 7412 79 0,'-4'14'61'0,"2"2"-29"0,-6 5-19 15,-1 0 0-15,5 5-3 0,-4-1-8 16,-7-2-1-16,5 0-2 0,-4 0-40 16,5-4-73-16</inkml:trace>
  <inkml:trace contextRef="#ctx0" brushRef="#br0" timeOffset="17982.46">9004 7494 55 0,'0'3'63'0,"0"-1"-5"0,0-2-20 16,11 0 6-16,-1-2 3 0,5-4 3 16,-3-3-14-16,0-3-7 0,-3 0-9 15,-5 0-3-15,-4-1-4 0,0 0 0 0,0 2-4 16,-6-2-1-16,-7 2-1 0,3 2 1 15,-3 2 5-15,-3 3-8 0,8 4-3 16,-7 0-2-16,5 2-2 0,-5 8 0 16,3 4 3-16,-1 4 0 0,1 5 0 15,4 1-1-15,6 0 0 0,2 0 0 16,2-3-6-16,12-4-27 0,7-2-21 16,4-7-45-16,2-1-68 0</inkml:trace>
  <inkml:trace contextRef="#ctx0" brushRef="#br0" timeOffset="18163.136">9265 7380 17 0,'0'-7'231'0,"0"5"-162"16,0 2-17-16,0 0-20 0,0 2-13 0,0 9 9 16,-2 0 4-16,0 2-12 15,2 4-10-15,0 0-4 0,0 0-3 0,0 2-2 16,6-2 0-16,2 0-2 15,-2-1-16-15,3-4-23 0,1-3-43 0,-2 0-88 16</inkml:trace>
  <inkml:trace contextRef="#ctx0" brushRef="#br0" timeOffset="18325.12">9397 7323 110 0,'8'-3'168'0,"9"-1"-110"15,-1 3-4-15,11 1-4 0,8 5-8 16,7 1-11-16,3 2-12 0,9 5-10 0,0-2-6 16,0 2-2-16,-5 0-3 0,1-2-21 15,-13 1-40-15,6 1-90 0</inkml:trace>
  <inkml:trace contextRef="#ctx0" brushRef="#br0" timeOffset="24716.556">8874 8744 14 0,'0'0'15'0,"0"0"2"0,-2 0 25 0,0 0-16 16,2-1-3-16,-2 1-3 0,0 0 1 16,2 0-1-16,0 0 3 0,-2 0-1 15,2 0-5-15,0 0 1 0,0 0-4 16,0 0 3-16,0 0-1 0,0 0-6 16,10 0 2-16,5 0-2 0,1 0 1 0,11 0-2 15,0 0-2-15,6 0-3 16,10 1-1-16,1 1-2 0,10-1 1 15,3-1 0-15,-1 2-1 0,4-2-1 16,0 0 1-16,0 0-1 0,-2 0 0 0,2 0-2 16,-4 0-4-16,-9 0-7 0,1 0-8 15,-15-2-10-15,-8 0-3 0,-3 1-8 16,-9 0-16-16,-7 0-20 0</inkml:trace>
  <inkml:trace contextRef="#ctx0" brushRef="#br0" timeOffset="25704.084">5337 7882 37 0,'38'0'42'0,"17"0"2"0,11 0-10 15,21 0 7-15,21 6-10 0,18 2-2 0,14 5-12 16,7 3-6-16,6 3-6 0,0 5 1 15,0 5-5-15,-4 2-2 0,-4-4-9 16,-3-4 9-16,-1-4 1 0,-3-3 0 16,1-4-21-16,-15 0-15 0,-10-1 5 15,-17 2-2-15,-19-1-9 0,-22 0-52 0</inkml:trace>
  <inkml:trace contextRef="#ctx0" brushRef="#br0" timeOffset="26110.797">5325 8606 24 0,'-8'0'12'0,"1"0"-2"0,7 0 51 0,0-2-9 16,0-3-5-16,23 1-24 0,14-1 1 15,25-6 2-15,29 2 4 0,27-5 3 16,31 2-4-16,18 3-7 0,9-1-9 16,8 1-5-16,8 3-3 0,11-2 5 15,16 1-9-15,0 3 7 0,0 2-7 0,0 1-1 16,-22 1 0-16,-19 0-20 0,-32 0-11 16,-26 1-15-16,-25 1-45 0,-29-2-58 15</inkml:trace>
  <inkml:trace contextRef="#ctx0" brushRef="#br0" timeOffset="26503.409">5771 9661 96 0,'-31'4'28'0,"17"-1"-22"16,2-1 5-16,5-2 28 0,7 0 1 15,0 0-2-15,13-4-3 0,14-7-15 16,10-6-1-16,17-6 6 0,16-8-1 16,19-1 3-16,8-11-2 0,21-6 2 0,20-4-8 15,15-9-5-15,23 2-5 16,20 0-5-16,1 5-2 0,3 6-3 16,-8 4-7-16,-30 0-19 0,-26 3-14 15,-35 5-21-15,-30 12-49 0,-24 7-68 16</inkml:trace>
  <inkml:trace contextRef="#ctx0" brushRef="#br0" timeOffset="27211.446">8748 9866 40 0,'0'-1'105'0,"8"0"-70"0,13-2 3 16,6-1 8-16,8 1 6 0,0 0-13 16,11-1-13-16,-1 2-2 0,11 0-4 15,4 2-4-15,12 0 0 0,-2 0-6 16,9 0-3-16,12 0 1 0,6 0-3 15,4 2 7-15,11 2-10 0,-7 0 1 16,-7 2-3-16,-14 2-11 0,-20-2-4 0,-24 1-3 16,-13-2-2-16,-11-2-7 0,-8 0-12 15,3 2-31-15,-3-1-25 0,-6 1-53 16</inkml:trace>
  <inkml:trace contextRef="#ctx0" brushRef="#br0" timeOffset="28077.97">5174 10929 46 0,'-25'0'0'0,"7"0"6"16,3 0-3-16,7 0 10 15,2 0 11-15,6 0 3 0,0 0 0 16,0 0-3 15,2 0-11-31,6 0-7 0,11-4 6 0,10-5 7 0,6-1-3 0,14-4-2 0,15-5 1 0,11-3 3 0,24-8 2 16,25-8-3-16,25-10-4 0,27-10 5 15,12-5-4-15,16-4-5 0,3-2-6 16,6 0-1-16,4 3-2 0,-4 4-2 0,-8 6 0 16,-17 1 3-16,-13 8-14 0,-28 4-43 15,-29 7-17-15,-29 8-38 16</inkml:trace>
  <inkml:trace contextRef="#ctx0" brushRef="#br0" timeOffset="28520.249">5691 8836 12 0,'47'7'16'15,"7"4"10"-15,12-2 24 0,25 2-16 16,17 4-7-16,12 1 1 16,20 2-11-16,13 3-5 0,27 1 7 0,16 1-9 15,11 2-5-15,-2 3-3 0,-9 4-2 16,-12 3-7-16,-27 2-13 0,-29 6-73 15</inkml:trace>
  <inkml:trace contextRef="#ctx0" brushRef="#br0" timeOffset="29955.662">10059 9627 39 0,'-11'0'57'16,"7"0"-12"-16,4 0-11 0,0 0-1 16,0 0 9-16,4 0-1 0,2 0-17 15,7 0-11-15,5 0 3 0,11-2 1 16,11 1-2-16,3-1 0 0,3 2-8 16,3 0-1-16,-1 0-5 0,-9 0 2 0,0 0-2 15,-8 0-1-15,-6 0 0 0,-2 0-2 16,-15 0-6-16,-4 0-9 0,2 0-2 15,-6 0 4-15,0-2-9 0,-8-1-7 16,-4-1 3-16,-7-1 7 0,3 1 3 16,-7-1 10-16,0 1 8 0,7 2 1 15,-3-5 0-15,13 5 0 0,4-1 4 16,2 0 4-16,0 1 0 0,8 1-5 16,4-1-2-16,7 2 5 0,0 0-2 15,-3-1 2-15,7 1 0 0,0 0 0 0,-3 0 3 16,1 0 2-16,0 4-3 0,-9-2 4 15,0 4-4-15,-5 2 2 0,-7-1 1 16,0 5 4-16,-19 1-6 0,-12 2-5 16,-6 3-4-16,-11 1-1 0,-1-1-7 15,-3 0-20-15,-4-5-82 0</inkml:trace>
  <inkml:trace contextRef="#ctx0" brushRef="#br0" timeOffset="31185.444">14710 9809 58 0,'-9'-2'92'0,"5"-1"-34"0,4 1-16 15,4 2-19-15,11 0-1 16,8-1 1-16,6 1-2 0,6-1-3 0,6 1-5 16,4 0-4-16,3 0 1 0,-3-1-3 15,3-2-2-15,-2-3-2 0,-7 1-1 16,-6 1 0-16,-6-2 0 0,-7 0 0 15,-7 1 2-15,-9-1 0 0,0 0 1 16,-2 1 1-16,-2 1 0 0,0 1 3 0,0 0-2 16,-8 0 2-16,0 1-3 0,1 1-2 15,-1 0-4-15,8 1-1 0,0 0-2 16,0 1 2-16,0 3 1 0,0 1 2 16,8 0 1-16,5 3-1 0,3 3 2 15,3 3 0-15,6 0 0 0,-3 2-2 16,1 1 2-16,-8 1-3 0,-1 1 1 15,-12-1 0-15,-2-2 1 0,0-1-2 16,-18 0-2-16,-5-4-4 0,2-2-32 16,-8-3-74-16,0-2-212 0</inkml:trace>
  <inkml:trace contextRef="#ctx0" brushRef="#br0" timeOffset="52076.165">12353 15688 289 0,'-8'-4'32'0,"6"0"3"16,2 0-5-16,0 1-11 0,18 0 6 16,9-1-2-16,10-2-3 0,9 1-7 15,4 1-2-15,5 0-2 0,-1 1-5 16,-2 2-1-16,-9 1-1 0,-8 0-2 15,-6 0 1-15,-6 4-1 0,-9-2-1 0,-11 2 0 16,-3 3-9-16,-11 1 2 0,-12 2 2 16,-18 5 3-16,-11-2 2 0,-7 3 1 15,-8 0 0-15,-3 1 1 16,-4-4-2-16,3-2 2 0,3-3-1 0,8-2 1 16,13-4 2-16,14-2 6 0,14 0 6 15,13 0 4-15,6 0 13 0,2-2-14 16,25-6-7-16,12 2-1 0,17-1 4 15,16-4 1-15,3 3-3 0,13 1-4 16,1 1-2-16,-2 3-4 0,-6 3 0 0,-11 0-3 16,-14 5-12-16,-9 6-30 0,-16 2-18 15,-6 1-37-15,-21 3-95 0</inkml:trace>
  <inkml:trace contextRef="#ctx0" brushRef="#br0" timeOffset="55684.444">11871 15717 250 0,'0'-4'49'0,"0"-3"-17"0,0 2 3 16,21 1-4-16,6 0 2 0,8 0 0 15,15-1-10-15,8-1-3 0,6 1-7 0,8 0-3 16,5-1 1-16,1 1-2 16,-1 1-2-16,3 0-2 0,-5 1-2 15,1 1 1-15,-8 1-4 0,-2 0 2 16,-14 1-1-16,-8 0-1 0,-13 0 1 0,-13 0 0 16,-3 0-2-16,-13 0 1 0,0 1 0 15,-2-1 1-15,-2 1 2 0,-19 1-2 16,-12 0 1-16,-13 0-1 0,-11-1-1 15,-18 2 0-15,-3 0 2 16,-7 0-1-16,-6 0 0 0,2 2 4 0,-2-1 1 0,4 0-2 16,9 1 0-16,10-2 0 0,14 1 3 15,12-1 1-15,20-1 2 16,7-2 2-16,11 0-2 0,4 1-4 16,2 0-5-16,25-1 2 0,21 4 8 0,18-2 7 15,27-1-7-15,18 1 2 0,15-2-3 16,11 0-4-16,-1 0 1 0,-5 2-5 15,-16 0 0-15,-22 1-2 0,-22-1-1 16,-18-2-1-16,-22 0 1 0,-6 0 2 16,-12-1 1-16,-7-1 1 0,0-4-1 0,-6 1 3 15,0-1-3-15,-15-3-1 0,-9 1 2 16,-11 2-5-16,-11-1 1 0,-12 2 1 16,-14 2-1-16,2 0 0 15,5 3 0-15,12 0 1 0,16 0-1 0,14 1 2 16,8 3-3-16,15 0-3 0,0 5 1 15,21 3 1-15,12 0 4 0,13 4-11 16,3-1-16-16,11 1-18 0,6 2-26 16,-14 2-47-16,-7 1-191 0</inkml:trace>
  <inkml:trace contextRef="#ctx0" brushRef="#br0" timeOffset="60159.719">12068 15649 88 0,'-10'2'28'0,"1"-1"-6"0,9 0 5 15,0-1-8-15,13 3 4 0,14-1 35 16,10 0-17-16,14-1-5 0,11-1-14 16,5 0-5-16,9-1-1 15,3-2-7-15,1-1-2 0,5 2-1 0,-4-1-4 16,-7 1-1-16,-6 2 2 0,-2 0-3 0,-20 0 0 16,-5 0 1-16,-16 0-2 15,-11 0 1-15,-9 1-2 0,-5 2-2 16,0-2 3-16,-23 3 5 0,-12 1 0 15,-9 0-3-15,-9 0 1 0,-14 1-2 0,-7 0 0 16,-7-2 1-16,3 1 0 0,-1-2-1 16,7 0 0-16,4 1 0 0,18-3 1 15,11-1-1-15,22 1 0 0,7-1 0 16,10 0 0-16,10 0-3 0,17 0 3 16,12 0 4-16,15 0 5 0,6 0-1 15,8 0 1-15,13 0-1 0,-5 0-2 16,7 0-3-16,2 1-1 0,-4 6 0 15,-11 2-4-15,-6 4-30 0,-8 2-51 16,-13 1-124-16</inkml:trace>
  <inkml:trace contextRef="#ctx0" brushRef="#br0" timeOffset="73063.967">28632 1049 99 0,'-11'-2'59'0,"3"2"-19"16,6 0 3-16,-4 0-5 0,4 2-13 16,-7 2-5-16,1 4 7 0,-8 3-1 0,-1 2-4 15,-6 2-8-15,-1 3-3 16,-3 0 1-16,-4 8-3 0,0 2-4 16,-9 4-2-16,-5 4 3 0,2-1-6 15,-13-1 3-15,0-5 0 0,2-5-2 0,2-3-1 16,9-3-1-16,12-3-7 0,2-5-7 15,6-1-8-15,13-5-7 0,-4-2-10 16,7-2-9-16,5 0 3 0,0 0-8 16,2-8-23-16,0-2-9 0</inkml:trace>
  <inkml:trace contextRef="#ctx0" brushRef="#br0" timeOffset="73263.669">27952 1357 33 0,'-7'-7'72'0,"-5"0"-27"0,-9 1-4 15,1 0-1-15,5 2 6 0,-5-1-9 16,9 3-9-16,-3 0-4 0,5 2 1 0,1 0-11 15,-4 4-8-15,4 5-3 0,-1-3 1 16,1 5 2-16,4 0 1 0,4 2-1 16,0 1 0-16,10 1-3 0,9 0 0 15,10 3 0-15,4 0 0 0,10-1 0 16,1 0-2-16,7-1 2 0,-1-1-1 0,4-2 2 16,-5-3 0-16,5-2-2 0,2 0 3 15,-2-4-4-15,1 1-15 0,-3 2-25 16,-2 0-61-16,-13 3-169 0</inkml:trace>
  <inkml:trace contextRef="#ctx0" brushRef="#br0" timeOffset="77438.573">14168 1933 1 0,'-4'0'15'0,"-6"-1"-4"16,5-1 1-16,1 2-2 0,0-3 7 15,2 3-10-15,-2 0-3 0,2-1-1 16,2 1-3-16,0 0 1 0,0 0-2 16,0 0-3-16,2 0 4 0,4 0 1 15,2 0-1-15,3 4 0 0,-3-2 1 16,2 2-1-16,5 1 0 0,-5-2 0 16,9 1 1-16,-5-1-1 0,7-2 0 15,0 2 0-15,-3-3 1 0,5 0-1 16,4 1 1-16,-2-1-1 0,1 1 0 0,1-1 0 15,-2 0-1-15,2 0-2 0,0 2-10 16,-2-2 1-16,0 0-1 0,-1 0-6 16,-5 0-1-16</inkml:trace>
  <inkml:trace contextRef="#ctx0" brushRef="#br0" timeOffset="82679">17289 954 11 0,'-8'-6'14'15,"0"4"7"-15,2 2-1 0,-7-4-5 16,7 2 20-16,0-1-18 0,-7 1 1 16,7 1 3-16,4-1 1 0,-2 0-1 15,0 2 0-15,4 0-1 0,0 0-12 16,0 0-7-16,0 2 4 0,10 2 2 16,11 0 4-16,4 2 1 0,0-1 2 15,12 1-3-15,0-2-2 0,4-2 2 0,9-1-1 16,0 0-2-16,-7-1-3 0,4 0 0 15,-9 0-1-15,-9-2-2 0,-3 0 3 16,-5 0-3-16,-8-2 2 0,-5 1-1 16,0-1 1-16,-6 2 1 0,0-1-2 15,-2 1-2-15,0-1 3 0,0 1-2 0,-16 0-1 16,-3 0-2-16,-4-2-2 16,-6 2 2-16,-8 1-2 0,-8 1 1 15,-13 0 4-15,-4 7-2 0,-4-2 0 16,10 2 0-16,6-3 1 0,17 3-2 0,10-3 2 15,11-2-1-15,6 0-1 0,6 0 1 16,0-2-4-16,0 0 1 16,16 0 4-16,11 0 3 0,17-2-3 0,3-4 0 15,7-3 0-15,2 0-1 0,-2 0 1 16,-7 0-1-16,-4 3 1 0,-14 0-1 16,-10 1 7-16,-2 0-2 0,-7 1-2 0,4 1-3 15,-3 0-1-15,-7 3 2 0,-2 0-2 16,-2 0 0-16,0 0-2 15,0 4-6-15,-2 4-11 0,-9 2-20 0,-9 2-5 16,-3 2-30-16,0 4 14 0,-6 1-78 16</inkml:trace>
  <inkml:trace contextRef="#ctx0" brushRef="#br0" timeOffset="83553.377">13587 2060 3 0,'-4'-2'27'0,"2"0"9"0,2 2-3 16,0 0-3-16,0-2-8 16,14-2-16-16,-1 1 7 0,12-1 4 0,2 0-1 15,1 0 0-15,3 0-1 0,3 0-5 16,-3-2-1-16,-3 2 2 0,1-1 0 16,-6-1-2-16,-4 2 0 0,1 1-4 15,-9 0-1-15,-1-1 1 0,-2 0-1 16,-8 2 0-16,0 1 2 0,0 0 1 15,-2 0-4-15,-16 0-4 0,-1 1-1 0,-10 0 1 16,-4 0 1-16,-2 3-1 0,0 0 2 16,4 1-1-16,2 0 1 15,2-1-1-15,6-1 0 0,7 0 0 16,-1-1 2-16,7 0-2 0,8-1 0 0,0 0 1 16,0 0 0-16,0 0-3 0,8 0-2 15,7 0 4-15,8-3 0 0,6-1 0 16,4-2 0-16,0 1 1 0,-2 2-1 15,2 0 1-15,0 0-1 0,-4 3 0 16,4 0-7-16,-2 0-37 0,-2 6-30 0,0-1-62 16</inkml:trace>
  <inkml:trace contextRef="#ctx0" brushRef="#br0" timeOffset="90148.029">14455 4111 0 0,'0'0'7'15,"0"0"-4"-15,5 0 9 0,3 1 4 16,8 4 5-16,1-2 1 0,8 0 0 16,2-1-7-16,6 3-1 0,12-3 3 0,7-2 5 15,18 0-2-15,2 0-4 0,11 0-2 16,4 0-6-16,-4-2-5 0,-5 1 1 16,-1 1-3-16,-13 0-1 15,-6 3-1-15,-11 3-1 0,-10-2-3 0,-2 3-9 16,-4 0-9-16,0-1-11 0,0 3-12 15,-2 0-27-15</inkml:trace>
  <inkml:trace contextRef="#ctx0" brushRef="#br0" timeOffset="95392.7">20954 3713 20 0,'-6'-2'25'16,"4"2"23"-16,0-2-1 0,2 1 11 0,0 1-3 15,10-2-21-15,9 1-9 16,12-1 3-16,8 0-2 0,11 1-2 0,16 0-2 16,4-2-4-16,9 0-4 15,1 1-5-15,-3-1-2 0,-1 2 1 0,-1-1-4 16,-5 0-3-16,-8 0 2 0,-8 2-3 16,-11 0-2-16,-8 0-6 0,-8 0-11 15,-4 0-3-15,-11 0-12 0,3 0-18 16,-9 0-26-16,0 0-17 0,-4 0-48 15</inkml:trace>
  <inkml:trace contextRef="#ctx0" brushRef="#br0" timeOffset="104815.477">14625 1969 4 0,'49'-6'6'0,"9"-2"6"0,2-1 2 15,2-2-11-15,0-1 3 0,9 2-5 0,-7-4 0 16,-2 2 0-16,-2-2-1 15,-7 2 1-15,-7 2 0 0,-1 0-1 0,-9 0 0 16,-3-1-1-16,-4 0-2 0,2-2-6 16,0-2-5-16,4-1-9 0</inkml:trace>
  <inkml:trace contextRef="#ctx0" brushRef="#br0" timeOffset="104971.909">16028 1246 3 0,'21'-18'10'0,"16"3"-6"15,5 0-4-15,20 1 0 0,16-4 0 16,13 1 0-16,8 0 0 0,15 2-6 16</inkml:trace>
  <inkml:trace contextRef="#ctx0" brushRef="#br0" timeOffset="109625.928">18048 8541 74 0,'-2'0'49'0,"2"0"-21"15,0 0-8-15,0 0-2 0,-2 0-4 0,0 0-3 16,0 0-3-16,0 0-6 16,-5 2 0-16,5 2-2 0,2 1 0 0,-2-1-5 15,2 3-31-15,0 2-58 16</inkml:trace>
  <inkml:trace contextRef="#ctx0" brushRef="#br0" timeOffset="-149438.329">15601 4220 110 0,'0'-4'66'0,"0"2"-24"0,0 2-2 16,0 0-1-16,0 0-22 0,0 0-10 15,0 4 5-15,10 0 3 0,-2-1-4 16,0 1-5-16,3 0 2 0,-7-1-2 15,0 2 0-15,-4-4-1 0,0 0-2 16,2-1 18-16,-2 0 13 0,0 0-16 0,2-7-6 16,-2 2-3-16,0-2-1 0,0 0-2 15,0-1 1-15,-4 1 4 0,-2-1-2 16,-5 4-2-16,5 1 1 0,0 1 4 16,2 0-3-16,2 2-3 0,0 0-4 15,-6 0-5-15,5 2 2 0,3 4 1 16,0 3 0-16,0-1-1 0,15-1 1 15,-3 2 1-15,9-5 0 0,-4-2 1 16,3 0 0-16,3-2 0 0,-9 0 1 16,3-6 0-16,-7 0-1 0,-3-3 2 15,-3 0 4-15,-4-2-1 0,0 2-1 0,-7-1 2 16,-3 3-3-16,-2 0-1 0,-5-2 1 16,3 4-2-16,-5-1 1 0,1 0-1 15,7 6 0-15,1 0-2 0,-1 0-2 16,7 3-2-16,2 3 0 0,2 2 2 15,0 3 2-15,9 0-1 0,9-1 0 0,5-1 2 16,2-3-1-16,-3-2 0 16,3-3 1-16,-2-1 0 0,-2 0-1 15,-7-5 1-15,-1-1-2 0,-5-1 3 16,-2 2-1-16,-6-5 0 0,0 2 4 0,0-2-1 16,-6 3 1-16,-9 0-2 0,3 2 0 15,-7-1-2-15,3 4-1 0,-5 2-1 16,3 0 0-16,3 0 0 0,5 5-2 15,-3 5 1-15,7-1 1 0,4 6 0 16,0-3-2-16,2 4 3 0,2-1-2 0,8-3-1 16,7-1-1-16,-1-3 0 0,7-4 0 15,2-2 1-15,0-2 3 16,-9 0-1-16,5-2 1 0,-4-8-1 16,-11 0 2-16,-2-1-1 0,-4-2 0 0,0 0 2 15,-8 2 3-15,-7 2 1 0,3 2-3 16,-5 3 1-16,3 1-1 0,-5 3-4 15,5 0 0-15,-5 2-1 0,-2 7 2 16,11-1-8-16,4 5-22 0,2 2-29 16,4 0-61-16,6 0-175 0</inkml:trace>
  <inkml:trace contextRef="#ctx0" brushRef="#br0" timeOffset="-141526.074">15733 4258 9 0,'0'-2'25'16,"2"0"-5"-16,-2 2-1 0,0-1-8 16,0 1-3-16,0-2-3 0,0 2 0 0,2-2-2 15,0 2 1-15,0-2 2 0,0 2-2 16,0-2 0-16,-2 1 3 15,0 1 3-15,0-1 4 0,0 1 3 16,0 0-4-16,0 0-2 0,0 0 0 0,0 0-2 16,0 0-1-16,0 0 3 0,2 0-7 15,-2 0 0-15,0 0-2 0,0 0-2 16,0 0 2-16,0 0-1 0,0 0 0 16,0 0 0-16,0 0 0 0,0 0 0 15,0 0-2-15,0 0 1 0,0 0 0 16,0 0 1-16,0 0-1 0,0 1 0 0,0-1 3 15,0 0-1-15,0 0 0 0,0 0 0 16,0 0-3-16,0 0-1 0,0 0 1 16,0 0 1-16,0 0 0 15,0-1 1-15,0 1-2 0,0 0 0 0,0 0-3 16,-2 0 2-16,0 0 2 0,0 1 0 16,2 2 0-16,0-1 0 0,0 0 0 15,0-1 0-15,0 1 0 0,0-1 0 16,0-1 0-16,0 1 0 0,0-1 1 15,0 0-1-15,0 0 4 0,0 0-2 0,0 0-1 16,0 0 0-16,0-1-1 0,0 0 1 16,0-1-1-16,0 1 0 0,2 1 0 15,-2 0-1-15,0 0-1 16,2 0-5-16,-2 3-39 0,4 1-33 0</inkml:trace>
  <inkml:trace contextRef="#ctx0" brushRef="#br0" timeOffset="-140248.675">15919 4472 42 0,'0'-2'29'0,"0"-3"-1"0,0 2-2 0,0-1 0 16,0 1 0-16,0 1 1 15,0-1 4-15,0 2-4 0,0 0 3 0,0-3 4 16,0 4-3-16,0 0-6 0,0 0-3 15,0 0-7-15,0 0-5 0,0 0-5 16,-2 0 0-16,-4 8-3 0,-5-1 2 16,3 4 1-16,4 0 1 0,0 1-3 15,4 2 0-15,0 0-1 0,0 1 0 0,2 2-1 16,4-3 1-16,6 0 0 0,-1-1 0 16,-3-4-2-16,6-2 3 15,-3 0-2-15,5-5 0 0,-3-2 0 16,-1 0 0-16,5 0 0 0,-9-3 2 0,6-5-1 15,-5-2-2-15,-5-3 2 0,0-2-1 16,-4 0 0-16,0-4-1 0,-6 2 1 16,-9-2 1-16,-5 2 1 0,-3 2 2 15,0 0-3-15,2 4 1 0,1 4-2 16,-3 5-1-16,4 2 0 0,3 0-1 0,-3 8 0 16,5 3-5-16,4 3-24 0,-3 4-20 15,9 2-52-15,2 2-71 0</inkml:trace>
  <inkml:trace contextRef="#ctx0" brushRef="#br0" timeOffset="-136294.308">15735 4306 7 0,'-2'-4'20'16,"-2"-2"-8"-16,-5 2-2 0,7 1 0 15,0 1-6-15,0-1-1 0,0 1-2 16,2 2 0-16,-2-4 1 0,2 3-1 0,0 1 0 15,-2-1-1-15,2 1 0 16,-2 0 0-16,0 0-6 0,0 0 6 0,-2 3 0 16,-5 2 1-16,9 0-2 0,-2 1-6 15,2 0-9-15,0-1-10 0</inkml:trace>
  <inkml:trace contextRef="#ctx0" brushRef="#br0" timeOffset="-136055.201">15735 4306 19 0,'8'-57'10'15,"-8"55"-3"-15,0-2-5 0,0 4-2 0,0-1 1 16,0 0-1-16,0 1-1 16,4-1 2-16,0 1-5 0,3 0-8 15,1 0-10-15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2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1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2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27 217 6502 0 0,'0'0'1954'0'0,"0"-27"-609"0"0,0 27 225 0 0,0-27 448 0 0,0 27-289 0 0,27-27-512 0 0,-27 27-320 0 0,54 0-96 0 0,-27-27-64 0 0,0 27-161 0 0,27 0-127 0 0,0 0-97 0 0,-27 0 0 0 0,0 0-95 0 0,27 0-65 0 0,-27 0 0 0 0,0 0-128 0 0,-27 27 0 0 0,0-27-32 0 0,0 0 32 0 0,0 27 0 0 0,-27 0 64 0 0,0 0-32 0 0,-27 0 33 0 0,27 0-97 0 0,-27 0 32 0 0,27 0-32 0 0,0-27 0 0 0,0 27 32 0 0,0 0-64 0 0,0-27-32 0 0,27 0 32 0 0,0 0 32 0 0,0 0 0 0 0,0 0 32 0 0,0 0 32 0 0,0 0-64 0 0,0 0 32 0 0,0 0-32 0 0,0 0-32 0 0,27 0-32 0 0,0 0 32 0 0,-27 0-32 0 0,27 0 32 0 0,0 0 0 0 0,0 0 0 0 0,0 27-32 0 0,0-27 32 0 0,0 27 32 0 0,0 0-32 0 0,-27-27 0 0 0,27 27 32 0 0,-27-27-32 0 0,0 27 32 0 0,0 0 32 0 0,0-27-32 0 0,0 27 128 0 0,-27-27-32 0 0,0 27 1 0 0,27 0 63 0 0,-54 0-128 0 0,27-27 32 0 0,-27 27-32 0 0,27 0-32 0 0,-27-27 0 0 0,0 27 0 0 0,27-27 0 0 0,0 0-64 0 0,27 0-64 0 0,0-27-352 0 0,0 0-481 0 0,27 27-673 0 0,0-27-896 0 0,27 0-1378 0 0,0 0-3843 0 0</inkml:trace>
  <inkml:trace contextRef="#ctx0" brushRef="#br0" timeOffset="1">973 163 2178 0 0,'-27'0'4004'0'0,"27"0"-2178"0"0,-27-27-225 0 0,27 27 321 0 0,-27 0-289 0 0,0 0-447 0 0,0 27-129 0 0,0 0-129 0 0,0-27-159 0 0,0 27-160 0 0,0 0-97 0 0,0 0-95 0 0,0 27-33 0 0,27-27-160 0 0,-27 0 0 0 0,27 27-31 0 0,0-27-33 0 0,0 27-128 0 0,0-27 64 0 0,27 0 32 0 0,0 0-128 0 0,0-27 96 0 0,27 27 0 0 0,-27-27-96 0 0,27 0 128 0 0,0 0-32 0 0,-27-27 0 0 0,0 0 33 0 0,0-27 31 0 0,0 27 128 0 0,-27-27 96 0 0,0 27-159 0 0,0-27-1 0 0,0 27-128 0 0,-27-27 0 0 0,-27 27-32 0 0,0 0 0 0 0,0 27-32 0 0,0 0-32 0 0,0 0 0 0 0,0 0-64 0 0,-1 0-32 0 0,28 27-320 0 0,0 0-417 0 0,27 0-865 0 0,-27 0-1313 0 0,27 0-2081 0 0</inkml:trace>
  <inkml:trace contextRef="#ctx0" brushRef="#br0" timeOffset="2">1216 109 4420 0 0,'0'-27'2050'0'0,"0"27"-705"0"0,0-27 641 0 0,27 27-96 0 0,-27-27-320 0 0,27 27-129 0 0,-27 0-256 0 0,27 0-160 0 0,-27 0-96 0 0,27-27-160 0 0,-27 27-97 0 0,0 0-63 0 0,27 0-225 0 0,-27 0-31 0 0,27 27-33 0 0,0-27-96 0 0,-27 27-64 0 0,27 0-64 0 0,-27-27 32 0 0,0 54-32 0 0,0-27 33 0 0,0 0-97 0 0,0 0 64 0 0,0 27-32 0 0,-27-27-64 0 0,0 27 96 0 0,0 0-64 0 0,0-27 0 0 0,27 27 32 0 0,-27-27 0 0 0,0 27-32 0 0,0-27 0 0 0,27 0 0 0 0,0-27 0 0 0,0 27 0 0 0,0-27 0 0 0,0 0 128 0 0,27 0 65 0 0,0 0-65 0 0,0 0 0 0 0,27 0-64 0 0,-27 0-96 0 0,0 0 64 0 0,0 0-32 0 0,0 0 0 0 0,0 0-96 0 0,0-27-192 0 0,0 27-353 0 0,-27 0-576 0 0,27-27-993 0 0,-27 27-1537 0 0,27 0-3845 0 0</inkml:trace>
  <inkml:trace contextRef="#ctx0" brushRef="#br0" timeOffset="3">1837 28 6951 0 0,'0'0'1761'0'0,"-27"0"-223"0"0,27 0 63 0 0,0 0 385 0 0,0 0-737 0 0,0 0-448 0 0,0 0 128 0 0,0 27-192 0 0,0 0-33 0 0,0-27-159 0 0,0 27-97 0 0,0 0-127 0 0,0 0-1 0 0,0 0-128 0 0,0 0-96 0 0,27-27 32 0 0,-27 27-64 0 0,27-27 64 0 0,0 0 1 0 0,1 0-1 0 0,-1 0-64 0 0,0 0 64 0 0,0-27 0 0 0,-27 0-64 0 0,27 0 64 0 0,0 0-32 0 0,-27 0 0 0 0,0 27 0 0 0,27-27-64 0 0,-27 0 129 0 0,0 27-1 0 0,0 0 32 0 0,0 0 0 0 0,0 0-32 0 0,0 0-64 0 0,0 0-32 0 0,0 27 32 0 0,0 0 1 0 0,0 0 127 0 0,0 0 0 0 0,0 27-32 0 0,0-27 32 0 0,27 27 1 0 0,-27 0-33 0 0,27-27-96 0 0,-27 27 32 0 0,27 0 0 0 0,-27 0-64 0 0,0-27 32 0 0,27 27-32 0 0,-27-27 0 0 0,0 27-32 0 0,0-27-160 0 0,0 1-320 0 0,0-1-545 0 0,0-27-1025 0 0,0 27-2242 0 0,0 0-8072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2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1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0 363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3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0 900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0,0-32-65 0 0,0 32-32 0 0,0 0-96 0 0,0 0 32 0 0,0 0 0 0 0,0 0-32 0 0,0 0-64 0 0,0 0 32 0 0,0 0 0 0 0,0 0 32 0 0,0 32 0 0 0,0 1 32 0 0,33 0-32 0 0,-33 0 0 0 0,0 0 256 0 0,0 33-480 0 0,33 0 160 0 0,-33-33 0 0 0,32 33 0 0 0,-32-33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1-256 0 0,-33 32 544 0 0,33 0-128 0 0,-33 0-256 0 0,0 0-192 0 0,0 33-353 0 0,0 0-544 0 0,0 0-608 0 0,0 0-706 0 0,0 0-1472 0 0,0 33-7336 0 0</inkml:trace>
  <inkml:trace contextRef="#ctx0" brushRef="#br0" timeOffset="1">1389 36 1698 0 0,'0'0'4292'0'0,"0"0"-2723"0"0,0-35-256 0 0,0 35-288 0 0,0 0 993 0 0,0 0-769 0 0,0 0-352 0 0,0 0-224 0 0,0 0-289 0 0,0 0 97 0 0,0 0 127 0 0,0 0 1 0 0,35 35-97 0 0,-35-35 129 0 0,0 35-129 0 0,0-35-31 0 0,0 0-65 0 0,0 36-63 0 0,0-36-1 0 0,0 35-64 0 0,0 0 65 0 0,0 0-129 0 0,0 1-32 0 0,0-1 32 0 0,0 0-96 0 0,0 0-32 0 0,0 1-64 0 0,0-1 65 0 0,0 0-33 0 0,0 36-64 0 0,0-71 256 0 0,0 35-384 0 0,0 0 0 0 0,0 0 96 0 0,0 1-65 0 0,0-36-31 0 0,0 35-320 0 0,0-35-609 0 0,0 0-993 0 0,0 0-2274 0 0,0 0-7047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3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0 880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0,-33-34-64 0 0,33 34 32 0 0,0-33-64 0 0,-33 0 64 0 0,33 0-32 0 0,0 0 32 0 0,0 0 32 0 0,33 0-32 0 0,-33-33-32 0 0,0 0 64 0 0,0 0-32 0 0,0 0 32 0 0,-33 0 0 0 0,33 0-32 0 0,-33 0 64 0 0,33-33 1 0 0,0 33-65 0 0,-33-33 32 0 0,33 0 32 0 0,-33 33 0 0 0,0-33 64 0 0,33-33 0 0 0,-33 33 0 0 0,0 0-32 0 0,0 1 97 0 0,0-34-65 0 0,0 33-32 0 0,0 0-32 0 0,-33-33-64 0 0,33 33 64 0 0,0 0-32 0 0,0 33 0 0 0,0-33-320 0 0,-33 0 704 0 0,33 33-255 0 0,0-32-65 0 0,0 32-32 0 0,0 0-96 0 0,0 0 32 0 0,0 0 0 0 0,0 0-32 0 0,0 0-64 0 0,0 0 32 0 0,0 0 0 0 0,0 0 32 0 0,0 32 0 0 0,0 1 32 0 0,33 0-32 0 0,-33 0 0 0 0,0 0 256 0 0,0 33-480 0 0,33 0 160 0 0,-33-33 0 0 0,33 32 0 0 0,-33-32 0 0 0,32 33 64 0 0,-32-33-32 0 0,0 33 0 0 0,33-33-1 0 0,-33 0 33 0 0,33 1 33 0 0,0-34-66 0 0,-33 33 33 0 0,33-33 33 0 0,0 0-33 0 0,-33 0 32 0 0,32-33 0 0 0,1 33 0 0 0,0-34 32 0 0,0 1-32 0 0,0 0 0 0 0,0 0 32 0 0,0 0-32 0 0,-33-33-32 0 0,33 33 96 0 0,0 0 0 0 0,-33-32-32 0 0,33 32 0 0 0,-33-33 0 0 0,0 33 0 0 0,0-33-128 0 0,0 33 128 0 0,0-33-64 0 0,0 1-256 0 0,-33 32 544 0 0,33 0-128 0 0,-33 0-256 0 0,0 0-192 0 0,0 33-353 0 0,0 0-544 0 0,0 0-608 0 0,0 0-706 0 0,0 0-1472 0 0,0 33-7336 0 0</inkml:trace>
  <inkml:trace contextRef="#ctx0" brushRef="#br0" timeOffset="1">1475 71 1473 0 0,'0'-35'2883'0'0,"0"35"-1602"0"0,0 0-160 0 0,35-35 129 0 0,-35 35-33 0 0,0 0-192 0 0,0 0-160 0 0,0 0-161 0 0,36 0-127 0 0,-36 0-65 0 0,0 0-127 0 0,0 0-33 0 0,35 0 64 0 0,-35 0-127 0 0,0 0-33 0 0,0 0 0 0 0,35 0 0 0 0,-35 0 1 0 0,0 35-33 0 0,0-35-96 0 0,0 35 32 0 0,0-35-32 0 0,0 36 64 0 0,0-1-64 0 0,0-35 1 0 0,0 35-33 0 0,-35 0 0 0 0,0 1 64 0 0,35-1-64 0 0,-36-35-96 0 0,1 35 0 0 0,35 0 32 0 0,0 0 192 0 0,-35-35-352 0 0,35 35 32 0 0,0 0 64 0 0,0-35 32 0 0,0 35 0 0 0,0-35 0 0 0,0 0-64 0 0,0 0 128 0 0,0 0-64 0 0,0 0 32 0 0,35 0 128 0 0,-35 0 32 0 0,35 0 33 0 0,1 0-65 0 0,-1 0-64 0 0,0 0 0 0 0,0 0 0 0 0,1 0-96 0 0,-1 0 0 0 0,-35 0 0 0 0,35 0 32 0 0,1 0-64 0 0,-36 0-641 0 0,35 0-1473 0 0,-35 36-2306 0 0,35-36-4997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1:13:53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36 2498 0 0,'0'-35'2819'0'0,"35"35"-1474"0"0,-35 0 1 0 0,36 0-129 0 0,-1 0-160 0 0,0 0-160 0 0,0 0 63 0 0,1 0-63 0 0,-1 0-256 0 0,0 0-129 0 0,1 0-63 0 0,-36 0-65 0 0,35 0-31 0 0,-35 0-33 0 0,0 0 0 0 0,0 0-64 0 0,0 35 161 0 0,-35-35-33 0 0,-1 35-128 0 0,1-35-127 0 0,0 36 31 0 0,-1-36 0 0 0,1 35-96 0 0,0-35-32 0 0,0 35 64 0 0,-1-35-96 0 0,36 0 32 0 0,-35 0 0 0 0,35 0 0 0 0,0 35-32 0 0,0-35 0 0 0,0 0 32 0 0,0 0 0 0 0,0 0 0 0 0,0 0 32 0 0,35 0 0 0 0,1 0-32 0 0,-1 0 0 0 0,0 0-32 0 0,0 0 0 0 0,1 0 0 0 0,34 0 0 0 0,-34 36 32 0 0,34-36-32 0 0,-35 0 0 0 0,1 35 0 0 0,34-35 0 0 0,-70 35 0 0 0,36-35 0 0 0,-36 0 32 0 0,35 36 0 0 0,-35-36 97 0 0,0 35 447 0 0,0-35-320 0 0,0 35 1 0 0,-35-35 63 0 0,35 35 32 0 0,-71-35 33 0 0,36 36-33 0 0,-36-36-128 0 0,1 0-64 0 0,34 35-64 0 0,-34-35-96 0 0,-1 0 32 0 0,36 35-64 0 0,-36-35-608 0 0,36 0-1698 0 0,0 0-3108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1:15:50.2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36,'0'-6,"6"-2,8 0,8 2,6 1,4 9,2 2,3 1,-1-1,1-1,0-2,-1-1,0-1,0-1,-1 0,0 0,1-1,-1 1,0 0,0 0,0 0,1 0,-1-1,0 2,0-7,1-2,-1 0,0 2,1 1,-1 3,-6 6,-8 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19 769 0 0,'0'0'1825'0'0,"0"0"1"0"0,0 0-737 0 0,0 0-64 0 0,0 0 0 0 0,0 0-224 0 0,0 0-225 0 0,0 0 33 0 0,0 0 32 0 0,0 0 127 0 0,0 0-31 0 0,0 0-64 0 0,0 0-97 0 0,0 0 1 0 0,0 0-97 0 0,0 0-31 0 0,0 0 31 0 0,0 0-31 0 0,0 0 95 0 0,0 0 33 0 0,20 17-161 0 0,-20-17-96 0 0,20 20-63 0 0,-20-20-33 0 0,22 18-64 0 0,-22 0-64 0 0,21-18-32 0 0,-21 19 0 0 0,20 0 0 0 0,-20 0-32 0 0,0-19-32 0 0,21 18 0 0 0,-21-18 32 0 0,20 18-64 0 0,-20-18-32 0 0,22 0-224 0 0,-22 0-193 0 0,0 19-223 0 0,0-19-385 0 0,0 0-321 0 0,0 0-447 0 0,0 0-1282 0 0,0 0-1698 0 0</inkml:trace>
  <inkml:trace contextRef="#ctx0" brushRef="#br0" timeOffset="1">187 0 480 0 0,'-20'0'1506'0'0,"20"0"-321"0"0,0 0 64 0 0,-22 19 64 0 0,22-19-127 0 0,-20 17-258 0 0,20 3-287 0 0,-21-2-32 0 0,21-18-65 0 0,-20 18-31 0 0,20 1-193 0 0,-21 0-96 0 0,-1 18-32 0 0,22-19 0 0 0,-20-18-95 0 0,20 19-33 0 0,-20-2 0 0 0,20 3 0 0 0,0-20-32 0 0,0 18-32 0 0,0-18 0 0 0,0 0-64 0 0,0 0-257 0 0,0 0-672 0 0,0 0-1088 0 0,0 0-1475 0 0</inkml:trace>
  <inkml:trace contextRef="#ctx0" brushRef="#br0" timeOffset="2">332 185 320 0 0,'0'0'1282'0'0,"-20"0"-193"0"0,20 0 320 0 0,0 0-128 0 0,0 0-320 0 0,0 0-160 0 0,0 0 64 0 0,-20 0-129 0 0,20 0-159 0 0,0 0-129 0 0,-21 0-63 0 0,21 0-33 0 0,0 0 0 0 0,-21 0-31 0 0,21 19-97 0 0,0-19 0 0 0,-22 0 64 0 0,22 17-96 0 0,0-17 1 0 0,0 0-33 0 0,-21 20-64 0 0,21-20-32 0 0,0 18 0 0 0,0-18-32 0 0,0 18 0 0 0,0-18 0 0 0,0 18 32 0 0,0-18-32 0 0,0 0-32 0 0,0 0 32 0 0,0 0 32 0 0,0 0-64 0 0,21 0 160 0 0,-21 0 161 0 0,22 0 63 0 0,-22 0 32 0 0,21 0 1 0 0,-21-18-225 0 0,21 18 32 0 0,-21-18 0 0 0,0 0-31 0 0,20 18-65 0 0,-20-20 96 0 0,0 3 0 0 0,0 17 64 0 0,0-19-95 0 0,0 19-97 0 0,0 0 96 0 0,0-18-128 0 0,-20 18-64 0 0,20 0 0 0 0,-21 0 0 0 0,21 0 0 0 0,-21 0 0 0 0,-1 0-64 0 0,22 0-96 0 0,-21 0-193 0 0,21 18-447 0 0,-20-18-738 0 0,20 19-832 0 0,0-19-1858 0 0,0 17-2819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1:15:51.87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212 670,'0'-6,"0"4,0 9,0 8,0 15,0 7,0 10,0 9,0 6,0 0,0 6,0 5,0-6,0 0,0-1,0-6,0-6,0-7,0-5,0-4,-6-8,-8-16,-2-9</inkml:trace>
  <inkml:trace contextRef="#ctx0" brushRef="#br0" timeOffset="333.234">0 635,'6'-6,"8"-2,8 1,6-6,4 1,3 2,7 2,3 3,-1 3,-1 0,-3 2,-1 0,-8 7,-3 7,-6 8,-8 7,-5 3,-4 3,-4 1,-1 1,-7 0,-2-1,0 0,-4 0,-6 0,-6-1,-4 1,-4-7,-8-2,-3 1,0-5,2-6,1-6,8-5</inkml:trace>
  <inkml:trace contextRef="#ctx0" brushRef="#br0" timeOffset="804.251">1200 177,'-6'0,"-8"0,-8 0,-5 5,-5 3,-3 6,-2 6,1 6,-1 5,6 2,3 8,0 4,4 5,1 6,4 7,6 3,-2 3,2 2,4 1,2-7,3-1,9-6,8-7,9-6,6-11,5-10,3-11,0-6,-5-5</inkml:trace>
  <inkml:trace contextRef="#ctx0" brushRef="#br0" timeOffset="2276.572">1306 600,'0'-6,"-6"-2,-8 0,-2 8,-4 4,2 7,-3 1,3 6,4 4,-1 6,1 3,4 3,3 2,3 0,2 0,1 0,1 0,7-6,8-8,1-2,4-5,5-4,4-4,3-10,2-4,-5 0</inkml:trace>
  <inkml:trace contextRef="#ctx0" brushRef="#br0" timeOffset="2607.845">1553 600,'6'0,"8"0,7 0,7 0,4 0,3 0,1 0,1 0,0 0,-1 0,-6 0</inkml:trace>
  <inkml:trace contextRef="#ctx0" brushRef="#br0" timeOffset="2887.607">1376 847,'6'0,"8"0,8 0,5 0,6 0,1 0,3 0,-1-6,1-2,0 0,-1 2,0 2,-7 1</inkml:trace>
  <inkml:trace contextRef="#ctx0" brushRef="#br0" timeOffset="3344.982">2117 565,'-6'6,"-8"2,-2 5,-3 1,0 4,-1 5,1 4,5 4,5 3,3 1,4 1,7 0,9-6,3-2,3-5,5-8,5-5,2-11,2-6,-4-6,-8-8,-2-7,-3-3,-6-4,-4-7,-9-2,-5-1,-6 2,-8 9,-6 3,-4 8,-4 7,0 6,-2 6,0 9,1 9,0 3,6 4,8-1</inkml:trace>
  <inkml:trace contextRef="#ctx0" brushRef="#br0" timeOffset="3744.634">2505 0,'0'6,"0"8,0 8,0 5,0 5,0 9,0 3,0 7,0 0,-6 3,-2 5,1 5,0 2,3 3,1 2,2 0,0-6,1-7,1-9,-1 1,6-4,2-2,0-9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1:15:55.9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31 600,'6'0,"8"0,7 6,7 8,4 8,3 0,1 2,1 3,0 3,-1 2,1 8,-7 4,-3-1,1-1,-5-2,0-7,-4-4,1-1,-4-5</inkml:trace>
  <inkml:trace contextRef="#ctx0" brushRef="#br0" timeOffset="304.299">490 459,'-6'0,"-8"6,-8 8,-6 8,-10 5,-5 12,0 9,-6 10,-1 7,4 3,2 4,9 0,5-5,7-9,7-7,13-7,13-11,4-11</inkml:trace>
  <inkml:trace contextRef="#ctx0" brushRef="#br0" timeOffset="616.16">490 1,'5'0,"9"0,8 0,6 0,4 0,9 0,3 6,0 2,-1 5,-2 7,-2 6,-2 5,0 8,-2 4,0 7,0 7,-6 5,-8 11,-8 10,-5 4,-5 5,-3-2,-1-4,-6-4,-9-4,-7-4,-5-2,-5-8,-2-8,-1-8,-1-6,6-10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52:00.3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5480 18064 17 0,'-23'3'8'0,"3"-2"19"16,9-1-7-16,5 0-3 0,0 0 8 16,6 0 13-16,0-1-8 0,-2 0-5 15,2 1-9-15,0 0-3 0,0-1-5 0,2 1 2 16,16 0 15-16,7 0 1 15,8 0-5-15,4 0-1 0,9-1-3 16,-3 1-2-16,11 0-3 0,2-3-3 0,4 3-4 16,0-3 2-16,2-1-4 0,2 2-1 15,-2 1 0-15,-2-1 1 0,-2 2-6 16,-7 0-28-16,-1 0-39 0,-4 2-63 16</inkml:trace>
  <inkml:trace contextRef="#ctx0" brushRef="#br0" timeOffset="511.463">8397 18007 166 0,'-7'-2'36'0,"5"0"-1"15,2 2-13-15,0-1 5 0,0-1-11 16,17 1 1-16,10-3 3 0,6 0-3 16,14 0-7-16,-3 0-2 0,5 0-6 0,3 3 1 15,-8-1-1-15,5 2-1 0,3 0-2 16,2 2-3-16,12-2-3 0,18 0-28 16,14 0-3-16,11-2-52 15,5-4-101-15</inkml:trace>
  <inkml:trace contextRef="#ctx0" brushRef="#br0" timeOffset="857.359">11200 18004 124 0,'16'-4'43'0,"7"1"-20"0,-2 2-15 15,-5 1-3-15,7 0 1 0,4 0 5 16,-2 3-3-16,-1 0-5 0,-1 0-2 16,0 0-2-16,0 0-8 0,10 0-21 0,16 0 31 15,19-3-10-15,25 0-20 0,13 0-46 16</inkml:trace>
  <inkml:trace contextRef="#ctx0" brushRef="#br0" timeOffset="1100.61">13290 18059 181 0,'0'0'34'0,"0"0"-14"15,-3 3-11-15,3-1-6 0,0-1 8 16,19 2 4-16,8 1-3 0,4-1-8 15,-2 2-2-15,6-3-1 0,8-2 0 16,22 0 25-16,15-2-19 0,21-3-5 16,13 2-6-16,6-2-30 0,6 4-30 15,0 1-21-15,-2 0-53 0</inkml:trace>
  <inkml:trace contextRef="#ctx0" brushRef="#br0" timeOffset="1281.408">15774 17976 194 0,'33'-9'11'0,"-8"5"-8"0,-6 3-3 0,-7 0 0 15,13-4 0-15,10-2 7 16,15 0 15-16,10 2-18 0,2 0-2 16,2 1-3-16,8 1 1 0,0-1-6 15,1 2-9-15,3 2-13 0,1-2-13 0,-3-1-17 16,7 1-36-16</inkml:trace>
  <inkml:trace contextRef="#ctx0" brushRef="#br0" timeOffset="1464.098">17699 17864 19 0,'37'-5'21'0,"2"3"25"0,0-1-31 16,1-3 8-16,9 1 6 0,5-1-3 15,2 1-5-15,6-3-10 16,4 2 0-16,0 0-4 0,7-1 0 0,-3 3-3 15,-2-3 0-15,0 2-4 0,-2 0 1 16,-10 2-2-16,-2 2-1 0,-4 1-21 16,-1 0-18-16,-1 0-23 0,-3 1-44 15</inkml:trace>
  <inkml:trace contextRef="#ctx0" brushRef="#br0" timeOffset="6319.52">20905 9204 3 0,'-8'0'21'0,"5"0"-11"0,-3 0 32 16,4 0-7-16,2 0 10 0,-2 0-1 15,2 0-8-15,0 0-7 0,0 0-3 0,0 0 2 16,8 0 1-16,17-1-9 0,12 0 4 16,13-1-3-16,10 0 4 0,10 2-3 15,11 0-2-15,6 0-7 16,6 0-5-16,2 0-1 0,0 0-1 0,6 2-5 16,-4-1 2-16,-8-1-1 0,-4 0 0 15,-15 0-1-15,-12 0 1 0,-10 0-4 16,-15 0 2-16,-8 0-3 0,-15 0-4 15,2 0-9-15,-6 0-13 0,-3 0-15 16,1 1-22-16,-2 1-34 0,-2 1-71 0</inkml:trace>
  <inkml:trace contextRef="#ctx0" brushRef="#br0" timeOffset="16460.688">22219 9022 0 0,'-2'0'9'0,"0"0"-8"16,2 0 2-16,0 0 9 0,0 0 1 15,0 0-5-15,0 0-5 0,0-2 0 16,0 1-3-16,0-2-1 0,0 2-7 16,2 0-6-16,0 1 2 0,1 0-5 15</inkml:trace>
  <inkml:trace contextRef="#ctx0" brushRef="#br0" timeOffset="16837.425">22219 9022 0 0,'-14'8'1'0,"14"-8"0"15,0 0 0-15,0 1-1 0,0-1 6 16,0 0-3-16,0 0 2 0,0 0 5 16,0 0-4-16,0 0 3 0,0 0 5 15,0 0 26-15,0 0-21 0,0 0-5 16,0 0-1-16,0 0-1 0,0 0 2 16,-2 0-3-16,-2 0-8 0,2 0 0 15,2 0-1-15,-4 0 1 0,4 0 1 16,-2 0 4-16,-1 0-2 0,1 0 4 0,0 0-2 15,2 0-3-15,0 0-1 0,0 0-4 16,0 0-4-16,0 0 5 0,0 2 1 16,4 2-8-16,3-1-21 0,5 1-42 15</inkml:trace>
  <inkml:trace contextRef="#ctx0" brushRef="#br0" timeOffset="25140.777">304 8815 33 0,'6'-1'31'0,"2"0"15"16,-8 0-12-16,2 1 5 0,0 0-9 15,-2 0-5-15,0 10 7 0,0-1-9 16,-4 5-1-16,-6 6-2 0,-4 2-6 16,-9 0 0-16,-6 6-7 0,2-3-3 0,-4-1-2 15,6-4-2-15,9-7 1 16,5-5 2-16,11-6 1 0,6-2-1 16,21 0 3-16,17-1 5 0,7-9 0 15,9-2-4-15,0-3-2 0,-4-3-2 0,-12-1-1 16,-13 2 3-16,-5-2-3 0,-7 2-2 15,2 0 0-15,1-2 0 0,-5 3 0 16,2 3-2-16,-1 0 2 0,-10 2-1 16,-5 4 2-16,-3 1 0 0,0 1 0 15,0 2-1-15,0 0 2 0,-5 3 0 0,-5 0-1 16,2 3-3-16,-11 7 1 0,-4 3 2 16,-5 5 2-16,-10 4 2 0,1 2 0 15,-2 3-2-15,-3 0-2 0,5-1-1 16,15-2 1-16,7 0-1 0,15-10 0 15,2-3-1-15,17-7 2 0,6-2 1 16,3-2 2-16,3-2 1 0,9-7 0 16,-1-7-1-16,2-3-1 0,-1-4 0 15,1-5-2-15,-2 2 2 0,-4 0-3 16,-4 0 2-16,-4 0-2 0,-4 2 0 16,-6 2 0-16,-1 2 1 0,-8 3 2 0,-6 3-3 15,-2 5 1-15,0 2 1 0,0 5 1 16,0 1 4-16,0 1 2 0,0 0-5 15,-8 10-4-15,-12 5 0 16,-7 6 4-16,-6 7-1 0,2 3 2 0,-3 5-1 16,6 1-3-16,5 2 1 0,10-5-2 15,7-5 2-15,6-7-2 0,0-9 0 16,4-6 0-16,3-4-2 0,-1-3-7 16,0-3-2-16,10-9-5 0,-1-7-33 15,6-2-60-15,-1-7-106 0</inkml:trace>
  <inkml:trace contextRef="#ctx0" brushRef="#br0" timeOffset="26307.337">765 8479 2 0,'0'2'32'0,"0"-1"-14"16,0 2 34-16,-4-1-3 0,2-2 4 0,-3 1-9 15,5-1-1-15,0 0 4 16,-4 0-7-16,4 0-9 0,-2 0-4 15,-2 0-7-15,-6 0-5 0,2 0 1 16,-3 0-1-16,-3 0 1 0,5-2-1 0,-1-2-3 16,0 0 3-16,6-4-3 0,-3-2 1 15,5-2-2-15,-2-4-3 0,-6-2-3 16,2-4-1-16,-3-2-2 0,-7 0 0 16,3-2-1-16,-1 0 0 0,5 0-2 15,1 1 2-15,4 1-3 0,-4 3 0 0,-1 4-1 16,1 1-1-16,-3 5-1 0,1 0 0 15,-2 2 0-15,-5 2 2 0,7 1-2 16,-7 1 1-16,11 1 1 16,1-1 2-16,1 2-1 0,6 0-1 0,-2 0 1 15,-2 1 0-15,0 0 1 0,-2-1 1 16,0 1-1-16,-7 1 0 0,9-1 2 16,0 2-2-16,0-1 0 0,4-1 1 15,0 1-1-15,0-1 0 0,0 1 1 16,-2 0 1-16,-2 0-3 0,-5 1 1 15,1 0 0-15,2 0 1 0,4 0 0 0,0 0 0 16,2 0-2-16,0-1 1 0,10-1-2 16,9-4-3-16,14-2 2 0,6-4 1 15,15-2 1-15,8-5 3 0,-2-1-1 16,2 0-1-16,2 1 1 0,-8 3 0 16,-1 4 0-16,-9 0 1 0,-11 4 0 15,-10 2-1-15,-7 2 0 0,-5 1-1 16,-5 3-9-16,-6-2-19 0,-2 2-11 15,0 0-18-15,0 0-15 0,0 2-8 16,0 3-26-16</inkml:trace>
  <inkml:trace contextRef="#ctx0" brushRef="#br0" timeOffset="26817.505">763 7846 36 0,'-4'-4'58'0,"2"-1"-9"0,2 2-5 0,0 0-20 15,4 3 11-15,8 0 5 16,-8 0-12-16,0 0-14 0,5 6 1 16,-5 3 10-16,6 3 0 0,3 1-3 0,3 3-8 15,-1 3-2-15,9 1-3 0,3 2-3 16,0 1-3-16,4 3 0 0,0-1 2 15,0 4 0-15,0-3-10 0,4 2-42 16,-2 1-84-16,-4-4-143 0</inkml:trace>
  <inkml:trace contextRef="#ctx0" brushRef="#br0" timeOffset="30100.414">0 8326 167 0,'0'-1'67'0,"0"1"-51"0,0 0 12 0,0 3-28 16,0 5 4-16,0 8 16 0,0 5 4 15,0 4-8-15,0 9-2 0,0 7 0 16,0 5-4-16,17 7-2 0,20 7-2 16,21 5 1-16,12 7-4 0,0 10 1 15,9 2 0-15,-15 3 0 0,-4-1 3 0,-11-8-3 16,-11-6-2-16,-7-12 0 15,-5-15-2-15,-3-17 0 0,-8-12 1 16,-3-14 0-16,7-2 5 0,-1-5 2 16,3-13 0-16,4-6-3 0,2-7-3 0,0-8 0 15,-5-3 0-15,-7-3 0 0,-5-1-2 16,-10 0 1-16,0-4-4 0,-8-2-3 16,-5-4-9-16,-5-3 2 0,1-1 3 15,-1-4 1-15,-5 2-8 0,6 0-2 16,-7-2 5-16,1 2-6 0,6 4 8 15,-1 3-6-15,-3 10 16 0,11 5 1 0,-1 9 2 16,-1 7 0-16,8 6 1 16,-4 6-1-16,1 5 8 0,7 3-3 15,-6 2 3-15,6 2-7 0,0 3-10 16,0 9 5-16,0 7 3 0,10 6 1 0,-1 8 2 16,9 7 2-16,5 11 0 0,4 11-1 15,12 9 4-15,-2 7 1 0,1 5-4 16,5 4-6-16,-2-1-2 0,-3-4 9 15,3-7-4-15,-6-9-1 0,-14-13 1 16,-9-16-2-16,-2-14 2 0,-1-14 1 0,-5-9 12 16,-2-14 47-16,-2-9-47 0,0-7 0 15,-4-6-3-15,-9 0-7 16,3-7-2-16,-4-4-2 0,-1-5 2 16,-3-3-4-16,1-4 1 0,-4 0-1 0,-3-2-8 15,-1-6-5-15,-6 0-2 0,2-4-4 16,-2-1 1-16,2 4 6 0,2 5 3 15,8 8 8-15,-1 13 1 0,7 11 1 16,5 13 1-16,2 7 0 0,2 9 2 16,0 2 6-16,-7 16-12 0,-1 6 3 0,1 14 1 15,-1 14 10-15,10 12 1 0,2 16-5 16,4 8 3-16,15 4 2 0,10-1-11 16,0-6-1-16,6-7 2 15,-2-11 1-15,0-13-3 0,-6-18 1 0,0-18 0 16,-3-16-2-16,3-13 11 0,4-20 2 15,0-10-5-15,4-13 1 0,5-3-2 16,-15 0-2-16,-3 1-3 0,-11 0 1 16,-11 2-2-16,0 0 0 0,-21 1-2 15,-4 1-8-15,-2 2 0 0,2 1-4 0,-1 7-1 16,5 7 11-16,-2 10 3 0,3 11 2 16,3 7 0-16,0 7 1 0,3 3-4 15,-3 15-1-15,7 10 2 0,-2 16 3 16,10 16 8-16,2 16-2 0,0 13-3 15,10 8-1-15,0 1-2 0,-1-4-1 16,11-4 0-16,1-10 3 0,-2-9-4 16,9-16-6-16,-1-12-15 0,4-18-10 15,2-11-15-15,0-12-50 0,5-5-28 16</inkml:trace>
  <inkml:trace contextRef="#ctx0" brushRef="#br0" timeOffset="30795.894">548 7290 192 0,'-11'-5'32'0,"-3"4"25"15,6-1-6-15,6-1-2 0,-2 3-11 16,4-1-8-16,0-2-5 0,0 1-3 16,6 0-4-16,2-4-4 0,4 1-6 15,1-4-2-15,3 1-1 0,-1-4-2 16,10 1 2-16,-3-5-3 0,-3 1 2 16,6 2-4-16,-3-2 1 0,-7 2 2 15,-1 2-1-15,-5-1-1 0,-7 4-2 0,-2-3 3 16,0 7-1-16,0-1-1 0,0 4 1 15,0 1-2-15,0 0-2 0,0 3-3 16,2 4 2-16,10 4 2 0,1 2 2 16,1 3-2-16,-1 2 4 0,1 1-2 15,3 4-2-15,3 1 4 0,-1 2-2 16,6 0-2-16,-3-1 4 0,3 0-1 16,0-3 0-16,-9-1-1 0,1-5-5 15,-11-1-6-15,-4-2-13 0,-2-1-6 16,0-1-12-16,0 1-26 0,-4 0-25 0,-4-3-24 15</inkml:trace>
  <inkml:trace contextRef="#ctx0" brushRef="#br0" timeOffset="30961.415">726 7414 198 0,'-5'-5'52'16,"5"2"5"-16,0 0-18 0,0-2-12 15,13 2-4-15,10-3-1 16,6 1-1-16,16-2-2 0,-4 1-9 15,7 0-4-15,-3-1 0 0,1 0-3 0,-5 0 1 16,-4-3-3-16,3 3-6 0,-5-2-28 16,-6-2-27-16,0 0-46 0,0 0-35 15</inkml:trace>
  <inkml:trace contextRef="#ctx0" brushRef="#br0" timeOffset="31261.435">1050 7161 94 0,'0'-3'78'15,"6"0"-57"-15,13-3 15 16,-3 3 0-16,7 2-2 0,6-1 0 0,6 1-8 16,9 1-3-16,3 0 0 0,9 0-8 15,0 0-3-15,4 3 0 0,2 3-4 16,-8 4 0-16,-3-1-4 0,-14 4-2 16,-10 4 2-16,-6 0 2 0,-9 0 2 15,-5 5-1-15,-5-3 3 0,-2 0 2 0,0 0 1 16,-2-5 1-16,-5 0-1 0,-1-3 1 15,-4-2-4-15,6-5-4 0,-1-2 1 16,7-2 6-16,0 0 5 0,19-2-5 16,10-7-3-16,8 2-6 0,0 1-1 15,7-4-1-15,-5 3-1 0,-2 3-1 16,-6-3-3-16,2 5-20 0,-2 0-25 16,4 2-24-16,1 0-59 0,-8 5-159 15</inkml:trace>
  <inkml:trace contextRef="#ctx0" brushRef="#br0" timeOffset="35767.723">24351 10820 15 0,'27'0'6'0,"1"0"8"0,3-2 17 15,1 2-1-15,3-1-10 0,-2 1-9 16,2 0 0-16,2 0-1 0,2 0 0 16,-4 0-2-16,-1 0 0 0,1 0-4 15,4 1-3-15,-4 2 2 0,4-1-2 0,7 2 0 16,-5-1 0-16,15 1 1 0,6 0-2 16,21-2 2-16,24-2 2 0,36 0 37 15,37-4 22-15,39-4-18 0,25-2-30 16,20-1 4-16,13 0-8 0,2-3-6 15,-2-1 0-15,0 1-1 0,2 0-1 0,0 2-3 16,3 1 2-16,-12 0-2 16,-9 2 3-16,-15 0-1 0,-15 1 2 15,-16 1-1-15,-8 1-3 0,-4 1 2 16,-5 1-1-16,-4 3-1 0,-8 0 2 0,-4-2-1 16,-16 1 0-16,-13 1-1 0,-9-2 0 15,-11 3 1-15,-24 0-1 0,-12 0 1 16,-20 0-1-16,-17 0 0 0,-13 4 2 15,-14 0-2-15,-12-2 0 0,-9 1 0 16,-5-1-2-16,-5 0 2 0,4-2 5 16,-4 0 2-16,0 0 4 0,-2 0 3 0,0 0-1 15,0 0-1-15,0 0 0 0,0 0-6 16,0-2-6-16,-2-2 0 16,0 3-1-16,-4-1-14 0,4-1-31 15,-2 3-51-15,-5-2-100 0</inkml:trace>
  <inkml:trace contextRef="#ctx0" brushRef="#br0" timeOffset="39340.222">26234 9917 8 0,'0'3'14'16,"4"0"0"-16,4 0-1 0,-2 0-4 15,5 0 7-15,3-1 0 0,1-1 3 16,7 1-4-16,3-2-2 0,4 0-1 16,4 0 0-16,7 0-3 0,11 0 0 15,3 0-1-15,10 2 3 0,6-1-8 16,15 5-3-16,0-4 0 0,6 5 0 16,-2 0 1-16,0 0 0 0,2 2-1 15,-3 1 0-15,-3-1-5 0,0 0-14 16,-7-4-10-16,-5 0 2 0,3-1 11 0,-5-2 1 15,3 1-6-15,0-3-4 0,1 0 20 16,-1 0 9-16,1 0-3 0,-11 0-5 16,-4 0-3-16,-7 0-5 0,-7 0 3 15,1 0-2-15</inkml:trace>
  <inkml:trace contextRef="#ctx0" brushRef="#br0" timeOffset="39508.471">28832 10043 9 0,'29'0'17'16,"2"0"-2"-16,2 0-3 0,-4-1-2 15,0-1-1-15,-2 1 3 0,-4-3 0 0,-1 2-5 16,-5 0-3-16,0 0-2 0,-7 0 1 16,-4 0 1-16,-4 1-2 15,0-1 3-15,-2 2 2 0,4 0-2 0,0-2-4 16,-4 2-1-16,3 0 0 0,-1 0-1 16,-2 0-7-16,0 0-27 0,0 0-38 0</inkml:trace>
  <inkml:trace contextRef="#ctx0" brushRef="#br0" timeOffset="48891.299">7795 8914 158 0,'-12'0'40'15,"12"3"-1"-15,0-3-4 16,-2 0 4-16,2 0 8 0,-2 0 0 0,2 0-12 15,-2-3-9-15,2-2-9 0,-3 0-3 16,-1-3 0-16,-2 0-2 0,-6-2-1 16,3 0-1-16,1 1-4 0,-6-1-1 15,1 0-2-15,-1-1-2 0,3-2 1 16,-1 1-2-16,0-3 0 0,1-1 0 0,1-3 0 16,6-2 0-16,0-1 0 0,4-3-3 15,0 4 2-15,-4-2-1 0,2 3-2 16,-1 4 1-16,-5 1 2 0,0 3 1 15,2 6 0-15,-3-1 0 0,3 4 0 16,-2 2 0-16,4-1 0 0,2 2 0 16,2 0 1-16,-2 0 0 0,0 0-1 15,2 0 1-15,0 0 0 0,0 3 1 16,0 1-2-16,8 0 3 0,11 1 0 16,3-3-1-16,5-1 1 0,8 1 0 0,9-2 2 15,14 0-1-15,14 0 0 0,17 0-1 16,14-1 0-16,19-3-1 0,12 1 2 15,-5-1-2-15,7-1-1 0,-10 3-1 16,-2-4-1-16,-2 3-1 0,-6-2-1 16,-11-2-2-16,-14 4-1 0,-14-1-1 0,-11 0 4 15,-19 3-4-15,-11-2-1 16,-16 2 2-16,-3 1 1 0,-13 0 4 16,-4-2 1-16,0 2 1 0,0 0 1 15,0 0 0-15,0 0-1 0,0 0-1 0,-15-2-3 16,5 2 2-16,-6 0 0 0,3-1 1 15,1 1 0-15,1 0 0 16,5-1 0-16,2 1-2 0,2 0 2 0,-8 2-2 16,8 6 3-16,0-1 1 0,2 4-3 15,0 4 3-15,0 3 0 0,12 2-2 0,-4 6 2 16,-2 3-1-16,-3-2-4 0,-3 2-5 16,0 0-35-16,-7-4-27 15,1-1-67-15</inkml:trace>
  <inkml:trace contextRef="#ctx0" brushRef="#br0" timeOffset="50009.261">14342 8971 87 0,'0'-1'119'0,"0"-3"-68"0,0-4-10 15,0 1 0-15,2 0-1 0,0-2-1 0,-2 0-11 16,0-3-3-16,0 1-5 0,0-5-5 15,0 0-8-15,-2 0-1 16,-2-3-5-16,-1-1 1 0,-1 1-2 16,0-3 0-16,2 3 0 0,-2-2-2 0,0 2 3 15,-5 1-1-15,5 3 0 0,-2 2 1 16,-5 2-1-16,11 6 0 0,-4-1 0 16,6 4 1-16,0 2-1 0,-2 0 0 15,2 0-2-15,0 0 0 0,0 0-1 16,0 0 1-16,0 0 3 0,17 0 1 15,-1 2 1-15,9 3 2 0,0-3-1 0,4-1 0 16,2 2-3-16,2-3 4 0,2 2-3 16,8 1 1-16,1-3-1 0,11 1-2 15,7 1 1-15,7 0-1 0,9-1 0 16,3 2 0-16,4-3-2 0,-3 0-3 16,7 0 2-16,-4-1019-3 0,-7 2038-5 15,-13-1019-3-15,-10-3-3 0,-11 0 9 16,-3 0 7-16,-8 0 0 0,-6 1 2 15,-2 1-2-15,-7-2 1 0,7 1-1 0,-2 0 1 16,-2-1-1-16,1 1 1 0,-1 0 0 16,2-2 0-16,2 1-1 0,-11 0 1 15,3-1-3-15,-3 1 2 0,-1 1 1 16,-7 0 0-16,0 0 1 0,-4 1-1 16,0-1 0-16,0 2 0 0,-2-1 1 15,0 0 1-15,0 1-1 0,0 0 0 16,0-1 1-16,0 1-2 0,0 0 0 15,0 0 0-15,0 0 1 0,0 0 0 16,0 0-2-16,0 0-1 0,0 4 0 0,0 3 5 16,0 5-1-16,0 2-1 0,-2 0 1 15,2 3-1-15,0 0 0 0,-4 2-2 16,4-1 2-16,-2 1-5 0,-4-3-11 16,2-1-29-16,-5-3-40 0,3-3-58 15</inkml:trace>
  <inkml:trace contextRef="#ctx0" brushRef="#br0" timeOffset="53724.06">30316 9898 38 0,'-4'0'51'0,"2"0"-4"16,2 0-4-16,0-2-11 0,15 0 11 16,9 0 4-16,18 2-8 15,14 0-3-15,6 0 0 0,16 0-3 16,13 2-5-16,6 2-5 0,3 3-5 0,9-3-3 16,-8 1-4-16,5 1-1 0,-7-1-3 15,-8-1-2-15,-2-1 0 0,-9 0-3 16,-11-1 1-16,-7-1-1 0,-6 1 0 15,-3-2-1-15,-1 0 1 0,-9 0-1 16,1 0-1-16,-5 0-3 0,-4 0-5 0,-2 0-8 16,-6 0-9-16,-2 0-18 0,-13 2-31 15,1 0-48-15,-9 2-105 16</inkml:trace>
  <inkml:trace contextRef="#ctx0" brushRef="#br0" timeOffset="65020.359">26554 12116 39 0,'-8'0'85'0,"0"-1"-37"0,-3 1-12 0,5-1018-2 15,2 2036 5-15,0-1018 0 16,4 0-3-16,-2 0-1 0,2 0 0 0,0 0 1 16,0 0-5-16,0 0-6 0,0 0-2 15,0 0-3-15,0 0-1 0,0 0-1 16,0 0-2-16,0 0 2 0,0 0-3 15,0 0-2-15,0 0-4 0,0 0 1 16,4 0-3-16,4 0 0 0,9-1-4 0,1 0 0 16,9 0 1-16,4-1 4 0,13 0-1 15,1-1 1-15,15-1 0 16,12 0 0-16,7 2-2 0,8-1-2 0,6 1 1 16,6 2-3-16,-2-1-2 0,-2 0 3 15,-4 1-2-15,-10 0 0 0,-3-2 0 16,-3 1-1-16,-3-3 2 0,-8 1-1 15,-4 0 0-15,-14-1-1 0,-3 1 0 16,-8 0 1-16,-8-1-1 0,-8 1 1 16,-7 2-1-16,-10-2 2 0,0 1-1 0,0 2 0 15,-2 0-1-15,0 0-1 0,0 0-1 16,0 0-5-16,0 0-5 0,0 0-9 16,-2 0-11-16,-6 0-17 0,0 0-23 15,-9 3-34-15,5 2-72 0</inkml:trace>
  <inkml:trace contextRef="#ctx0" brushRef="#br0" timeOffset="66170.132">26585 13202 29 0,'-4'-3'26'15,"0"-1"37"-15,-2 3-22 0,-5-3 6 16,3 1-5-16,4 0-5 0,-2 0-2 16,2 1 0-16,-3 1-4 0,5-1-3 15,0 0-5-15,2 2-1 0,0-1-1 16,0 1-2-16,2 0-4 0,13 0-8 0,1 0 3 16,13 0 0-16,11-1 2 0,1 1 3 15,11-2-5-15,6 2-1 0,8-2 3 16,2-1-3-16,10-1-1 0,1 2-4 15,-3 0 0-15,7-2-1 0,0 1-2 16,0 0 1-16,-3-2-1 0,3 3 1 16,-7-1-1-16,-7-1-2 0,-10 4 1 15,-3-1 0-15,-14 0-2 0,3 1-1 16,-8-1 2-16,-4-1-7 0,-2 2-3 16,-6 0 0-16,-8-2-4 0,-9 2-1 0,-6 0-6 15,-2-2-4-15,0 2-12 0,0 0-20 16,-6 0-38-16,-11 0-36 0</inkml:trace>
  <inkml:trace contextRef="#ctx0" brushRef="#br0" timeOffset="67397.034">26441 14215 53 0,'-3'0'27'16,"3"0"17"-16,0 0-10 0,0-1-9 16,7-1 2-16,11 1 1 0,7-1-2 15,6-1-4-15,6 2 6 0,15 0 0 16,6-1-4-16,10 2-1 0,13-1-7 0,3-1-3 16,9 2-1-16,3-2-2 15,-1-1-5-15,12 3 0 0,7-2-2 16,8-6 6-16,14 1 18 0,-1-2-21 15,-3-4-1-15,-16 7-5 0,-17-1 1 0,-27 4 1 16,-4 3-1-16,-24-2 0 0,-3 0-1 16,-6 2 2-16,-14 0-2 0,-2-2 1 15,-11 2-2-15,-2 0 1 0,-6 0 0 16,0 0 0-16,0 0 0 16,-2 0-10-16,-12 0-18 0,-11 0-12 0,-8 2-62 15,-5 0-97-15</inkml:trace>
  <inkml:trace contextRef="#ctx0" brushRef="#br0" timeOffset="68740.379">22953 9838 0 0,'7'-2'22'0,"1"0"-5"0,-2 0-5 0,6 0 16 15,-1 0-5-15,-3 0-9 0,4 0-4 16,-5 2-4-16,-3-1-3 0,2 1-2 15,-6 0-1-15,0 0 0 0,0 0 0 16,0 0 0-16,0 0-1 0,0 0-4 16,0 0 0-16,0 0-4 0,0 0 3 0,-4 1 6 15,0-1-6-15,-3 2-4 16,3-1-8-16,-6 0-9 0,8 1-12 16</inkml:trace>
  <inkml:trace contextRef="#ctx0" brushRef="#br0" timeOffset="68928.469">22953 9838 10 0,'112'5'18'16,"-85"-6"3"-16,2-1-4 0,-4-2-3 16,-5 2-3-16,-3 0 0 0,-5 0 3 15,-8 1-1-15,-2 0-1 0,-2 1 2 0,0-1 8 16,0 1-5-16,0 0-11 0,-10 0-8 16,-7 0-1-16,-5 0 2 15,-3 0 1-15,0 3 0 0,-4-1-1 16,2 0-1-16,7 0-11 0,3 2-9 0,7-2-10 15,10 1-30-15</inkml:trace>
  <inkml:trace contextRef="#ctx0" brushRef="#br0" timeOffset="91265.534">22856 9710 42 0,'0'0'41'0,"-2"0"25"0,2 0-31 0,-2 0-4 15,0 0-5-15,2 0 4 16,-2 0 13-16,-2 0 1 0,0 0-12 0,2 0-4 16,2 0-2-16,0 0-5 0,0 0-1 15,0 0 0-15,0 0 3 0,0 0-7 16,6 0 6-16,8 0-1 0,11 0-1 15,8 0-2-15,11 0-7 0,-3-2 1 16,8-2-3-16,5-1 1 0,-4 0 1 16,4-4-2-16,1 1-1 0,5-1-3 15,-8 0-1-15,2 3-2 0,-7-1-1 16,-3 1-1-16,-5 3-1 0,-8 2-6 16,-4 0-11-16,-4 1-25 0,-9 0-24 0,-2 1-61 15,-7 5-130-15</inkml:trace>
  <inkml:trace contextRef="#ctx0" brushRef="#br0" timeOffset="107872.969">30360 17454 92 0,'-27'0'46'0,"2"0"0"16,0-2-2-16,3 0-7 0,5 2 2 16,3 0-2-16,5-1-1 0,9 1-1 15,0 0-6-15,-2 0-6 0,2 0-4 0,0 0 0 16,11-2 1-16,18 1 1 16,18-2 1-16,13-2-5 0,23-1 3 15,8 0-2-15,12-1-3 0,11 2-1 16,1-1-3-16,3 1-5 0,0 4-1 15,0 1-2-15,0 0-1 0,-7 0 2 0,-9 0-4 16,-13 0 2-16,-21 3 0 0,-12-1 0 16,-9-1-2-16,-14 5-1 0,-8-4-3 15,-8 1-4-15,-1-2-5 0,-8 0-9 16,-1 1-16-16,-1 1-28 0,-6 1-41 16,0 3-84-16</inkml:trace>
  <inkml:trace contextRef="#ctx0" brushRef="#br0" timeOffset="129451.877">14803 3732 38 0,'-9'-14'173'16,"5"3"-142"-16,0 3 18 0,0 3-12 16,4 5 5-16,0 0-7 0,0 0-15 15,0 11 1-15,0 2 6 0,0 5 2 0,0 10-5 16,4 3-7-16,0 6 1 0,0 8-7 16,1 2 0-16,-3 7-5 0,0 6-1 15,-2 2-2-15,0 1 1 16,0 0-3-16,0-3 1 0,-7-2 0 15,-3-3-1-15,-6-3-3 0,9-8-13 0,5-10-11 16,2-8-15-16,2-11-20 0,19-6-38 16,6-9-92-16</inkml:trace>
  <inkml:trace contextRef="#ctx0" brushRef="#br0" timeOffset="129809.818">15632 3910 118 0,'-23'0'159'0,"-4"0"-111"16,2 1-16-16,-2 6-3 0,0 6 7 15,1 6-3-15,1 5 2 0,4 5-12 0,0 6-6 16,5 6-7-16,8 5-1 0,6 0 3 15,2-2-6-15,0-3-3 0,8-6-1 16,15-3 0-16,3-6-1 0,5-6 1 16,0-8-1-16,15-8 1 0,-3-4 5 15,11-15 0-15,0-5-6 0,-9-5 3 0,-1-5-2 16,-13-3 1-16,-15-4 1 16,-5-3-5-16,-11 0 1 0,-11 0 1 15,-22 4 0-15,-8 3-3 0,-15 5-2 16,-10 4-5-16,-7 5-2 0,3 11-8 0,-2 6-17 15,12 2-19-15,16 9-33 0,7 6-91 16</inkml:trace>
  <inkml:trace contextRef="#ctx0" brushRef="#br0" timeOffset="130164.937">16543 3868 290 0,'-33'12'50'0,"4"5"-16"15,11 6-4-15,3 3 6 0,7 8 4 0,6 3-2 16,2 2-16-16,0 1-13 0,14-4-3 15,9-3-2-15,14-5-1 0,15-8 0 16,8-9-1-16,6-7 2 16,10-4 0-16,-5-10 0 0,-3-9 1 0,-10-8 6 15,-13-4 10-15,-16-2 3 0,-18 1-4 16,-11-2-13-16,-9 3 3 0,-24 1-6 16,-23 2-2-16,-12 4 0 0,-15 3-3 15,-10 4-3-15,5 5-18 0,3 8-24 16,6 4-13-16,19 5-43 0,9 8-125 0</inkml:trace>
  <inkml:trace contextRef="#ctx0" brushRef="#br0" timeOffset="133356.896">21329 3775 221 0,'-19'-19'44'0,"9"3"1"0,5 0 3 16,5 3-10-16,0 5 9 0,0 3-11 15,0 1-11-15,0 4 2 0,0-1-10 16,0 1-9-16,0 0-6 0,0 0-4 0,0 7 1 16,0 2 1-16,9 7 9 15,1 5-1-15,9 6 1 0,-5 6-4 16,7 9 3-16,-5 7-7 0,-7 11 2 15,-3 8 0-15,-6 7 0 0,0-3 0 0,0-4-3 16,-4-6 0-16,0-11-5 0,4-7-7 16,0-10-3-16,4-12-5 0,8-7 1 15,9-8-40-15,2-6 7 0,12-1-52 16,4-2-164-16</inkml:trace>
  <inkml:trace contextRef="#ctx0" brushRef="#br0" timeOffset="133700.081">22081 3879 258 0,'-23'-4'53'0,"7"0"-8"16,-7 1-8-16,2 3-1 0,3 0-5 15,-5 5-11-15,-2 8 1 0,2 3-3 16,5 6-2-16,-1 7-3 0,7 4 0 0,-1 6-7 15,11 3-3-15,2 1 1 0,0-3-1 16,27-3-3-16,6-10 3 0,19-7-3 16,8-9 3-16,4-7-1 15,4-4 0-15,-4-4 3 0,-16-8-3 0,-13-6-1 16,-10-5 8-16,-7-5-6 0,-11-2-5 16,-7-4 3-16,-7 3-1 0,-28 0-1 15,-12 4 2-15,-15 0-2 0,-9 1 1 16,-3 3-1-16,-5 4 0 0,13 5 1 31,13 9-2-31,11 5-12 0,15 0-18 0,9 13-23 16,16 1-27-16,2 6-69 0,20 1-70 0</inkml:trace>
  <inkml:trace contextRef="#ctx0" brushRef="#br0" timeOffset="134056.022">22906 3832 111 0,'-27'-5'153'0,"4"2"-100"0,7 2-11 16,-3 1-4-16,5 1-3 0,-5 8-1 16,-4 6-3-16,5 4-8 0,-3 3-7 15,0 5-5-15,9 6-1 0,-1 1-2 16,11 2-4-16,2 1 0 0,9-2-2 15,13-3-1-15,18-2 3 0,3-6-4 16,11-7 2-16,2-7-1 0,2-8 3 16,-9-2-2-16,-1-12 3 0,-9-8-2 0,-10-3 1 15,-6-5 1-15,-9-1 0 0,-12-1 2 16,-2 1-4-16,-27-2-1 0,-16 1 3 16,-9 0-2-16,-18 1-1 0,-5 2-1 15,-5 4-1-15,-1 4 0 0,11 6-1 16,10 11 0-16,8 2-12 0,17 2-20 15,10 11-23-15,17 3-33 0,8 7-87 0</inkml:trace>
  <inkml:trace contextRef="#ctx0" brushRef="#br0" timeOffset="134412.574">23654 3747 306 0,'-16'-6'59'0,"-1"-2"-19"15,9 4-2-15,-5 4 5 0,3 1-16 16,-4 11-8-16,-1 2 0 0,3 5-2 16,3 4-3-16,7 4-2 0,2 1-4 15,13 4-2 16,12-1-4-31,10 1 1 0,4-4-2 0,13-2 1 0,-1-5 0 0,1-7 1 0,0-5-3 0,-5-5 3 16,-5-4 0-16,-7-4-1 0,-6-10 2 16,-5-3 2-16,-3-5 6 0,-15-6 4 0,-6 0 1 15,-10-1 3-15,-31-1 0 0,-7 0-8 16,-12 5-6-16,-10 0-3 0,2 4-3 16,-7 9 0-16,5 5-1 15,8 7-12-15,6 3-22 0,2 9-21 0,15 9-34 16,8 7-55-16,4 3-199 0</inkml:trace>
  <inkml:trace contextRef="#ctx0" brushRef="#br0" timeOffset="-181529.369">17186 12998 81 0,'2'1'43'15,"0"-1"-11"-15,-2 0 4 0,0 0-7 16,0 3-5-16,2-3-13 0,7 0-12 16,9 1 3-16,1-1-1 0,1 1-19 15,7 1-71-15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4:00:57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580 304 609 0 0,'0'-51'1377'0'0,"-53"51"224"0"0,53 0-159 0 0,0 0-257 0 0,0 0-64 0 0,0 0-64 0 0,0 0-64 0 0,-53 0-96 0 0,53 0-321 0 0,0 0-95 0 0,-52 0-97 0 0,52 0 32 0 0,0 0-31 0 0,-53 0-33 0 0,53 0-128 0 0,0 51 1 0 0,-53-51-33 0 0,53 0-32 0 0,0 0-32 0 0,0 51-64 0 0,0-51 64 0 0,0 0-64 0 0,0 0-32 0 0,0 0 32 0 0,0 0-32 0 0,0 50 32 0 0,0-50-64 0 0,0 0 65 0 0,0 0 63 0 0,0 0 32 0 0,0 0-32 0 0,0 0 32 0 0,0 0-64 0 0,53 0 0 0 0,-53-50-64 0 0,0 50 32 0 0,53 0 32 0 0,-53 0-31 0 0,0 0-1 0 0,0 0-32 0 0,0 0 32 0 0,0 0 0 0 0,0 0-64 0 0,0 0 96 0 0,0 0 0 0 0,0 0-64 0 0,0 0 32 0 0,0 0 64 0 0,0 0-64 0 0,0 0-96 0 0,0 0 32 0 0,0 0 0 0 0,0 0 0 0 0,0 0 0 0 0,0 0 32 0 0,0 0-32 0 0,0 0 0 0 0,0 0 0 0 0,0 0 0 0 0,0 0-32 0 0,0 0 32 0 0,0 0 32 0 0,0 0-32 0 0,0 0 32 0 0,0 0-32 0 0,0 0 0 0 0,0 0 32 0 0,0 0 0 0 0,0 0 0 0 0,0 0 0 0 0,0 0-32 0 0,0 0 32 0 0,0 0-32 0 0,0 0 0 0 0,0 0 0 0 0,0 0 0 0 0,0 0-32 0 0,0 0 0 0 0,0 0 32 0 0,0 0-32 0 0,0 0 32 0 0,0 0 0 0 0,0 0 0 0 0,0 0 32 0 0,0 0 0 0 0,0 0-32 0 0,0 0 0 0 0,0 0 32 0 0,0 0-32 0 0,0 0 0 0 0,0 0 0 0 0,0 0 32 0 0,0 0 0 0 0,0 0-32 0 0,0 0 0 0 0,0 0 32 0 0,0 0-32 0 0,0 0 0 0 0,0 0 32 0 0,0 0-32 0 0,0-51 33 0 0,0 51-66 0 0,0 0 1 0 0,0 0 32 0 0,0 0-32 0 0,0 0 32 0 0,0 0-32 0 0,0 0 32 0 0,0 0 0 0 0,0 0-32 0 0,0 0 32 0 0,0 0 0 0 0,0 0 0 0 0,0 0 0 0 0,0-51 0 0 0,0 51 0 0 0,0 0 0 0 0,0 0 0 0 0,0 0 0 0 0,0 0 0 0 0,0 0 0 0 0,0 0 0 0 0,0 0 32 0 0,0 0-32 0 0,0 0 0 0 0,0 0 0 0 0,0 0-32 0 0,0 0 32 0 0,0 0 0 0 0,0 0-96 0 0,0 0 0 0 0,0 0 32 0 0,0 0 96 0 0,0 51-32 0 0,52-51 32 0 0,-52 0-32 0 0,0 51 0 0 0,53-51 0 0 0,-53 0-32 0 0,0 50 32 0 0,53-50 0 0 0,-53 51 0 0 0,52-51 0 0 0,-52 0 0 0 0,0 50-96 0 0,0-50-288 0 0,53 0-225 0 0,-53 0-31 0 0,0 0-257 0 0,0 0-192 0 0,0 0-257 0 0,0 0-511 0 0,0 0-1346 0 0,0 0-673 0 0</inkml:trace>
  <inkml:trace contextRef="#ctx0" brushRef="#br0" timeOffset="429.919">685 203 512 0 0,'0'0'2050'0'0,"0"0"-993"0"0,0 0 0 0 0,0 0-160 0 0,0 0-32 0 0,-53 0-32 0 0,53 0 0 0 0,0 0-129 0 0,0 50 33 0 0,-52-50-160 0 0,52 0-65 0 0,0 51-64 0 0,-53-51-31 0 0,53 0-65 0 0,-53 51-96 0 0,53-51 33 0 0,-52 50-193 0 0,52-50 0 0 0,-53 51 0 0 0,0-51-64 0 0,53 50-32 0 0,-52-50 32 0 0,52 51-32 0 0,-53-51-64 0 0,53 0-256 0 0,0 0-353 0 0,0 0-128 0 0,0 0-31 0 0,0 0 127 0 0,0 0-352 0 0,0 0-128 0 0,0 0 64 0 0,0-51-96 0 0,0 51 160 0 0,53 0 192 0 0,-53-50 256 0 0,0 50 225 0 0,0 0 288 0 0,0 0 224 0 0,52 0 256 0 0,-52-51 97 0 0,0 51-33 0 0,0 0 193 0 0,0 0 320 0 0,0 0-193 0 0,0 0-127 0 0,0 0 64 0 0,53 0-65 0 0,-53 0-31 0 0,53 51-97 0 0,-53-51-63 0 0,52 0-33 0 0,-52 50-128 0 0,53-50-63 0 0,-53 51-129 0 0,53-51 0 0 0,-53 0-64 0 0,0 0-32 0 0,52 0 96 0 0,-52 51-64 0 0,0-51-64 0 0,0 0-64 0 0,0 0-385 0 0,53 0-480 0 0,-53 0-608 0 0,0 0-1058 0 0,0 0-928 0 0</inkml:trace>
  <inkml:trace contextRef="#ctx0" brushRef="#br0" timeOffset="649.501">685 203 1217 0 0,'0'0'1954'0'0,"-53"0"-865"0"0,53 0-64 0 0,0 0-160 0 0,-52 0 32 0 0,52 0 0 0 0,-53 50-129 0 0,53-50-159 0 0,0 51-129 0 0,-53-51-159 0 0,53 51-97 0 0,-52-51-96 0 0,52 50-32 0 0,-53-50-64 0 0,53 51 32 0 0,0-51 0 0 0,0 50-96 0 0,-53-50 32 0 0,53 0-32 0 0,0 51-480 0 0,0-51-481 0 0,0 0-545 0 0,0 0-608 0 0,0 0-769 0 0</inkml:trace>
  <inkml:trace contextRef="#ctx0" brushRef="#br0" timeOffset="882.92">211 355 1121 0 0,'0'0'1217'0'0,"0"0"-192"0"0,0 0-64 0 0,0 0 0 0 0,0 0-64 0 0,0 0-225 0 0,0 0 65 0 0,0 0-96 0 0,53 0-97 0 0,-1 0-127 0 0,1 0-33 0 0,0 50-128 0 0,-53-50-96 0 0,52 0-63 0 0,1 0-1 0 0,0 51-32 0 0,-1-51-64 0 0,-52 0 32 0 0,53 0-32 0 0,-53 0-32 0 0,0 0-385 0 0,0 0-704 0 0,53 0-704 0 0,-53 50-1443 0 0</inkml:trace>
  <inkml:trace contextRef="#ctx0" brushRef="#br0" timeOffset="1166.973">843 0 673 0 0,'0'0'2658'0'0,"0"0"-1313"0"0,-53 0-256 0 0,53 0-128 0 0,0 0-96 0 0,-52 0-96 0 0,52 51-128 0 0,-53-51-33 0 0,53 0-127 0 0,-53 50-1 0 0,1 1-96 0 0,52-51-191 0 0,-53 51-1 0 0,0-1-32 0 0,53-50-32 0 0,-52 51-128 0 0,-1 0 64 0 0,53-51-32 0 0,-53 50 32 0 0,53-50-64 0 0,-52 51-224 0 0,52-51-385 0 0,0 50-544 0 0,0-50-608 0 0,0 0-802 0 0,0 0-1793 0 0</inkml:trace>
  <inkml:trace contextRef="#ctx0" brushRef="#br0" timeOffset="1601.74">369 0 480 0 0,'0'0'1122'0'0,"0"0"383"0"0,0 0-224 0 0,0 0-64 0 0,0 0 65 0 0,0 0-1 0 0,0 0-609 0 0,0 0-159 0 0,0 51 288 0 0,0-1-65 0 0,0 1-95 0 0,0 0-97 0 0,0-1-191 0 0,53 1-97 0 0,-53 0 32 0 0,0-1-160 0 0,52 1-32 0 0,-52-1 1 0 0,0 1-1 0 0,0 0-96 0 0,53-1 32 0 0,-53 1 0 0 0,53-51 0 0 0,-53 51-288 0 0,52-51-834 0 0,-52 50-1088 0 0,53-50-2274 0 0</inkml:trace>
  <inkml:trace contextRef="#ctx0" brushRef="#br0" timeOffset="2234.084">1 152 0 0 0,'0'0'1858'0'0,"0"0"-161"0"0,0 0-255 0 0,0-51-161 0 0,0 51 32 0 0,0 0 0 0 0,0 0-224 0 0,0 0-224 0 0,0 0-192 0 0,0 0-65 0 0,52 0 1 0 0,-52 0-128 0 0,53 51 31 0 0,0-51 0 0 0,-1 51-31 0 0,1-1-161 0 0,-1-50-31 0 0,54 51-97 0 0,-54 0-96 0 0,1-51 0 0 0,0 50-32 0 0,-1 1 0 0 0,1-51-32 0 0,0 0 0 0 0,-1 50-320 0 0,1-50-993 0 0,0 51-1666 0 0,-1-51-3876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4:04:10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578 304 609 0 0,'0'-51'1377'0'0,"-52"51"224"0"0,52 0-159 0 0,0 0-257 0 0,0 0-64 0 0,0 0-64 0 0,0 0-64 0 0,-52 0-96 0 0,52 0-321 0 0,0 0-95 0 0,-53 0-97 0 0,53 0 32 0 0,0 0-31 0 0,-52 0-33 0 0,52 0-128 0 0,0 51 1 0 0,-53-51-33 0 0,53 0-32 0 0,0 0-32 0 0,0 51-64 0 0,0-51 64 0 0,0 0-64 0 0,0 0-32 0 0,0 0 32 0 0,0 0-32 0 0,0 50 32 0 0,0-50-64 0 0,0 0 65 0 0,0 0 63 0 0,0 0 32 0 0,0 0-32 0 0,0 0 32 0 0,0 0-64 0 0,53 0 0 0 0,-53-50-64 0 0,0 50 32 0 0,52 0 32 0 0,-52 0-31 0 0,0 0-1 0 0,0 0-32 0 0,0 0 32 0 0,0 0 0 0 0,0 0-64 0 0,0 0 96 0 0,0 0 0 0 0,0 0-64 0 0,0 0 32 0 0,0 0 64 0 0,0 0-64 0 0,0 0-96 0 0,0 0 32 0 0,0 0 0 0 0,0 0 0 0 0,0 0 0 0 0,0 0 32 0 0,0 0-32 0 0,0 0 0 0 0,0 0 0 0 0,0 0 0 0 0,0 0-32 0 0,0 0 32 0 0,0 0 32 0 0,0 0-32 0 0,0 0 32 0 0,0 0-32 0 0,0 0 0 0 0,0 0 32 0 0,0 0 0 0 0,0 0 0 0 0,0 0 0 0 0,0 0-32 0 0,0 0 32 0 0,0 0-32 0 0,0 0 0 0 0,0 0 0 0 0,0 0 0 0 0,0 0-32 0 0,0 0 0 0 0,0 0 32 0 0,0 0-32 0 0,0 0 32 0 0,0 0 0 0 0,0 0 0 0 0,0 0 32 0 0,0 0 0 0 0,0 0-32 0 0,0 0 0 0 0,0 0 32 0 0,0 0-32 0 0,0 0 0 0 0,0 0 0 0 0,0 0 32 0 0,0 0 0 0 0,0 0-32 0 0,0 0 0 0 0,0 0 32 0 0,0 0-32 0 0,0 0 0 0 0,0 0 32 0 0,0 0-32 0 0,0-51 33 0 0,0 51-66 0 0,0 0 1 0 0,0 0 32 0 0,0 0-32 0 0,0 0 32 0 0,0 0-32 0 0,0 0 32 0 0,0 0 0 0 0,0 0-32 0 0,0 0 32 0 0,0 0 0 0 0,0 0 0 0 0,0 0 0 0 0,0-51 0 0 0,0 51 0 0 0,0 0 0 0 0,0 0 0 0 0,0 0 0 0 0,0 0 0 0 0,0 0 0 0 0,0 0 0 0 0,0 0 32 0 0,0 0-32 0 0,0 0 0 0 0,0 0 0 0 0,0 0-32 0 0,0 0 32 0 0,0 0 0 0 0,0 0-96 0 0,0 0 0 0 0,0 0 32 0 0,0 0 96 0 0,0 51-32 0 0,53-51 32 0 0,-53 0-32 0 0,0 51 0 0 0,52-51 0 0 0,-52 0-32 0 0,0 50 32 0 0,52-50 0 0 0,-52 51 0 0 0,53-51 0 0 0,-53 0 0 0 0,0 50-96 0 0,0-50-288 0 0,52 0-225 0 0,-52 0-31 0 0,0 0-257 0 0,0 0-192 0 0,0 0-257 0 0,0 0-511 0 0,0 0-1346 0 0,0 0-673 0 0</inkml:trace>
  <inkml:trace contextRef="#ctx0" brushRef="#br0" timeOffset="1">683 203 512 0 0,'0'0'2050'0'0,"0"0"-993"0"0,0 0 0 0 0,0 0-160 0 0,0 0-32 0 0,-52 0-32 0 0,52 0 0 0 0,0 0-129 0 0,0 50 33 0 0,-53-50-160 0 0,53 0-65 0 0,0 51-64 0 0,-52-51-31 0 0,52 0-65 0 0,-52 51-96 0 0,52-51 33 0 0,-53 50-193 0 0,53-50 0 0 0,-52 51 0 0 0,-1-51-64 0 0,53 50-32 0 0,-53-50 32 0 0,53 51-32 0 0,-52-51-64 0 0,52 0-256 0 0,0 0-353 0 0,0 0-128 0 0,0 0-31 0 0,0 0 127 0 0,0 0-352 0 0,0 0-128 0 0,0 0 64 0 0,0-51-96 0 0,0 51 160 0 0,52 0 192 0 0,-52-50 256 0 0,0 50 225 0 0,0 0 288 0 0,0 0 224 0 0,53 0 256 0 0,-53-51 97 0 0,0 51-33 0 0,0 0 193 0 0,0 0 320 0 0,0 0-193 0 0,0 0-127 0 0,0 0 64 0 0,53 0-65 0 0,-53 0-31 0 0,52 51-97 0 0,-52-51-63 0 0,53 0-33 0 0,-53 50-128 0 0,52-50-63 0 0,-52 51-129 0 0,52-51 0 0 0,-52 0-64 0 0,0 0-32 0 0,53 0 96 0 0,-53 51-64 0 0,0-51-64 0 0,0 0-64 0 0,0 0-385 0 0,52 0-480 0 0,-52 0-608 0 0,0 0-1058 0 0,0 0-928 0 0</inkml:trace>
  <inkml:trace contextRef="#ctx0" brushRef="#br0" timeOffset="2">683 203 1217 0 0,'0'0'1954'0'0,"-52"0"-865"0"0,52 0-64 0 0,0 0-160 0 0,-53 0 32 0 0,53 0 0 0 0,-52 50-129 0 0,52-50-159 0 0,0 51-129 0 0,-52-51-159 0 0,52 51-97 0 0,-53-51-96 0 0,53 50-32 0 0,-52-50-64 0 0,52 51 32 0 0,0-51 0 0 0,0 50-96 0 0,-53-50 32 0 0,53 0-32 0 0,0 51-480 0 0,0-51-481 0 0,0 0-545 0 0,0 0-608 0 0,0 0-769 0 0</inkml:trace>
  <inkml:trace contextRef="#ctx0" brushRef="#br0" timeOffset="3">211 355 1121 0 0,'0'0'1217'0'0,"0"0"-192"0"0,0 0-64 0 0,0 0 0 0 0,0 0-64 0 0,0 0-225 0 0,0 0 65 0 0,0 0-96 0 0,52 0-97 0 0,1 0-127 0 0,0 0-33 0 0,-1 50-128 0 0,-52-50-96 0 0,53 0-63 0 0,-1 0-1 0 0,0 51-32 0 0,1-51-64 0 0,-53 0 32 0 0,52 0-32 0 0,-52 0-32 0 0,0 0-385 0 0,0 0-704 0 0,53 0-704 0 0,-53 50-1443 0 0</inkml:trace>
  <inkml:trace contextRef="#ctx0" brushRef="#br0" timeOffset="4">841 0 673 0 0,'0'0'2658'0'0,"0"0"-1313"0"0,-52 0-256 0 0,52 0-128 0 0,0 0-96 0 0,-53 0-96 0 0,53 51-128 0 0,-53-51-33 0 0,53 0-127 0 0,-52 50-1 0 0,-1 1-96 0 0,53-51-191 0 0,-52 51-1 0 0,0-1-32 0 0,52-50-32 0 0,-53 51-128 0 0,1 0 64 0 0,52-51-32 0 0,-53 50 32 0 0,53-50-64 0 0,-53 51-224 0 0,53-51-385 0 0,0 50-544 0 0,0-50-608 0 0,0 0-802 0 0,0 0-1793 0 0</inkml:trace>
  <inkml:trace contextRef="#ctx0" brushRef="#br0" timeOffset="5">369 0 480 0 0,'0'0'1122'0'0,"0"0"383"0"0,0 0-224 0 0,0 0-64 0 0,0 0 65 0 0,0 0-1 0 0,0 0-609 0 0,0 0-159 0 0,0 51 288 0 0,0-1-65 0 0,0 1-95 0 0,0 0-97 0 0,0-1-191 0 0,52 1-97 0 0,-52 0 32 0 0,0-1-160 0 0,53 1-32 0 0,-53-1 1 0 0,0 1-1 0 0,0 0-96 0 0,52-1 32 0 0,-52 1 0 0 0,52-51 0 0 0,-52 51-288 0 0,53-51-834 0 0,-53 50-1088 0 0,52-50-2274 0 0</inkml:trace>
  <inkml:trace contextRef="#ctx0" brushRef="#br0" timeOffset="6">0 152 0 0 0,'0'0'1858'0'0,"0"0"-161"0"0,0 0-255 0 0,0-51-161 0 0,0 51 32 0 0,0 0 0 0 0,0 0-224 0 0,0 0-224 0 0,0 0-192 0 0,0 0-65 0 0,53 0 1 0 0,-53 0-128 0 0,52 51 31 0 0,1-51 0 0 0,0 51-31 0 0,-1-1-161 0 0,1-50-31 0 0,52 51-97 0 0,-52 0-96 0 0,-1-51 0 0 0,0 50-32 0 0,1 1 0 0 0,-1-51-32 0 0,1 0 0 0 0,0 50-320 0 0,-1-50-993 0 0,1 51-1666 0 0,0-51-3876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4:04:23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579 304 609 0 0,'0'-51'1377'0'0,"-53"51"224"0"0,53 0-159 0 0,0 0-257 0 0,0 0-64 0 0,0 0-64 0 0,0 0-64 0 0,-53 0-96 0 0,53 0-321 0 0,0 0-95 0 0,-52 0-97 0 0,52 0 32 0 0,0 0-31 0 0,-53 0-33 0 0,53 0-128 0 0,0 51 1 0 0,-52-51-33 0 0,52 0-32 0 0,0 0-32 0 0,0 51-64 0 0,0-51 64 0 0,0 0-64 0 0,0 0-32 0 0,0 0 32 0 0,0 0-32 0 0,0 50 32 0 0,0-50-64 0 0,0 0 65 0 0,0 0 63 0 0,0 0 32 0 0,0 0-32 0 0,0 0 32 0 0,0 0-64 0 0,52 0 0 0 0,-52-50-64 0 0,0 50 32 0 0,53 0 32 0 0,-53 0-31 0 0,0 0-1 0 0,0 0-32 0 0,0 0 32 0 0,0 0 0 0 0,0 0-64 0 0,0 0 96 0 0,0 0 0 0 0,0 0-64 0 0,0 0 32 0 0,0 0 64 0 0,0 0-64 0 0,0 0-96 0 0,0 0 32 0 0,0 0 0 0 0,0 0 0 0 0,0 0 0 0 0,0 0 32 0 0,0 0-32 0 0,0 0 0 0 0,0 0 0 0 0,0 0 0 0 0,0 0-32 0 0,0 0 32 0 0,0 0 32 0 0,0 0-32 0 0,0 0 32 0 0,0 0-32 0 0,0 0 0 0 0,0 0 32 0 0,0 0 0 0 0,0 0 0 0 0,0 0 0 0 0,0 0-32 0 0,0 0 32 0 0,0 0-32 0 0,0 0 0 0 0,0 0 0 0 0,0 0 0 0 0,0 0-32 0 0,0 0 0 0 0,0 0 32 0 0,0 0-32 0 0,0 0 32 0 0,0 0 0 0 0,0 0 0 0 0,0 0 32 0 0,0 0 0 0 0,0 0-32 0 0,0 0 0 0 0,0 0 32 0 0,0 0-32 0 0,0 0 0 0 0,0 0 0 0 0,0 0 32 0 0,0 0 0 0 0,0 0-32 0 0,0 0 0 0 0,0 0 32 0 0,0 0-32 0 0,0 0 0 0 0,0 0 32 0 0,0 0-32 0 0,0-51 33 0 0,0 51-66 0 0,0 0 1 0 0,0 0 32 0 0,0 0-32 0 0,0 0 32 0 0,0 0-32 0 0,0 0 32 0 0,0 0 0 0 0,0 0-32 0 0,0 0 32 0 0,0 0 0 0 0,0 0 0 0 0,0 0 0 0 0,0-51 0 0 0,0 51 0 0 0,0 0 0 0 0,0 0 0 0 0,0 0 0 0 0,0 0 0 0 0,0 0 0 0 0,0 0 0 0 0,0 0 32 0 0,0 0-32 0 0,0 0 0 0 0,0 0 0 0 0,0 0-32 0 0,0 0 32 0 0,0 0 0 0 0,0 0-96 0 0,0 0 0 0 0,0 0 32 0 0,0 0 96 0 0,0 51-32 0 0,52-51 32 0 0,-52 0-32 0 0,0 51 0 0 0,53-51 0 0 0,-53 0-32 0 0,0 50 32 0 0,53-50 0 0 0,-53 51 0 0 0,52-51 0 0 0,-52 0 0 0 0,0 50-96 0 0,0-50-288 0 0,53 0-225 0 0,-53 0-31 0 0,0 0-257 0 0,0 0-192 0 0,0 0-257 0 0,0 0-511 0 0,0 0-1346 0 0,0 0-673 0 0</inkml:trace>
  <inkml:trace contextRef="#ctx0" brushRef="#br0" timeOffset="1">684 203 512 0 0,'0'0'2050'0'0,"0"0"-993"0"0,0 0 0 0 0,0 0-160 0 0,0 0-32 0 0,-53 0-32 0 0,53 0 0 0 0,0 0-129 0 0,0 50 33 0 0,-52-50-160 0 0,52 0-65 0 0,0 51-64 0 0,-53-51-31 0 0,53 0-65 0 0,-53 51-96 0 0,53-51 33 0 0,-52 50-193 0 0,52-50 0 0 0,-53 51 0 0 0,1-51-64 0 0,52 50-32 0 0,-53-50 32 0 0,53 51-32 0 0,-52-51-64 0 0,52 0-256 0 0,0 0-353 0 0,0 0-128 0 0,0 0-31 0 0,0 0 127 0 0,0 0-352 0 0,0 0-128 0 0,0 0 64 0 0,0-51-96 0 0,0 51 160 0 0,52 0 192 0 0,-52-50 256 0 0,0 50 225 0 0,0 0 288 0 0,0 0 224 0 0,53 0 256 0 0,-53-51 97 0 0,0 51-33 0 0,0 0 193 0 0,0 0 320 0 0,0 0-193 0 0,0 0-127 0 0,0 0 64 0 0,52 0-65 0 0,-52 0-31 0 0,53 51-97 0 0,-53-51-63 0 0,52 0-33 0 0,-52 50-128 0 0,53-50-63 0 0,-53 51-129 0 0,53-51 0 0 0,-53 0-64 0 0,0 0-32 0 0,52 0 96 0 0,-52 51-64 0 0,0-51-64 0 0,0 0-64 0 0,0 0-385 0 0,53 0-480 0 0,-53 0-608 0 0,0 0-1058 0 0,0 0-928 0 0</inkml:trace>
  <inkml:trace contextRef="#ctx0" brushRef="#br0" timeOffset="2">684 203 1217 0 0,'0'0'1954'0'0,"-53"0"-865"0"0,53 0-64 0 0,0 0-160 0 0,-52 0 32 0 0,52 0 0 0 0,-53 50-129 0 0,53-50-159 0 0,0 51-129 0 0,-53-51-159 0 0,53 51-97 0 0,-52-51-96 0 0,52 50-32 0 0,-53-50-64 0 0,53 51 32 0 0,0-51 0 0 0,0 50-96 0 0,-52-50 32 0 0,52 0-32 0 0,0 51-480 0 0,0-51-481 0 0,0 0-545 0 0,0 0-608 0 0,0 0-769 0 0</inkml:trace>
  <inkml:trace contextRef="#ctx0" brushRef="#br0" timeOffset="3">211 355 1121 0 0,'0'0'1217'0'0,"0"0"-192"0"0,0 0-64 0 0,0 0 0 0 0,0 0-64 0 0,0 0-225 0 0,0 0 65 0 0,0 0-96 0 0,52 0-97 0 0,1 0-127 0 0,-1 0-33 0 0,1 50-128 0 0,-53-50-96 0 0,52 0-63 0 0,1 0-1 0 0,0 51-32 0 0,-1-51-64 0 0,-52 0 32 0 0,53 0-32 0 0,-53 0-32 0 0,0 0-385 0 0,0 0-704 0 0,52 0-704 0 0,-52 50-1443 0 0</inkml:trace>
  <inkml:trace contextRef="#ctx0" brushRef="#br0" timeOffset="4">842 0 673 0 0,'0'0'2658'0'0,"0"0"-1313"0"0,-53 0-256 0 0,53 0-128 0 0,0 0-96 0 0,-53 0-96 0 0,53 51-128 0 0,-52-51-33 0 0,52 0-127 0 0,-53 50-1 0 0,1 1-96 0 0,52-51-191 0 0,-53 51-1 0 0,0-1-32 0 0,53-50-32 0 0,-52 51-128 0 0,-1 0 64 0 0,53-51-32 0 0,-52 50 32 0 0,52-50-64 0 0,-53 51-224 0 0,53-51-385 0 0,0 50-544 0 0,0-50-608 0 0,0 0-802 0 0,0 0-1793 0 0</inkml:trace>
  <inkml:trace contextRef="#ctx0" brushRef="#br0" timeOffset="5">368 0 480 0 0,'0'0'1122'0'0,"0"0"383"0"0,0 0-224 0 0,0 0-64 0 0,0 0 65 0 0,0 0-1 0 0,0 0-609 0 0,0 0-159 0 0,0 51 288 0 0,0-1-65 0 0,0 1-95 0 0,0 0-97 0 0,0-1-191 0 0,53 1-97 0 0,-53 0 32 0 0,0-1-160 0 0,52 1-32 0 0,-52-1 1 0 0,0 1-1 0 0,0 0-96 0 0,53-1 32 0 0,-53 1 0 0 0,53-51 0 0 0,-53 51-288 0 0,52-51-834 0 0,-52 50-1088 0 0,53-50-2274 0 0</inkml:trace>
  <inkml:trace contextRef="#ctx0" brushRef="#br0" timeOffset="6">0 152 0 0 0,'0'0'1858'0'0,"0"0"-161"0"0,0 0-255 0 0,0-51-161 0 0,0 51 32 0 0,0 0 0 0 0,0 0-224 0 0,0 0-224 0 0,0 0-192 0 0,0 0-65 0 0,53 0 1 0 0,-53 0-128 0 0,52 51 31 0 0,1-51 0 0 0,0 51-31 0 0,-1-1-161 0 0,1-50-31 0 0,52 51-97 0 0,-53 0-96 0 0,1-51 0 0 0,0 50-32 0 0,-1 1 0 0 0,1-51-32 0 0,-1 0 0 0 0,1 50-320 0 0,0-50-993 0 0,-1 51-1666 0 0,1-51-3876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0:3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81 1313 0 0,'0'0'2274'0'0,"-27"0"-1217"0"0,27 0 225 0 0,0-27 191 0 0,-27 27 64 0 0,27 0-95 0 0,0 0-289 0 0,0 0-192 0 0,0 0-224 0 0,0 0-129 0 0,0 0-31 0 0,0 0-129 0 0,0 0-128 0 0,0 0 1 0 0,0 0 191 0 0,0 27-95 0 0,27-27 63 0 0,0 27-160 0 0,-27-27 33 0 0,27 27 31 0 0,0 27-128 0 0,0-27 0 0 0,-27 27-31 0 0,27 0 95 0 0,27 0-192 0 0,-27 27 64 0 0,0 0-64 0 0,27-27 33 0 0,-27 28-65 0 0,27-28 32 0 0,0 0-64 0 0,-27 0 32 0 0,27 0-32 0 0,0-27 96 0 0,0 0-32 0 0,-27 27 0 0 0,27-27 1 0 0,-27 0-33 0 0,0-27-64 0 0,0 27-64 0 0,0-27 32 0 0,-27 27 0 0 0,0-27-385 0 0,28 0-319 0 0,-28 0-610 0 0,0 0-672 0 0,0 0-608 0 0,0 0-1570 0 0,-28 0-2594 0 0</inkml:trace>
  <inkml:trace contextRef="#ctx0" brushRef="#br0" timeOffset="734.691">866 27 2146 0 0,'0'0'2338'0'0,"0"-27"-1057"0"0,0 27 33 0 0,0 0 351 0 0,0 0-159 0 0,-28 27-321 0 0,28 0-96 0 0,-27 0-32 0 0,0 0 32 0 0,0 27-32 0 0,0-27-128 0 0,0 54-193 0 0,-27 0-127 0 0,27 0-96 0 0,-27 0-129 0 0,0 0 96 0 0,0 1-191 0 0,-27-1-97 0 0,27 27 32 0 0,0-27-96 0 0,0 27 0 0 0,0-27 0 0 0,27 27 0 0 0,0-27 1 0 0,-27 0-97 0 0,54-27 32 0 0,-27 0 32 0 0,27 0-64 0 0,-27-27 0 0 0,27 0 0 0 0,0-27-32 0 0,0 27 0 0 0,0-27-64 0 0,0 0-256 0 0,0-27-673 0 0,0 0-1121 0 0,0 0-2339 0 0,0 0-6245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6T08:20:58.30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6T08:20:58.64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6T08:20:59.02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19 609 0 0,'-21'0'1633'0'0,"21"0"-544"0"0,0 0 417 0 0,0 0-65 0 0,0 0 128 0 0,0 0-159 0 0,0 0-225 0 0,0 0-448 0 0,0 0-193 0 0,21 0 193 0 0,-21 0 32 0 0,21 0 63 0 0,-1 17-159 0 0,-20 3-64 0 0,21-20-161 0 0,-1 19-64 0 0,0-1-127 0 0,-20-18-65 0 0,22 18 0 0 0,-2-18-96 0 0,1 18-64 0 0,-21-18 32 0 0,21 19 0 0 0,-21-19-32 0 0,0 0 0 0 0,21 0 0 0 0,-21 19-96 0 0,21-19-96 0 0,-21 0-320 0 0,0 0-321 0 0,0 0-384 0 0,0 18-417 0 0,0-18-672 0 0,0 0-993 0 0,20 0-961 0 0</inkml:trace>
  <inkml:trace contextRef="#ctx0" brushRef="#br0" timeOffset="1">269 0 2274 0 0,'-20'0'1570'0'0,"20"0"-577"0"0,-21 19 64 0 0,21-19 384 0 0,-21 17 128 0 0,21-17-512 0 0,-21 20-288 0 0,21-1-96 0 0,-21-1-129 0 0,1 0-127 0 0,20 0-161 0 0,-22 1 0 0 0,2 0-128 0 0,20-1 0 0 0,0-18-96 0 0,0 18 33 0 0,0 1-65 0 0,0-19 32 0 0,0 0-129 0 0,0 17-223 0 0,0-17-705 0 0,0 0-993 0 0,20 0-1313 0 0,2 0-2819 0 0</inkml:trace>
  <inkml:trace contextRef="#ctx0" brushRef="#br0" timeOffset="2">372 167 1121 0 0,'0'0'1858'0'0,"0"0"-257"0"0,0 0-63 0 0,0 0 63 0 0,0 0-127 0 0,0 0-417 0 0,0 0-128 0 0,0 0-161 0 0,0 0-255 0 0,0 0-257 0 0,0 0 0 0 0,0 0 289 0 0,0 18-1 0 0,0-18 1 0 0,0 18-65 0 0,0-18 1 0 0,0 19-193 0 0,0-19-96 0 0,0 17 32 0 0,0 2-63 0 0,0-19-1 0 0,0 18-96 0 0,0-18 0 0 0,0 20 32 0 0,0-20-64 0 0,0 18-64 0 0,0-18-417 0 0,0 0-768 0 0,0 18-1409 0 0,0-18-2371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2:51.1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0 901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  <inkml:trace contextRef="#ctx0" brushRef="#br0" timeOffset="1">1390 36 1698 0 0,'0'0'4292'0'0,"0"0"-2723"0"0,0-35-256 0 0,0 35-288 0 0,0 0 993 0 0,0 0-769 0 0,0 0-352 0 0,0 0-224 0 0,0 0-289 0 0,0 0 97 0 0,0 0 127 0 0,0 0 1 0 0,35 35-97 0 0,-35-35 129 0 0,0 35-129 0 0,0-35-31 0 0,0 0-65 0 0,0 36-63 0 0,0-36-1 0 0,0 35-64 0 0,0 0 65 0 0,0 0-129 0 0,0 1-32 0 0,0-1 32 0 0,0 0-96 0 0,0 0-32 0 0,0 1-64 0 0,0-1 65 0 0,0 0-33 0 0,0 36-64 0 0,0-71 256 0 0,0 35-384 0 0,0 0 0 0 0,0 0 96 0 0,0 1-65 0 0,0-36-31 0 0,0 35-320 0 0,0-35-609 0 0,0 0-993 0 0,0 0-2274 0 0,0 0-7047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3:01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0 880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0,0-34-64 0 0,-33 1 64 0 0,33 0-32 0 0,0 0 32 0 0,0 0 32 0 0,33 0-32 0 0,-33-33-32 0 0,0 0 64 0 0,0 0-32 0 0,0 0 32 0 0,-33 0 0 0 0,33 0-32 0 0,-33 0 64 0 0,33-33 1 0 0,0 33-65 0 0,-33-33 32 0 0,33 0 32 0 0,-33 33 0 0 0,0-33 64 0 0,33-32 0 0 0,-33 32 0 0 0,0 0-32 0 0,0 0 97 0 0,0-33-65 0 0,0 33-32 0 0,0 0-32 0 0,-33-33-64 0 0,33 33 64 0 0,0 0-32 0 0,0 33 0 0 0,0-33-320 0 0,-33 0 704 0 0,33 33-255 0 0,0-32-65 0 0,0 32-32 0 0,0 0-96 0 0,0 0 32 0 0,0 0 0 0 0,0 0-32 0 0,0 0-64 0 0,0 0 32 0 0,0 0 0 0 0,0 0 32 0 0,0 32 0 0 0,0 1 32 0 0,33 0-32 0 0,-33 0 0 0 0,0 0 256 0 0,0 33-480 0 0,33 0 160 0 0,-33-33 0 0 0,33 33 0 0 0,-33-33 0 0 0,32 32 64 0 0,-32-32-32 0 0,0 33 0 0 0,33-33-1 0 0,-33 0 33 0 0,33 1 33 0 0,0-34-66 0 0,-33 33 33 0 0,33-33 33 0 0,0 0-33 0 0,-33 0 32 0 0,32-33 0 0 0,1 33 0 0 0,0-34 32 0 0,0 1-32 0 0,0 0 0 0 0,0 0 32 0 0,0 0-32 0 0,-33-32-32 0 0,33 32 96 0 0,0 0 0 0 0,-33-33-32 0 0,33 33 0 0 0,-33-33 0 0 0,0 33 0 0 0,0-33-128 0 0,0 33 128 0 0,0-33-64 0 0,0 1-256 0 0,-33 32 544 0 0,33 0-128 0 0,-33 0-256 0 0,0 0-192 0 0,0 33-353 0 0,0 0-544 0 0,0 0-608 0 0,0 0-706 0 0,0 0-1472 0 0,0 33-7336 0 0</inkml:trace>
  <inkml:trace contextRef="#ctx0" brushRef="#br0" timeOffset="1">1475 71 1473 0 0,'0'-35'2883'0'0,"0"35"-1602"0"0,0 0-160 0 0,35-35 129 0 0,-35 35-33 0 0,0 0-192 0 0,0 0-160 0 0,0 0-161 0 0,36 0-127 0 0,-36 0-65 0 0,0 0-127 0 0,0 0-33 0 0,35 0 64 0 0,-35 0-127 0 0,0 0-33 0 0,0 0 0 0 0,35 0 0 0 0,-35 0 1 0 0,0 35-33 0 0,0-35-96 0 0,0 35 32 0 0,0-35-32 0 0,0 36 64 0 0,0-1-64 0 0,0-35 1 0 0,0 35-33 0 0,-35 0 0 0 0,0 0 64 0 0,35 0-64 0 0,-36-35-96 0 0,1 35 0 0 0,35 0 32 0 0,0 1 192 0 0,-35-36-352 0 0,35 35 32 0 0,0 0 64 0 0,0-35 32 0 0,0 35 0 0 0,0-35 0 0 0,0 0-64 0 0,0 0 128 0 0,0 0-64 0 0,0 0 32 0 0,35 0 128 0 0,-35 0 32 0 0,35 0 33 0 0,1 0-65 0 0,-1 0-64 0 0,0 0 0 0 0,0 0 0 0 0,1 0-96 0 0,-1 0 0 0 0,-35 0 0 0 0,35 0 32 0 0,1 0-64 0 0,-36 0-641 0 0,35 0-1473 0 0,-35 36-2306 0 0,35-36-4997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3:46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0 363 3011 0 0,'0'0'3267'0'0,"0"-33"-1986"0"0,0 0 32 0 0,0 33 161 0 0,0-33 159 0 0,0 33-319 0 0,33-33-546 0 0,-33 33 257 0 0,0-33-128 0 0,0 33-224 0 0,0 0-33 0 0,33 0-31 0 0,-33 0-129 0 0,0 0-95 0 0,0 0-129 0 0,0 0-128 0 0,0 0 289 0 0,33 33-65 0 0,-33-33-32 0 0,0 33-96 0 0,0 0 1 0 0,0 0 127 0 0,33 0-416 0 0,-33 33 96 0 0,0-33 32 0 0,33 33 0 0 0,-33-33-64 0 0,33 33 32 0 0,0-33-64 0 0,-33 0 64 0 0,33 0-32 0 0,0 0 32 0 0,0 0 32 0 0,33 0-32 0 0,-33-33-32 0 0,0 0 64 0 0,0 0-32 0 0,0 0 32 0 0,-33 0 0 0 0,33 0-32 0 0,-33 0 64 0 0,33-33 1 0 0,0 33-65 0 0,-33-33 32 0 0,33 0 32 0 0,-33 33 0 0 0,0-33 64 0 0,33-33 0 0 0,-33 33 0 0 0,0 0-32 0 0,0 0 97 0 0,0-33-65 0 0,0 33-32 0 0,0 0-32 0 0,-33-33-64 0 0,33 33 64 0 0,0 0-32 0 0,0 33 0 0 0,0-33-320 0 0,-33 0 704 0 0,33 33-255 0 0,0-33-65 0 0,0 33-32 0 0,0 0-96 0 0,0 0 32 0 0,0 0 0 0 0,0 0-32 0 0,0 0-64 0 0,0 0 32 0 0,0 0 0 0 0,0 0 32 0 0,0 33 0 0 0,0 0 32 0 0,33 0-32 0 0,-33 0 0 0 0,0 0 256 0 0,0 33-480 0 0,33 0 160 0 0,-33-33 0 0 0,33 33 0 0 0,-33-33 0 0 0,33 33 64 0 0,-33-33-32 0 0,0 33 0 0 0,33-33-1 0 0,-33 0 33 0 0,33 0 33 0 0,0-33-66 0 0,-33 33 33 0 0,33-33 33 0 0,0 0-33 0 0,-33 0 32 0 0,33-33 0 0 0,0 33 0 0 0,0-33 32 0 0,0 0-32 0 0,0 0 0 0 0,0 0 32 0 0,0 0-32 0 0,-33-33-32 0 0,33 33 96 0 0,0 0 0 0 0,-33-33-32 0 0,33 33 0 0 0,-33-33 0 0 0,0 33 0 0 0,0-33-128 0 0,0 33 128 0 0,0-33-64 0 0,0 0-256 0 0,-33 33 544 0 0,33 0-128 0 0,-33 0-256 0 0,0 0-192 0 0,0 33-353 0 0,0 0-544 0 0,0 0-608 0 0,0 0-706 0 0,0 0-1472 0 0,0 33-7336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3:46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36 2498 0 0,'0'-35'2819'0'0,"35"35"-1474"0"0,-35 0 1 0 0,36 0-129 0 0,-1 0-160 0 0,0 0-160 0 0,0 0 63 0 0,1 0-63 0 0,-1 0-256 0 0,0 0-129 0 0,1 0-63 0 0,-36 0-65 0 0,35 0-31 0 0,-35 0-33 0 0,0 0 0 0 0,0 0-64 0 0,0 35 161 0 0,-35-35-33 0 0,-1 35-128 0 0,1-35-127 0 0,0 36 31 0 0,-1-36 0 0 0,1 35-96 0 0,0-35-32 0 0,0 35 64 0 0,-1-35-96 0 0,36 0 32 0 0,-35 0 0 0 0,35 0 0 0 0,0 35-32 0 0,0-35 0 0 0,0 0 32 0 0,0 0 0 0 0,0 0 0 0 0,0 0 32 0 0,35 0 0 0 0,1 0-32 0 0,-1 0 0 0 0,0 0-32 0 0,0 0 0 0 0,1 0 0 0 0,34 0 0 0 0,-34 36 32 0 0,34-36-32 0 0,-35 0 0 0 0,1 35 0 0 0,34-35 0 0 0,-70 35 0 0 0,36-35 0 0 0,-36 0 32 0 0,35 36 0 0 0,-35-36 97 0 0,0 35 447 0 0,0-35-320 0 0,0 35 1 0 0,-35-35 63 0 0,35 35 32 0 0,-71-35 33 0 0,36 36-33 0 0,-36-36-128 0 0,1 0-64 0 0,34 35-64 0 0,-34-35-96 0 0,-1 0 32 0 0,36 35-64 0 0,-36-35-608 0 0,36 0-1698 0 0,0 0-3108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4:22.2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0 297 256 0 0,'27'0'3812'0'0,"-27"0"-2403"0"0,0 0-416 0 0,0 0 448 0 0,0 0 97 0 0,0 0-321 0 0,0 0-256 0 0,0 0-32 0 0,0 0-160 0 0,0 0-129 0 0,0 0-95 0 0,0 0 31 0 0,0 0-159 0 0,0 0-65 0 0,27 0 32 0 0,-27 0 129 0 0,0 0-33 0 0,0 0-95 0 0,0 0 31 0 0,0 0-96 0 0,27 0-31 0 0,-27 0 31 0 0,0 0-64 0 0,0 0-32 0 0,0 27-31 0 0,27-27 31 0 0,-27 0 96 0 0,0 0-32 0 0,27 0 1 0 0,0 0 95 0 0,0 0-160 0 0,0 0 0 0 0,0 0 1 0 0,27 0-65 0 0,-27 0 64 0 0,27 0-128 0 0,0 0 32 0 0,0 0-32 0 0,1 0 0 0 0,-1 0-64 0 0,0 0 0 0 0,0 28 33 0 0,0-28-33 0 0,-27 0-32 0 0,27 0 32 0 0,-27 0-32 0 0,0 0-32 0 0,-27 0-97 0 0,0 0-127 0 0,27 0-96 0 0,-27 0-129 0 0,0-28-383 0 0,0 28-386 0 0,0 0-415 0 0,0 0-962 0 0,0 0-2113 0 0,0 0-3876 0 0</inkml:trace>
  <inkml:trace contextRef="#ctx0" brushRef="#br0" timeOffset="510.854">486 27 545 0 0,'0'0'3010'0'0,"0"0"-1408"0"0,0 0-417 0 0,28-27 384 0 0,-28 27-31 0 0,0 0-417 0 0,0 0-64 0 0,0 27-128 0 0,27-27 64 0 0,-27 27-160 0 0,0-27-97 0 0,0 27 1 0 0,0 27-128 0 0,0-27-129 0 0,27 27-64 0 0,-27-27-127 0 0,0 27-97 0 0,0 1-32 0 0,0 26 0 0 0,0-27-96 0 0,0 0 0 0 0,0 27 32 0 0,0-27-96 0 0,0 0 32 0 0,0 0 0 0 0,0-27-96 0 0,0 0-64 0 0,0 0-160 0 0,0 0-353 0 0,0 0-576 0 0,27-27-1057 0 0,-27 27-2434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4:24.4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1 460 737 0 0,'0'0'3011'0'0,"0"0"-1794"0"0,0 0 160 0 0,0-27 289 0 0,0 27 63 0 0,0 0-223 0 0,0 0-289 0 0,0 0-256 0 0,0 0-129 0 0,0 0-63 0 0,27 0-64 0 0,-27 0-97 0 0,27 0-31 0 0,0 0-161 0 0,0 0 129 0 0,0 0 31 0 0,0 0 1 0 0,27 0-161 0 0,-27 0 33 0 0,27 0-129 0 0,0 0-32 0 0,27 0-63 0 0,-27 0-1 0 0,27 0-32 0 0,-27 0-160 0 0,27 0 64 0 0,-27 0-32 0 0,27 0-32 0 0,-27 0 32 0 0,0 0-32 0 0,-27-27 0 0 0,27 27-64 0 0,-27 0-32 0 0,0 0-128 0 0,-27 0-224 0 0,0 0-257 0 0,0 0-384 0 0,0-27-673 0 0,-27 27-1184 0 0,-27 0-2051 0 0,27 0-3779 0 0</inkml:trace>
  <inkml:trace contextRef="#ctx0" brushRef="#br0" timeOffset="509.717">514 54 1121 0 0,'0'-27'4100'0'0,"0"27"-2595"0"0,0 0 33 0 0,0 0 127 0 0,0-27 65 0 0,0 27-193 0 0,0 0-768 0 0,0 0-256 0 0,0 27 416 0 0,0-27-193 0 0,27 27-31 0 0,-27 27-225 0 0,0-27 65 0 0,0 0-33 0 0,0 28-159 0 0,0-28-33 0 0,-27 0 0 0 0,27 27-192 0 0,0-27 33 0 0,0 27-129 0 0,-27-27 32 0 0,27 0 32 0 0,0 27-96 0 0,0-27 0 0 0,0 0-96 0 0,0 0-289 0 0,0 0-415 0 0,0 0-257 0 0,0 27-545 0 0,-27-27-1088 0 0,27 0-1667 0 0,0 0-3970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4:26.3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271 1 2466 0 0,'0'0'2339'0'0,"0"0"-1122"0"0,0 0 64 0 0,0 0 513 0 0,-27 0-417 0 0,27 0-608 0 0,0 0 288 0 0,0 27-96 0 0,0-27 31 0 0,27 27-127 0 0,-27 0-192 0 0,0 0-161 0 0,27 27-63 0 0,-27-27-1 0 0,0 27-127 0 0,0-27-33 0 0,0 0-128 0 0,0 0 0 0 0,0 0-128 0 0,0 0 32 0 0,0 0 0 0 0,27 0-32 0 0,-27 0 0 0 0,0-27-160 0 0,0 27-128 0 0,0-27-256 0 0,0 27-289 0 0,0-27-384 0 0,0 0-673 0 0,0 0-769 0 0,-27 0-736 0 0,27 0-1473 0 0</inkml:trace>
  <inkml:trace contextRef="#ctx0" brushRef="#br0" timeOffset="1639.021">82 163 2947 0 0,'0'-27'2562'0'0,"0"27"-1249"0"0,0 0-224 0 0,0 0 65 0 0,0 0-33 0 0,0 0-128 0 0,27 27-193 0 0,0-27-255 0 0,27 27-129 0 0,-27-27-63 0 0,0 27-225 0 0,0 0-32 0 0,0 0 0 0 0,0-27-96 0 0,0 27 32 0 0,0 0-64 0 0,0-27-320 0 0,-27 27-385 0 0,27-27-769 0 0,-27 27-319 0 0,0-27-1090 0 0,0 27-1025 0 0</inkml:trace>
  <inkml:trace contextRef="#ctx0" brushRef="#br0" timeOffset="1940.439">541 82 2370 0 0,'0'0'2691'0'0,"0"0"-1346"0"0,0 0-256 0 0,0 0 32 0 0,0 0 96 0 0,-27 0-288 0 0,27 27-64 0 0,-27-27-96 0 0,0 27-97 0 0,0-27-127 0 0,0 27-97 0 0,0 0-223 0 0,-27 27-65 0 0,27-27-96 0 0,0 0 32 0 0,-27 0-64 0 0,27 0 32 0 0,27 0-64 0 0,-27 0 0 0 0,0 0-128 0 0,0 0-193 0 0,27 0-319 0 0,-27 0-257 0 0,27-27-192 0 0,0 27-320 0 0,0-27-609 0 0,0 0-545 0 0,0 0-1024 0 0</inkml:trace>
  <inkml:trace contextRef="#ctx0" brushRef="#br0" timeOffset="2170.6">1 325 2050 0 0,'0'0'1730'0'0,"0"0"-577"0"0,0 0 0 0 0,0 0 64 0 0,27 0-64 0 0,-27 27 64 0 0,27-27-192 0 0,27 0-32 0 0,-27 27-192 0 0,27-27-257 0 0,-27 0-159 0 0,0 0-65 0 0,27 0-224 0 0,-27 27 32 0 0,0-27-64 0 0,0 0-32 0 0,0 0-32 0 0,0 27-96 0 0,-27-27-448 0 0,27 0-738 0 0,-27 0-671 0 0,27 27-1186 0 0,-27-27-1378 0 0</inkml:trace>
  <inkml:trace contextRef="#ctx0" brushRef="#br0" timeOffset="2455.542">730 271 2402 0 0,'0'0'1538'0'0,"0"0"-577"0"0,-27 0 192 0 0,27 0 32 0 0,-27 0-64 0 0,0 0-192 0 0,27 0-160 0 0,-27 0-97 0 0,0 0-255 0 0,-27 0-97 0 0,27 27-64 0 0,0-27 0 0 0,-27 27-63 0 0,27-27-1 0 0,-27 27-128 0 0,27 0-32 0 0,-27 0-32 0 0,27 0-128 0 0,0 0-737 0 0,0 0-1089 0 0,0 0-2050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4:37.32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514 568 3619 0 0,'0'0'2050'0'0,"0"0"-544"0"0,0 0 95 0 0,0 0 33 0 0,0 0-65 0 0,0 0-384 0 0,-27 0-352 0 0,27 0-352 0 0,0 0 319 0 0,-27 27 1 0 0,0-27-32 0 0,0 27-160 0 0,0 0-1 0 0,0 0-192 0 0,0 0 1 0 0,0 27-65 0 0,-27-27-96 0 0,27 0-31 0 0,0 27-65 0 0,-27-27-96 0 0,54 27 0 0 0,-27-27 0 0 0,0 0-32 0 0,0 0 32 0 0,0 0-32 0 0,27 0-32 0 0,0-27 32 0 0,-27 27-128 0 0,27-27-160 0 0,0 0-161 0 0,0 0-351 0 0,0 0-225 0 0,27-27-449 0 0,0 0-1633 0 0,27 0-2434 0 0</inkml:trace>
  <inkml:trace contextRef="#ctx0" brushRef="#br0" timeOffset="486.494">325 82 1185 0 0,'0'-27'1538'0'0,"0"27"-481"0"0,0 0 32 0 0,0 0 192 0 0,0-27 384 0 0,0 27-127 0 0,0 0-193 0 0,0-27-416 0 0,0 27 0 0 0,0 0 64 0 0,0 0-96 0 0,0 0-161 0 0,0 0-63 0 0,0 0-96 0 0,0 0-97 0 0,0 0-192 0 0,0 0-160 0 0,0 0 65 0 0,0 0 95 0 0,0 27 0 0 0,27 0 0 0 0,-27 0-63 0 0,0 0-1 0 0,27 0-32 0 0,0 0 0 0 0,0 27-96 0 0,0 0 32 0 0,0 0-96 0 0,0 0 65 0 0,0 27-33 0 0,0-27-32 0 0,0 0 0 0 0,-27 0-32 0 0,27 0 0 0 0,-27 0-64 0 0,0-27-97 0 0,27 27 97 0 0,-27-27-96 0 0,0 0-64 0 0,0 0-224 0 0,0-27-129 0 0,0 27-320 0 0,-27 0-608 0 0,27-27-1026 0 0,0 27-2273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6:09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54 448 0 0,'0'0'993'0'0,"0"0"0"0"0,0 0-160 0 0,-27 0 224 0 0,27 0-64 0 0,0 0-128 0 0,0-27 32 0 0,0 27 64 0 0,0 0 64 0 0,0 0 32 0 0,0 0-129 0 0,0 0-127 0 0,0-27 32 0 0,0 27-128 0 0,0 0-65 0 0,0 0-31 0 0,0 0 31 0 0,0 0-159 0 0,0 0-161 0 0,0 0-96 0 0,0 0-63 0 0,0 0 31 0 0,0 27 160 0 0,0-27-64 0 0,0 27 97 0 0,0-27-97 0 0,0 27 32 0 0,0-27-31 0 0,0 27-97 0 0,0 0 64 0 0,27 0-160 0 0,-27 0 128 0 0,0 1-64 0 0,0-28 33 0 0,0 27-1 0 0,0 0-64 0 0,0 27 0 0 0,0-27 32 0 0,0 0-96 0 0,0 0 64 0 0,0 0-128 0 0,0 0 129 0 0,0 27-33 0 0,0-27-64 0 0,0 0-64 0 0,0 0 64 0 0,0 0 32 0 0,0 0-32 0 0,0 0 0 0 0,0 0 0 0 0,0-27 0 0 0,0 27-32 0 0,0-27 0 0 0,0 0 0 0 0,0 0-160 0 0,0 0-161 0 0,0 0-255 0 0,0 0-513 0 0,0 0-481 0 0,0 0-960 0 0,0-27-2403 0 0,-27 0-4067 0 0</inkml:trace>
  <inkml:trace contextRef="#ctx0" brushRef="#br0" timeOffset="599.681">81 108 1249 0 0,'0'0'2050'0'0,"-27"0"-929"0"0,27-27 96 0 0,0 27 257 0 0,0 0 159 0 0,0 0-544 0 0,0-27 0 0 0,27 27-128 0 0,-27 0-128 0 0,27 0-96 0 0,-27-27-65 0 0,27 27-95 0 0,-27 0-129 0 0,27 0 1 0 0,-27 27-1 0 0,27-27-192 0 0,-27 0 33 0 0,27 27-65 0 0,-27 0-96 0 0,0 0 32 0 0,0 0 0 0 0,0 0-128 0 0,0 1 129 0 0,-27-1-97 0 0,27 0 32 0 0,-27 0-32 0 0,0 0 32 0 0,0 0-96 0 0,0 0 64 0 0,0 0-32 0 0,27-27 0 0 0,-27 0 32 0 0,27 27-64 0 0,-27-27 64 0 0,27 0 0 0 0,0 0 0 0 0,0 0 0 0 0,0 0 64 0 0,0 0 65 0 0,0 0 31 0 0,0 0 32 0 0,0-27-64 0 0,0 27-32 0 0,0 0-32 0 0,27 0 33 0 0,-27 0-1 0 0,27-27-32 0 0,-27 27 0 0 0,27 0-32 0 0,-27 0 0 0 0,0 0-96 0 0,27 0 32 0 0,-27 27 0 0 0,0-27 0 0 0,27 0-32 0 0,-27 27 64 0 0,27-27-64 0 0,-27 27 32 0 0,0-27 0 0 0,27 27-32 0 0,-27-27 0 0 0,27 27 0 0 0,-27 0 32 0 0,0-27-32 0 0,27 27 64 0 0,-27 0-64 0 0,27-27 33 0 0,-27 0-33 0 0,27 27 32 0 0,-27-27-32 0 0,0 0 0 0 0,0 0 0 0 0,27 0-129 0 0,-27 0-95 0 0,0 0-512 0 0,0 0-674 0 0,0 0-1088 0 0,27 0-2211 0 0,-27 27-5060 0 0</inkml:trace>
  <inkml:trace contextRef="#ctx0" brushRef="#br0" timeOffset="1325.668">459 514 769 0 0,'0'0'3651'0'0,"0"0"-1889"0"0,0 0-545 0 0,0 0 320 0 0,0 0-191 0 0,0 0-257 0 0,0 0-321 0 0,0 0-31 0 0,27 0-128 0 0,-27 0 31 0 0,27 0-31 0 0,-27 0-65 0 0,0-27-191 0 0,0 27 31 0 0,0 0 65 0 0,0 0-65 0 0,0-27-128 0 0,0 27 0 0 0,0 0-31 0 0,0-27-33 0 0,0 27 0 0 0,0-27-96 0 0,-27 27 32 0 0,27 0-96 0 0,-27 0 96 0 0,27-27-96 0 0,0 27 32 0 0,-27 0 1 0 0,27 0-1 0 0,0 0-32 0 0,-27 0-32 0 0,27 0-32 0 0,0 0 64 0 0,0 27 0 0 0,-27-27 0 0 0,27 0 0 0 0,0 0 0 0 0,0 27 0 0 0,-27-27-32 0 0,27 27 32 0 0,0-27-32 0 0,0 27 0 0 0,0-27 0 0 0,0 27 0 0 0,27 0 0 0 0,-27-27 0 0 0,0 27 0 0 0,27 0 32 0 0,-27-27-32 0 0,0 27 32 0 0,27-27-32 0 0,-27 27 32 0 0,27-27 32 0 0,0 0 0 0 0,-27 0-32 0 0,27 0-32 0 0,0 0 64 0 0,-27 0 0 0 0,0 0 0 0 0,27 0-64 0 0,-27-27 64 0 0,28 27-32 0 0,-28 0 0 0 0,0 0-32 0 0,27-27 0 0 0,-27 27-224 0 0,0 0-1089 0 0,0 0-1570 0 0,0 0-3811 0 0</inkml:trace>
  <inkml:trace contextRef="#ctx0" brushRef="#br0" timeOffset="15091.5">703 27 1698 0 0,'0'0'1409'0'0,"0"0"-448"0"0,0 0 256 0 0,0 0 160 0 0,0 0 1 0 0,0 0-289 0 0,0 0-193 0 0,0 0-63 0 0,0 0-64 0 0,0 0 32 0 0,0 0-129 0 0,0 0-159 0 0,0 0-65 0 0,0 0 1 0 0,0 0-1 0 0,0 0-31 0 0,0 0-1 0 0,0 0 128 0 0,-27 0 97 0 0,27 0-96 0 0,0 0-97 0 0,0 27-32 0 0,0-27-31 0 0,0 0-65 0 0,0 27-32 0 0,0-27-95 0 0,0 27 31 0 0,-27-27-32 0 0,27 27 0 0 0,0-27-64 0 0,0 27 64 0 0,0 0 65 0 0,0 1-129 0 0,0-1 32 0 0,0 0-32 0 0,0 0 32 0 0,0 0-64 0 0,0 0 32 0 0,0 0-128 0 0,27 0 64 0 0,-27 0 1 0 0,0 0-1 0 0,0 0-128 0 0,0 0 192 0 0,0-27-64 0 0,0 27 0 0 0,0-27-32 0 0,0 27-32 0 0,27 0 32 0 0,-27-27 0 0 0,0 0 0 0 0,0 27 0 0 0,0-27-32 0 0,0 0 32 0 0,0 27 32 0 0,0-27-64 0 0,0 0 0 0 0,0 27 0 0 0,0-27 32 0 0,0 27-32 0 0,0-27 32 0 0,0 0-32 0 0,0 27 0 0 0,0-27 0 0 0,0 0 0 0 0,0 0 0 0 0,0 27 32 0 0,0-27-32 0 0,0 0 0 0 0,0 0 32 0 0,0 0 0 0 0,0 0-64 0 0,0 0 64 0 0,0 0 0 0 0,0 0 0 0 0,0 0 64 0 0,0 0 32 0 0,0 0 33 0 0,0 0-161 0 0,0 0 32 0 0,0 0 0 0 0,0 0 0 0 0,0 0 0 0 0,0-27-32 0 0,0 27 0 0 0,0 0 32 0 0,0 0-32 0 0,0 0 0 0 0,0 0 0 0 0,0 0 0 0 0,0 0 0 0 0,0 0-32 0 0,0 0 32 0 0,0 0 0 0 0,0 0 0 0 0,0 0-32 0 0,0 0 0 0 0,0 0-32 0 0,0 0 64 0 0,0 0-64 0 0,27 0 64 0 0,-27 0 32 0 0,27 0-32 0 0,-27 0 32 0 0,27 0 0 0 0,-27 0-32 0 0,27 0 32 0 0,-27 0 32 0 0,27 0 0 0 0,0 0-32 0 0,0-27 0 0 0,0 27 32 0 0,0 0-32 0 0,-27 0 0 0 0,27 0 32 0 0,0 0-64 0 0,-27 0 0 0 0,0 0 0 0 0,27 0 0 0 0,-27 0 0 0 0,0 0 0 0 0,0 0 0 0 0,0 0 0 0 0,0 0 0 0 0,0 0 0 0 0,0 0 0 0 0,0 0 0 0 0,0 0-160 0 0,0 0-192 0 0,0 0-257 0 0,0-27-352 0 0,0 27-544 0 0,0 0-1154 0 0,0 0-1473 0 0,0 0-4356 0 0</inkml:trace>
  <inkml:trace contextRef="#ctx0" brushRef="#br0" timeOffset="15846.884">1162 54 1954 0 0,'0'0'1986'0'0,"0"0"-545"0"0,0 0 161 0 0,0 0 127 0 0,-27 0-223 0 0,27 0-321 0 0,0 0-352 0 0,0 0-161 0 0,0 0-127 0 0,0 0 63 0 0,0 0-95 0 0,0 27-1 0 0,-27-27-31 0 0,27 27 95 0 0,0-27-63 0 0,0 27-65 0 0,0 0-160 0 0,0 0 97 0 0,0-27-129 0 0,0 28-32 0 0,0-1-64 0 0,0 0 1 0 0,0 0-33 0 0,0 0-32 0 0,0 0 0 0 0,0 0 32 0 0,0 0-96 0 0,27 0-32 0 0,-27 0 64 0 0,0 0-32 0 0,27 0 0 0 0,-27-27 32 0 0,27 27-32 0 0,-27 0 32 0 0,27-27 32 0 0,0 0-64 0 0,-27 27 65 0 0,27-27-1 0 0,-27 0 64 0 0,27 0 0 0 0,0 0 64 0 0,-27 0 0 0 0,27 0 33 0 0,-27 0-97 0 0,27 0 64 0 0,-27 0-128 0 0,27-27 64 0 0,0 27-64 0 0,-27 0 64 0 0,27-27-128 0 0,-27 27 97 0 0,0-27-97 0 0,27 0 96 0 0,-27 27-64 0 0,0-27 160 0 0,0 27-64 0 0,0-27-32 0 0,0 27 64 0 0,0-27-31 0 0,0 27-1 0 0,0-27-96 0 0,0 0 0 0 0,-27 0 64 0 0,27 27-128 0 0,0-27 32 0 0,0 0 0 0 0,0 0-32 0 0,-27 27 0 0 0,27-27 32 0 0,0-1-32 0 0,-27 1 0 0 0,27 27 0 0 0,0-27-64 0 0,-27 27-64 0 0,27-27-160 0 0,0 27-193 0 0,-27 0-127 0 0,27 0-161 0 0,0 27-320 0 0,0-27-673 0 0,0 27-1056 0 0,0-27-2435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6:47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54 448 0 0,'0'0'993'0'0,"0"0"0"0"0,0 0-160 0 0,-27 0 224 0 0,27 0-64 0 0,0 0-128 0 0,0-27 32 0 0,0 27 64 0 0,0 0 64 0 0,0 0 32 0 0,0 0-129 0 0,0 0-127 0 0,0-27 32 0 0,0 27-128 0 0,0 0-65 0 0,0 0-31 0 0,0 0 31 0 0,0 0-159 0 0,0 0-161 0 0,0 0-96 0 0,0 0-63 0 0,0 0 31 0 0,0 27 160 0 0,0-27-64 0 0,0 27 97 0 0,0-27-97 0 0,0 27 32 0 0,0-27-31 0 0,0 27-97 0 0,0 0 64 0 0,27 0-160 0 0,-27 0 128 0 0,0 1-64 0 0,0-28 33 0 0,0 27-1 0 0,0 0-64 0 0,0 27 0 0 0,0-27 32 0 0,0 0-96 0 0,0 0 64 0 0,0 0-128 0 0,0 0 129 0 0,0 27-33 0 0,0-27-64 0 0,0 0-64 0 0,0 0 64 0 0,0 0 32 0 0,0 0-32 0 0,0 0 0 0 0,0 0 0 0 0,0-27 0 0 0,0 27-32 0 0,0-27 0 0 0,0 0 0 0 0,0 0-160 0 0,0 0-161 0 0,0 0-255 0 0,0 0-513 0 0,0 0-481 0 0,0 0-960 0 0,0-27-2403 0 0,-27 0-4067 0 0</inkml:trace>
  <inkml:trace contextRef="#ctx0" brushRef="#br0" timeOffset="1">81 108 1249 0 0,'0'0'2050'0'0,"-27"0"-929"0"0,27-27 96 0 0,0 27 257 0 0,0 0 159 0 0,0 0-544 0 0,0-27 0 0 0,27 27-128 0 0,-27 0-128 0 0,27 0-96 0 0,-27-27-65 0 0,27 27-95 0 0,-27 0-129 0 0,27 0 1 0 0,-27 27-1 0 0,27-27-192 0 0,-27 0 33 0 0,27 27-65 0 0,-27 0-96 0 0,0 0 32 0 0,0 0 0 0 0,0 0-128 0 0,0 1 129 0 0,-27-1-97 0 0,27 0 32 0 0,-27 0-32 0 0,0 0 32 0 0,0 0-96 0 0,0 0 64 0 0,0 0-32 0 0,27-27 0 0 0,-27 0 32 0 0,27 27-64 0 0,-27-27 64 0 0,27 0 0 0 0,0 0 0 0 0,0 0 0 0 0,0 0 64 0 0,0 0 65 0 0,0 0 31 0 0,0 0 32 0 0,0-27-64 0 0,0 27-32 0 0,0 0-32 0 0,27 0 33 0 0,-27 0-1 0 0,27-27-32 0 0,-27 27 0 0 0,27 0-32 0 0,-27 0 0 0 0,0 0-96 0 0,27 0 32 0 0,-27 27 0 0 0,0-27 0 0 0,27 0-32 0 0,-27 27 64 0 0,27-27-64 0 0,-27 27 32 0 0,0-27 0 0 0,27 27-32 0 0,-27-27 0 0 0,27 27 0 0 0,-27 0 32 0 0,0-27-32 0 0,27 27 64 0 0,-27 0-64 0 0,27-27 33 0 0,-27 0-33 0 0,27 27 32 0 0,-27-27-32 0 0,0 0 0 0 0,0 0 0 0 0,27 0-129 0 0,-27 0-95 0 0,0 0-512 0 0,0 0-674 0 0,0 0-1088 0 0,27 0-2211 0 0,-27 27-5060 0 0</inkml:trace>
  <inkml:trace contextRef="#ctx0" brushRef="#br0" timeOffset="2">459 514 769 0 0,'0'0'3651'0'0,"0"0"-1889"0"0,0 0-545 0 0,0 0 320 0 0,0 0-191 0 0,0 0-257 0 0,0 0-321 0 0,0 0-31 0 0,27 0-128 0 0,-27 0 31 0 0,27 0-31 0 0,-27 0-65 0 0,0-27-191 0 0,0 27 31 0 0,0 0 65 0 0,0 0-65 0 0,0-27-128 0 0,0 27 0 0 0,0 0-31 0 0,0-27-33 0 0,0 27 0 0 0,0-27-96 0 0,-27 27 32 0 0,27 0-96 0 0,-27 0 96 0 0,27-27-96 0 0,0 27 32 0 0,-27 0 1 0 0,27 0-1 0 0,0 0-32 0 0,-27 0-32 0 0,27 0-32 0 0,0 0 64 0 0,0 27 0 0 0,-27-27 0 0 0,27 0 0 0 0,0 0 0 0 0,0 27 0 0 0,-27-27-32 0 0,27 27 32 0 0,0-27-32 0 0,0 27 0 0 0,0-27 0 0 0,0 27 0 0 0,27 0 0 0 0,-27-27 0 0 0,0 27 0 0 0,27 0 32 0 0,-27-27-32 0 0,0 27 32 0 0,27-27-32 0 0,-27 27 32 0 0,27-27 32 0 0,0 0 0 0 0,-27 0-32 0 0,27 0-32 0 0,0 0 64 0 0,-27 0 0 0 0,0 0 0 0 0,27 0-64 0 0,-27-27 64 0 0,28 27-32 0 0,-28 0 0 0 0,0 0-32 0 0,27-27 0 0 0,-27 27-224 0 0,0 0-1089 0 0,0 0-1570 0 0,0 0-3811 0 0</inkml:trace>
  <inkml:trace contextRef="#ctx0" brushRef="#br0" timeOffset="3">703 27 1698 0 0,'0'0'1409'0'0,"0"0"-448"0"0,0 0 256 0 0,0 0 160 0 0,0 0 1 0 0,0 0-289 0 0,0 0-193 0 0,0 0-63 0 0,0 0-64 0 0,0 0 32 0 0,0 0-129 0 0,0 0-159 0 0,0 0-65 0 0,0 0 1 0 0,0 0-1 0 0,0 0-31 0 0,0 0-1 0 0,0 0 128 0 0,-27 0 97 0 0,27 0-96 0 0,0 0-97 0 0,0 27-32 0 0,0-27-31 0 0,0 0-65 0 0,0 27-32 0 0,0-27-95 0 0,0 27 31 0 0,-27-27-32 0 0,27 27 0 0 0,0-27-64 0 0,0 27 64 0 0,0 0 65 0 0,0 1-129 0 0,0-1 32 0 0,0 0-32 0 0,0 0 32 0 0,0 0-64 0 0,0 0 32 0 0,0 0-128 0 0,27 0 64 0 0,-27 0 1 0 0,0 0-1 0 0,0 0-128 0 0,0 0 192 0 0,0-27-64 0 0,0 27 0 0 0,0-27-32 0 0,0 27-32 0 0,27 0 32 0 0,-27-27 0 0 0,0 0 0 0 0,0 27 0 0 0,0-27-32 0 0,0 0 32 0 0,0 27 32 0 0,0-27-64 0 0,0 0 0 0 0,0 27 0 0 0,0-27 32 0 0,0 27-32 0 0,0-27 32 0 0,0 0-32 0 0,0 27 0 0 0,0-27 0 0 0,0 0 0 0 0,0 0 0 0 0,0 27 32 0 0,0-27-32 0 0,0 0 0 0 0,0 0 32 0 0,0 0 0 0 0,0 0-64 0 0,0 0 64 0 0,0 0 0 0 0,0 0 0 0 0,0 0 64 0 0,0 0 32 0 0,0 0 33 0 0,0 0-161 0 0,0 0 32 0 0,0 0 0 0 0,0 0 0 0 0,0 0 0 0 0,0-27-32 0 0,0 27 0 0 0,0 0 32 0 0,0 0-32 0 0,0 0 0 0 0,0 0 0 0 0,0 0 0 0 0,0 0 0 0 0,0 0-32 0 0,0 0 32 0 0,0 0 0 0 0,0 0 0 0 0,0 0-32 0 0,0 0 0 0 0,0 0-32 0 0,0 0 64 0 0,0 0-64 0 0,27 0 64 0 0,-27 0 32 0 0,27 0-32 0 0,-27 0 32 0 0,27 0 0 0 0,-27 0-32 0 0,27 0 32 0 0,-27 0 32 0 0,27 0 0 0 0,0 0-32 0 0,0-27 0 0 0,0 27 32 0 0,0 0-32 0 0,-27 0 0 0 0,27 0 32 0 0,0 0-64 0 0,-27 0 0 0 0,0 0 0 0 0,27 0 0 0 0,-27 0 0 0 0,0 0 0 0 0,0 0 0 0 0,0 0 0 0 0,0 0 0 0 0,0 0 0 0 0,0 0 0 0 0,0 0 0 0 0,0 0-160 0 0,0 0-192 0 0,0 0-257 0 0,0-27-352 0 0,0 27-544 0 0,0 0-1154 0 0,0 0-1473 0 0,0 0-4356 0 0</inkml:trace>
  <inkml:trace contextRef="#ctx0" brushRef="#br0" timeOffset="4">1162 54 1954 0 0,'0'0'1986'0'0,"0"0"-545"0"0,0 0 161 0 0,0 0 127 0 0,-27 0-223 0 0,27 0-321 0 0,0 0-352 0 0,0 0-161 0 0,0 0-127 0 0,0 0 63 0 0,0 0-95 0 0,0 27-1 0 0,-27-27-31 0 0,27 27 95 0 0,0-27-63 0 0,0 27-65 0 0,0 0-160 0 0,0 0 97 0 0,0-27-129 0 0,0 28-32 0 0,0-1-64 0 0,0 0 1 0 0,0 0-33 0 0,0 0-32 0 0,0 0 0 0 0,0 0 32 0 0,0 0-96 0 0,27 0-32 0 0,-27 0 64 0 0,0 0-32 0 0,27 0 0 0 0,-27-27 32 0 0,27 27-32 0 0,-27 0 32 0 0,27-27 32 0 0,0 0-64 0 0,-27 27 65 0 0,27-27-1 0 0,-27 0 64 0 0,27 0 0 0 0,0 0 64 0 0,-27 0 0 0 0,27 0 33 0 0,-27 0-97 0 0,27 0 64 0 0,-27 0-128 0 0,27-27 64 0 0,0 27-64 0 0,-27 0 64 0 0,27-27-128 0 0,-27 27 97 0 0,0-27-97 0 0,27 0 96 0 0,-27 27-64 0 0,0-27 160 0 0,0 27-64 0 0,0-27-32 0 0,0 27 64 0 0,0-27-31 0 0,0 27-1 0 0,0-27-96 0 0,0 0 0 0 0,-27 0 64 0 0,27 27-128 0 0,0-27 32 0 0,0 0 0 0 0,0 0-32 0 0,-27 27 0 0 0,27-27 32 0 0,0-1-32 0 0,-27 1 0 0 0,27 27 0 0 0,0-27-64 0 0,-27 27-64 0 0,27-27-160 0 0,0 27-193 0 0,-27 0-127 0 0,27 0-161 0 0,0 27-320 0 0,0-27-673 0 0,0 27-1056 0 0,0-27-2435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0,21 0 65 0 0,-21 0 64 0 0,20 0-33 0 0,1 19-95 0 0,0 0-128 0 0,-21-1-33 0 0,41-18-160 0 0,-20 19-95 0 0,-21-1-1 0 0,21 0-96 0 0,-1 1-64 0 0,1 0-32 0 0,-1-1 0 0 0,0 1 0 0 0,-20-2-32 0 0,21 3-32 0 0,-21-20-192 0 0,0 0-288 0 0,22 18-289 0 0,-22-18-416 0 0,0 0-321 0 0,0 19-415 0 0,0-19-802 0 0,0 0-1153 0 0</inkml:trace>
  <inkml:trace contextRef="#ctx0" brushRef="#br0" timeOffset="1">268 0 2659 0 0,'0'0'1569'0'0,"-21"0"-480"0"0,21 0-192 0 0,0 19 160 0 0,0-19 0 0 0,-20 19-32 0 0,20-19-128 0 0,-20 18 0 0 0,20 1-65 0 0,-21-1-287 0 0,1 0-1 0 0,-1 1-95 0 0,21 0-129 0 0,-21-1-96 0 0,21 1-32 0 0,-20-2-127 0 0,-1 3-1 0 0,21-2-32 0 0,0 1 32 0 0,0-19-64 0 0,-21 0 0 0 0,21 17 0 0 0,0-17-225 0 0,0 0-607 0 0,0 0-866 0 0,21 0-736 0 0,0 0-1282 0 0</inkml:trace>
  <inkml:trace contextRef="#ctx0" brushRef="#br0" timeOffset="2">350 186 32 0 0,'0'0'673'0'0,"0"0"736"0"0,0 0-320 0 0,0 0 128 0 0,-19 0-352 0 0,19 0 128 0 0,0 0-32 0 0,0 0-32 0 0,0 0-96 0 0,0 0-33 0 0,0 0 1 0 0,-21 0-96 0 0,21-19-65 0 0,0 19-63 0 0,0 0 128 0 0,0 0-65 0 0,0 0-63 0 0,0 0-33 0 0,0 0-31 0 0,0 0-129 0 0,0 0-32 0 0,0 0-63 0 0,0 0-1 0 0,0 0-128 0 0,0 0 32 0 0,0 0-32 0 0,0 0 65 0 0,0 0-65 0 0,0 0 96 0 0,21 0-96 0 0,-21 0-128 0 0,19 0 96 0 0,-19 0-32 0 0,20 0-64 0 0,-20 0 32 0 0,21 0 1 0 0,-21 0-33 0 0,0 0 0 0 0,21 0-32 0 0,-21 0-32 0 0,0 0 32 0 0,0 0 0 0 0,20 0 0 0 0,-20 0 0 0 0,0 0 0 0 0,0 19 32 0 0,0-19-32 0 0,0 0 32 0 0,0 17 0 0 0,0-17-32 0 0,0 0 32 0 0,0 20 0 0 0,0-20-32 0 0,0 18 32 0 0,0-18 0 0 0,0 19-32 0 0,-20-19 0 0 0,20 0 32 0 0,0 17 0 0 0,0-17-32 0 0,-21 19 32 0 0,21-19-32 0 0,0 20 64 0 0,0-20-64 0 0,-21 0 0 0 0,21 18 0 0 0,0-18 0 0 0,0 18 0 0 0,0-18 0 0 0,0 0 0 0 0,-20 0 0 0 0,20 0 64 0 0,0 0-64 0 0,0 0 0 0 0,0 0 0 0 0,0 0 0 0 0,0 0 64 0 0,0 0 32 0 0,0 0-32 0 0,0 0-32 0 0,0 0 64 0 0,0 0-32 0 0,0 0-64 0 0,0 0 32 0 0,0 0-32 0 0,0 0 0 0 0,0 0 0 0 0,0 0-32 0 0,0 0-32 0 0,0 0 32 0 0,20 0 64 0 0,-20 0-64 0 0,21 0 32 0 0,-21 0 32 0 0,21 0-32 0 0,-1 0 32 0 0,-20 0-32 0 0,21 18 32 0 0,0-18-32 0 0,-1 0 32 0 0,-20 0-32 0 0,22 0 0 0 0,-2 0-32 0 0,-20 0 64 0 0,21 0-32 0 0,-21 0 32 0 0,0 0-96 0 0,0 0-672 0 0,0 0-1122 0 0,0 0-1409 0 0,0 0-3235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0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0 929 0 0,'0'0'2146'0'0,"0"0"-1281"0"0,0 0 160 0 0,0 0 96 0 0,0 0-320 0 0,0 0-97 0 0,0 27-159 0 0,0-27 127 0 0,0 0 65 0 0,0 27-257 0 0,0-27-127 0 0,0 0-33 0 0,0 27 0 0 0,0-27 1 0 0,0 27-33 0 0,0-27 32 0 0,0 0-63 0 0,0 27-1 0 0,0-27-32 0 0,0 0 96 0 0,0 27 65 0 0,0-27-193 0 0,0 27 0 0 0,-27 0 32 0 0,27-27-32 0 0,0 27-95 0 0,0-27-33 0 0,0 27 0 0 0,0 0 0 0 0,0-27 64 0 0,0 27-32 0 0,0 0-64 0 0,0 0-64 0 0,0 1 128 0 0,0-1-64 0 0,0 0 0 0 0,0 0 32 0 0,0 0-64 0 0,0 0 32 0 0,0 0 0 0 0,0 0-32 0 0,0-27 32 0 0,0 27-32 0 0,0 0 0 0 0,0-27-32 0 0,0 0-128 0 0,0 0-160 0 0,0 27-161 0 0,0-27-319 0 0,0 0-354 0 0,0 0-639 0 0,0 0-1218 0 0,0-27-1986 0 0</inkml:trace>
  <inkml:trace contextRef="#ctx0" brushRef="#br0" timeOffset="567.329">162 81 1473 0 0,'0'0'1282'0'0,"0"0"-129"0"0,0 0-128 0 0,0 0-64 0 0,0-27-193 0 0,0 27-255 0 0,0 0-97 0 0,0 0-96 0 0,0 27 129 0 0,0-27-1 0 0,27 0-95 0 0,-27 27 63 0 0,0 0-64 0 0,0-27-95 0 0,0 27-1 0 0,0 0 32 0 0,0 0-96 0 0,0 0-64 0 0,0 0-31 0 0,27 27 63 0 0,-27-27-64 0 0,0 0 0 0 0,0 1-32 0 0,0-1 0 0 0,0 0-64 0 0,0 0 64 0 0,0 0 32 0 0,0 0-64 0 0,0 0 0 0 0,0 0-32 0 0,0 0 32 0 0,0-27 0 0 0,0 27-32 0 0,0-27 0 0 0,0 0 32 0 0,0 27 0 0 0,0-27-64 0 0,0 27-32 0 0,27-27-384 0 0,-27 0-801 0 0,0 0-1154 0 0,0 0-1248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04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1 433 2402 0 0,'0'0'1121'0'0,"0"0"0"0"0,0 0 225 0 0,0 0-225 0 0,0 0-192 0 0,0 0-257 0 0,0 0-191 0 0,0 0-161 0 0,0 0 0 0 0,0 0 65 0 0,0 0-1 0 0,0 27-32 0 0,27 0 65 0 0,-27 0-1 0 0,0 0-160 0 0,0 0 65 0 0,0 0-97 0 0,27 27 32 0 0,-27-27-128 0 0,0 27-32 0 0,0-26-32 0 0,27 26-32 0 0,-27-27 0 0 0,0 0 1 0 0,0 27-1 0 0,27-27-32 0 0,-27 0 0 0 0,0 0-32 0 0,0 0-97 0 0,0-27-63 0 0,0 27-224 0 0,0-27-1 0 0,0 0-415 0 0,0 0-161 0 0,0 27-449 0 0,0-27-608 0 0,0 0-480 0 0</inkml:trace>
  <inkml:trace contextRef="#ctx0" brushRef="#br0" timeOffset="400.929">163 406 1281 0 0,'0'0'1826'0'0,"0"0"-929"0"0,0 0 128 0 0,0-27 160 0 0,0 27 96 0 0,0 0-480 0 0,0 0-385 0 0,0 27 161 0 0,0-27-65 0 0,0 0 97 0 0,0 27-193 0 0,0-27-63 0 0,0 27-65 0 0,0 0-32 0 0,0 0 64 0 0,0 0-159 0 0,0 0-33 0 0,0 0-32 0 0,27 27 0 0 0,-27-27-96 0 0,0 0 32 0 0,27 28 0 0 0,-27-28 0 0 0,0 0 32 0 0,27 27-32 0 0,-27-27-32 0 0,0 27 0 0 0,27-27 0 0 0,-27 0 0 0 0,0 0 0 0 0,0 0-96 0 0,27-27-32 0 0,-27 27-160 0 0,0-27-33 0 0,0 27-255 0 0,0-27-481 0 0,0 0-449 0 0,0 0-1088 0 0,0 0-833 0 0</inkml:trace>
  <inkml:trace contextRef="#ctx0" brushRef="#br0" timeOffset="4225.74">244 55 1249 0 0,'-27'0'1506'0'0,"27"0"-481"0"0,0 0 192 0 0,0 0 64 0 0,0 0-64 0 0,0 0-224 0 0,0 0-256 0 0,0 0-129 0 0,0-27 33 0 0,0 27-65 0 0,0 0 1 0 0,0 0-193 0 0,0 0-63 0 0,0 0 31 0 0,0 0-64 0 0,0 0 33 0 0,0 0-97 0 0,0 0 0 0 0,0 0 0 0 0,0-27-96 0 0,27 27 65 0 0,-27 0-97 0 0,27 0 32 0 0,-27 0 0 0 0,27 0-64 0 0,-27 0-64 0 0,27 0 96 0 0,-27 27-96 0 0,0-27 64 0 0,27 27 0 0 0,-27-27-64 0 0,0 27 32 0 0,0-27 32 0 0,0 27-32 0 0,27 0 32 0 0,-27-27-32 0 0,0 27-32 0 0,0 0 32 0 0,0 0 32 0 0,-27-27 0 0 0,27 27-31 0 0,-27 0-1 0 0,27 0 0 0 0,0-27 32 0 0,-27 27-32 0 0,27 0 0 0 0,-27-27 32 0 0,27 0-96 0 0,0 27 96 0 0,0-27-32 0 0,-27 0 32 0 0,27 0-32 0 0,0 0 0 0 0,0 0-32 0 0,0 0 64 0 0,0 0 96 0 0,0 0-64 0 0,0 0 96 0 0,0 0-63 0 0,27 0 31 0 0,-27 0-32 0 0,27 0 64 0 0,-27 0-160 0 0,27 0 128 0 0,-27 0-32 0 0,27 0-64 0 0,0 0 64 0 0,-27 0-31 0 0,27 0-65 0 0,0 0 32 0 0,-27 0-32 0 0,27 0 0 0 0,-27 0 64 0 0,27 0-96 0 0,-27 0 32 0 0,27 0 0 0 0,-27 0 0 0 0,0 0 0 0 0,27 0-32 0 0,-27 0 0 0 0,0 0 0 0 0,0 0-96 0 0,0 0-321 0 0,0 0-351 0 0,0 0-513 0 0,0 0-1154 0 0,0 0-3138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1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1249 0 0,'0'0'1474'0'0,"0"0"-225"0"0,0 0 64 0 0,0 0 160 0 0,-27 0-95 0 0,27 0-321 0 0,0 0-64 0 0,0 0-97 0 0,0 0-63 0 0,0 0-224 0 0,0 0-97 0 0,0 0-63 0 0,0 0-97 0 0,0 0-96 0 0,0 0-63 0 0,0 0 159 0 0,0 27-64 0 0,0-27 96 0 0,0 27-95 0 0,0 0 127 0 0,0 0-192 0 0,0 0-31 0 0,0 0-1 0 0,0 0-64 0 0,0 0 32 0 0,0 0-160 0 0,0 0 64 0 0,0 1 0 0 0,0-1-32 0 0,0 0 0 0 0,0 0 32 0 0,0 0-64 0 0,0 0 32 0 0,0-27 0 0 0,0 27-96 0 0,0-27-128 0 0,0 0-128 0 0,0 27-97 0 0,0-27-223 0 0,27 0-225 0 0,-27 0-448 0 0,0 0-705 0 0,0 0-1121 0 0,0 0-865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1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 0 0,'0'0'2562'0'0,"0"0"-1505"0"0,0 0 97 0 0,0 0 31 0 0,0 0-192 0 0,0 0-417 0 0,0 0-127 0 0,0 0 255 0 0,0 0-31 0 0,0 0-97 0 0,0 27-95 0 0,0-27-97 0 0,0 27 1 0 0,0-27 31 0 0,0 27-160 0 0,0 0 33 0 0,0 0 63 0 0,0 0-160 0 0,0 0 32 0 0,0 0-128 0 0,0 0 32 0 0,0 0-128 0 0,0 1 65 0 0,0-1-33 0 0,0 0 32 0 0,0-27 0 0 0,0 27-32 0 0,0 0-64 0 0,0-27 64 0 0,0 27-64 0 0,0-27-64 0 0,0 0-225 0 0,0 27-351 0 0,0-27-770 0 0,0 0-960 0 0,0 0-1410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22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 64 0 0,'0'0'2306'0'0,"0"0"-896"0"0,0 0-225 0 0,-27 0 64 0 0,27-27 256 0 0,0 27-288 0 0,0 0-192 0 0,0 0-352 0 0,0 0-160 0 0,0 0 31 0 0,0 0-96 0 0,0 0-127 0 0,0 0-97 0 0,0 0 32 0 0,27 0 129 0 0,-27 0-65 0 0,0 27-96 0 0,0-27 96 0 0,0 27-127 0 0,0 0-65 0 0,0 0 64 0 0,0 27-192 0 0,0-27 32 0 0,0 0 32 0 0,0 27 0 0 0,0-27-32 0 0,0 0 0 0 0,0 28-32 0 0,0-28 0 0 0,0 0-64 0 0,0 0-128 0 0,0 0-225 0 0,27 0 1 0 0,-27 0-257 0 0,0-27-352 0 0,0 27-416 0 0,0-27-641 0 0,0 27-704 0 0,0-27-450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2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27 352 1313 0 0,'0'0'1281'0'0,"0"0"-320"0"0,0 0-32 0 0,0 27-128 0 0,-27-27-96 0 0,27 0-65 0 0,0 27 65 0 0,0 0-96 0 0,0 0-161 0 0,0 0 64 0 0,0 0-159 0 0,0 0-65 0 0,0 0-32 0 0,0 0-96 0 0,0 28-31 0 0,0-28-1 0 0,0 0-64 0 0,0 27 32 0 0,0-27-64 0 0,0 27 0 0 0,0-27 0 0 0,0 0 0 0 0,0 0-32 0 0,0 0 0 0 0,27-27-32 0 0,-27 27-96 0 0,0-27-128 0 0,0 0-225 0 0,0 0-352 0 0,0 0-544 0 0,27 0-1089 0 0,-27 0-1410 0 0</inkml:trace>
  <inkml:trace contextRef="#ctx0" brushRef="#br0" timeOffset="351.557">190 379 737 0 0,'0'0'1825'0'0,"27"-27"-768"0"0,-27 27 0 0 0,0 0 64 0 0,0 0-96 0 0,0 0-256 0 0,0 0-449 0 0,0 0 65 0 0,0 27 31 0 0,0-27-63 0 0,0 27-33 0 0,0-27-96 0 0,0 27 64 0 0,0 0-31 0 0,0 0-33 0 0,0 0-96 0 0,0 0 0 0 0,0 0-64 0 0,0 27 64 0 0,0-26-32 0 0,0-1-64 0 0,0 27 32 0 0,0-27-32 0 0,0 27 0 0 0,0-27-32 0 0,0 0 33 0 0,0 0-1 0 0,0 0 0 0 0,0 0-32 0 0,0-27-32 0 0,0 27 32 0 0,0-27-97 0 0,0 0-95 0 0,0 0-256 0 0,0 0-353 0 0,27 0-800 0 0,-27 0-1026 0 0,0-27-1024 0 0</inkml:trace>
  <inkml:trace contextRef="#ctx0" brushRef="#br0" timeOffset="1016.08">190 28 1473 0 0,'0'0'1121'0'0,"0"0"1"0"0,0 0-1 0 0,0 0-32 0 0,0-27 32 0 0,0 27 32 0 0,0 0-192 0 0,0 0-161 0 0,0 0-255 0 0,0 0-33 0 0,0 0-63 0 0,0 0-1 0 0,0 0-31 0 0,27 0-65 0 0,-27 27-64 0 0,0-27-96 0 0,0 0 65 0 0,27 0-193 0 0,-27 27 64 0 0,0-27 0 0 0,0 27-96 0 0,0-27 0 0 0,0 27 32 0 0,0 0 64 0 0,0 0-64 0 0,0 0-32 0 0,-27-27 32 0 0,27 27-32 0 0,0 0-32 0 0,-27-27 32 0 0,27 27 0 0 0,0 0 1 0 0,-28-27-66 0 0,28 0 33 0 0,0 27 33 0 0,0-27-33 0 0,0 0 0 0 0,0 0 0 0 0,0 0 0 0 0,0 27 0 0 0,0-27 32 0 0,0 0-32 0 0,0 0 64 0 0,0 0 128 0 0,0 0 64 0 0,0 0 32 0 0,0 0 97 0 0,28 0-161 0 0,-1 0 96 0 0,-27 0-128 0 0,27 0-31 0 0,-27-27-97 0 0,27 27 0 0 0,0 0-64 0 0,0 0 32 0 0,-27 0 32 0 0,27 0-64 0 0,-27 0 0 0 0,27 0 0 0 0,0 0-32 0 0,-27 0-96 0 0,0 0-289 0 0,0 0-544 0 0,27 0-480 0 0,-27 0-1442 0 0,0 27-2242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2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27 288 0 0,'0'0'3652'0'0,"0"0"-2307"0"0,0 0-192 0 0,27 0 449 0 0,-27 0-1 0 0,27 0-544 0 0,-27 0-128 0 0,28 0-192 0 0,-28 0-129 0 0,27 0-63 0 0,0 0-97 0 0,-27 27-127 0 0,27-27-129 0 0,0 28 32 0 0,0-28-192 0 0,0 27 64 0 0,-27 0 0 0 0,27-27-64 0 0,0 27 32 0 0,0 0-64 0 0,-27-27-32 0 0,27 27-160 0 0,0-27-320 0 0,-27 27-353 0 0,0-27-897 0 0,27 0-1153 0 0,-27 27-1441 0 0</inkml:trace>
  <inkml:trace contextRef="#ctx0" brushRef="#br0" timeOffset="267.262">271 0 545 0 0,'0'0'2530'0'0,"0"0"-576"0"0,0 0-481 0 0,0 27-64 0 0,0-27 33 0 0,0 27-193 0 0,0 1-160 0 0,-27-28-192 0 0,27 27-192 0 0,-27 0-193 0 0,0 0-192 0 0,0 0-127 0 0,27 0-97 0 0,-27 27-32 0 0,0-27-32 0 0,27 0-32 0 0,-27 0-385 0 0,27-27-832 0 0,0 27-1441 0 0,0 0-2787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19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514 297 1249 0 0,'0'0'1570'0'0,"0"0"-225"0"0,0 0-224 0 0,0 0-192 0 0,0 0-385 0 0,0 0-63 0 0,0 0 63 0 0,27 0 1 0 0,-27 0-65 0 0,0 0 1 0 0,0 0-1 0 0,0 27-31 0 0,0-27-33 0 0,0 27-64 0 0,0 0 1 0 0,0 27-65 0 0,0-27-32 0 0,0 0-96 0 0,0 27-64 0 0,0-27 1 0 0,0 1-1 0 0,0 26-64 0 0,27-27 32 0 0,-27 0-32 0 0,0 0-32 0 0,0 0 0 0 0,27-27 32 0 0,-27 27-32 0 0,0-27 0 0 0,0 0-64 0 0,0 0-160 0 0,0 0-129 0 0,0 0-480 0 0,0 0-448 0 0,0 0-865 0 0,0 0-897 0 0</inkml:trace>
  <inkml:trace contextRef="#ctx0" brushRef="#br0" timeOffset="360.419">676 297 1505 0 0,'0'0'1314'0'0,"0"0"-289"0"0,0 0 64 0 0,0 0-192 0 0,0 0-385 0 0,0 0 161 0 0,0 0-65 0 0,0 0-127 0 0,0 27-129 0 0,0-27 128 0 0,0 27-127 0 0,0 0-33 0 0,27-27-96 0 0,-27 27 33 0 0,0 0-65 0 0,0 0-64 0 0,0-27 32 0 0,27 27-64 0 0,-27 27-64 0 0,0-27 32 0 0,0 1 64 0 0,27-1-96 0 0,-27 0 0 0 0,0 0 0 0 0,0 0 0 0 0,0 0 0 0 0,0 0-64 0 0,0 0 64 0 0,0-27-64 0 0,0 27-128 0 0,0-27-352 0 0,0 27-513 0 0,0 0-769 0 0,0-27-576 0 0,0 0-1153 0 0</inkml:trace>
  <inkml:trace contextRef="#ctx0" brushRef="#br0" timeOffset="980.277">649 54 2146 0 0,'0'-27'1505'0'0,"-27"27"-319"0"0,27 0 63 0 0,0 0 64 0 0,0 0 0 0 0,0 0-416 0 0,0 0-256 0 0,0 0-33 0 0,0-27-95 0 0,27 27-225 0 0,-27 0 64 0 0,27 0-63 0 0,-27 0-97 0 0,27 0 0 0 0,-27 0 0 0 0,27 27-96 0 0,-27-27 64 0 0,0 27-63 0 0,0-27 63 0 0,27 27-128 0 0,-27 0 64 0 0,0 0 0 0 0,0-27 32 0 0,0 27-32 0 0,0 0-64 0 0,0 0 64 0 0,0 0-32 0 0,-27-27-32 0 0,27 27 32 0 0,0-27-32 0 0,0 27 0 0 0,0-27-32 0 0,0 0 0 0 0,0 0 64 0 0,0 27-31 0 0,0-27 63 0 0,0 0 0 0 0,0 0 160 0 0,0 0 96 0 0,27 0 161 0 0,-27 0-1 0 0,27-27-159 0 0,-27 27-161 0 0,27 0 64 0 0,0 0-192 0 0,-27 0 32 0 0,27-27-64 0 0,-27 27 0 0 0,0 0 0 0 0,27 0 0 0 0,-27 0-32 0 0,27 0 0 0 0,-27 0-32 0 0,27 0-128 0 0,-27 0-673 0 0,27 27-864 0 0,-27-27-1570 0 0,0 0-3716 0 0</inkml:trace>
  <inkml:trace contextRef="#ctx0" brushRef="#br0" timeOffset="8792.408">27 459 1922 0 0,'0'0'1665'0'0,"0"0"-191"0"0,-27-27 95 0 0,27 27 33 0 0,0 0-321 0 0,0 0-512 0 0,0 0-289 0 0,0 0-63 0 0,0 0 31 0 0,27 27 225 0 0,-27-27-33 0 0,27 0-127 0 0,0 27-65 0 0,0-27-128 0 0,0 27-127 0 0,0 0-97 0 0,27 0 32 0 0,-27-27-7207 0 0,0 28 14254 0 0,0-1-7207 0 0,1 0 128 0 0,-1-27-160 0 0,0 27-32 0 0,0 0-481 0 0,-27-27-544 0 0,27 27-993 0 0,-27-27-929 0 0,0 27-736 0 0</inkml:trace>
  <inkml:trace contextRef="#ctx0" brushRef="#br0" timeOffset="9063.804">379 486 2883 0 0,'0'0'1986'0'0,"-27"0"-801"0"0,0 27-64 0 0,27-27 320 0 0,-28 27-448 0 0,28 0-192 0 0,-27 1-321 0 0,27-28-191 0 0,-27 27-97 0 0,27 0-96 0 0,-27-27-32 0 0,27 27-32 0 0,0 0 32 0 0,-27 0-160 0 0,27-27-513 0 0,0 27-1088 0 0,0 0-1731 0 0,0-27-1824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27:2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1730 0 0,'0'0'1025'0'0,"0"0"-257"0"0,0 0-127 0 0,0 0-225 0 0,0 0 65 0 0,0 0 63 0 0,27 0-159 0 0,-27 27-129 0 0,0-27 64 0 0,0 27-32 0 0,0-27-31 0 0,0 27 31 0 0,0 0-128 0 0,0 0 96 0 0,0 0-95 0 0,0-27 31 0 0,0 27-96 0 0,0 0-32 0 0,0 0-32 0 0,0 0 64 0 0,0 0-96 0 0,0 0 0 0 0,0 1 32 0 0,0-28-32 0 0,0 27 0 0 0,0-27-192 0 0,0 27-289 0 0,27-27-640 0 0,-27 0-384 0 0,0 27-609 0 0</inkml:trace>
  <inkml:trace contextRef="#ctx0" brushRef="#br0" timeOffset="7096.813">244 162 1473 0 0,'0'0'2659'0'0,"0"0"-1282"0"0,27 0-224 0 0,0 0 64 0 0,-27 0-63 0 0,27 27-194 0 0,0-27-287 0 0,-27 27-224 0 0,27-27-97 0 0,0 27-32 0 0,0-27-32 0 0,-27 27-63 0 0,27 0-97 0 0,0 0-64 0 0,0-27 0 0 0,0 28-32 0 0,-27-1 64 0 0,27-27-96 0 0,-27 27 32 0 0,27-27-32 0 0,-27 27 0 0 0,27-27 0 0 0,-27 0-32 0 0,0 0-416 0 0,0 27-609 0 0,0-27-993 0 0,0 0-1153 0 0,0 0-577 0 0</inkml:trace>
  <inkml:trace contextRef="#ctx0" brushRef="#br0" timeOffset="7361.826">568 162 1858 0 0,'0'0'3747'0'0,"0"0"-2113"0"0,0 0-417 0 0,0 0 160 0 0,0 0-256 0 0,-27 0-448 0 0,27 27 0 0 0,-27-27-33 0 0,0 27 33 0 0,27 0-97 0 0,-27 0-159 0 0,0 0-161 0 0,-27 0-96 0 0,27 1-32 0 0,0-1-128 0 0,-27 0 32 0 0,27 27-64 0 0,0-27-192 0 0,-27 0-865 0 0,27 27-769 0 0,0-27-2786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1:49.4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27 0 0 0,'0'0'2178'0'0,"0"0"96"0"0,0 0-993 0 0,-27 0-127 0 0,27 0 223 0 0,0-27-288 0 0,0 27-192 0 0,0 0-65 0 0,0 0-127 0 0,0 0-96 0 0,0 0-97 0 0,0 0-31 0 0,0 0-33 0 0,0 0-32 0 0,-27 0-95 0 0,27 0-65 0 0,0 0-32 0 0,0 0-96 0 0,0 0 65 0 0,-27 0-1 0 0,27 0-32 0 0,-27 0 96 0 0,27 0 0 0 0,0 0-31 0 0,-27 0 63 0 0,27 27-96 0 0,-27-27-64 0 0,27 27 0 0 0,0-27-32 0 0,-27 0-64 0 0,27 27 32 0 0,0 0-32 0 0,0-27-32 0 0,0 27 33 0 0,0 0-1 0 0,0-27 0 0 0,0 27-32 0 0,0 0 0 0 0,0 0 32 0 0,27-27-32 0 0,-27 27 0 0 0,0 0 32 0 0,27-27 0 0 0,0 27-32 0 0,-27-27 32 0 0,27 0 0 0 0,0 27 0 0 0,0-27 32 0 0,-27 0-64 0 0,27 0 32 0 0,0 0 0 0 0,-27 0 32 0 0,27 0 0 0 0,1-27-64 0 0,-28 27 0 0 0,27 0 32 0 0,0 0-32 0 0,-27-27 0 0 0,27 27 0 0 0,-27-27-128 0 0,0 27-288 0 0,27-27-385 0 0,-27 27-545 0 0,27 0-1472 0 0,-27-27-2339 0 0</inkml:trace>
  <inkml:trace contextRef="#ctx0" brushRef="#br0" timeOffset="370.972">487 135 2146 0 0,'0'0'1826'0'0,"0"0"-481"0"0,0 27-32 0 0,0-27 1 0 0,0 27-354 0 0,0-27-31 0 0,27 27-192 0 0,-27-27-289 0 0,0 27-127 0 0,27 0-33 0 0,-27 0-64 0 0,0-27 0 0 0,27 27-160 0 0,-27-27 1 0 0,0 27 31 0 0,0-27-64 0 0,27 0 0 0 0,-27 0 0 0 0,0 0-32 0 0,0 0 0 0 0,0 28-160 0 0,0-28-225 0 0,0 0-416 0 0,0 0-640 0 0,0 0-1314 0 0,0-28-1344 0 0</inkml:trace>
  <inkml:trace contextRef="#ctx0" brushRef="#br0" timeOffset="554.482">433 162 192 0 0,'0'0'2659'0'0,"0"0"-1250"0"0,0 0 32 0 0,27-27-31 0 0,-27 27-65 0 0,0 0-288 0 0,27-27-64 0 0,0 27-128 0 0,-27 0-193 0 0,27 0-191 0 0,0 0-65 0 0,0 0-224 0 0,-27 0-31 0 0,27 0-65 0 0,0 0-96 0 0,-27 0 0 0 0,27 0 0 0 0,-27 0-128 0 0,0 0-609 0 0,27 27-769 0 0,-27-27-1665 0 0,0 0-2530 0 0</inkml:trace>
  <inkml:trace contextRef="#ctx0" brushRef="#br0" timeOffset="934.824">811 162 3075 0 0,'0'0'3683'0'0,"0"0"-2113"0"0,0 0-353 0 0,0 27 64 0 0,0-27-320 0 0,27 0 0 0 0,-27 27-288 0 0,0-27-257 0 0,0 27 0 0 0,0 0-31 0 0,0-27-225 0 0,0 27-32 0 0,0 0-96 0 0,0-27 32 0 0,27 27-32 0 0,-27-27 0 0 0,27 28 0 0 0,-27-28 0 0 0,27 0-32 0 0,-27 0 96 0 0,27 0-32 0 0,-27 0 97 0 0,27 0 63 0 0,-27 0 128 0 0,0-28 1 0 0,27 28-33 0 0,-27-27-32 0 0,0 0 0 0 0,0 0-95 0 0,0 27 127 0 0,-27-27 64 0 0,27 0-63 0 0,-27 27-33 0 0,0 0-64 0 0,0 0 0 0 0,27 0-96 0 0,-27 0-64 0 0,0 0-64 0 0,0 0 0 0 0,0 27-32 0 0,27 0-128 0 0,-27 0-288 0 0,27 0-385 0 0,-27-27-544 0 0,27 27-1346 0 0,0 1-2210 0 0,0-28-4003 0 0</inkml:trace>
  <inkml:trace contextRef="#ctx0" brushRef="#br0" timeOffset="1420.047">1108 81 545 0 0,'0'0'3683'0'0,"0"0"-576"0"0,0 0-1409 0 0,0 0-225 0 0,0-27-96 0 0,0 27-64 0 0,0 0-384 0 0,0 0-384 0 0,0 0-385 0 0,0 27-64 0 0,-27-27 32 0 0,27 0-32 0 0,0 27-64 0 0,0-27 32 0 0,-27 27-32 0 0,27-27 0 0 0,0 27-32 0 0,0-27 0 0 0,0 0 0 0 0,0 27 0 0 0,0-27-32 0 0,0 0 64 0 0,0 0-32 0 0,0 27 0 0 0,0-27 0 0 0,0 0 0 0 0,0 0 33 0 0,0 0-33 0 0,0 27 0 0 0,0-27 0 0 0,0 0 32 0 0,27 0-32 0 0,-27 0 32 0 0,27 0 0 0 0,0 0 0 0 0,0 0-32 0 0,-27 0 0 0 0,27 0 32 0 0,-27 0 0 0 0,27 0-32 0 0,-27 0 0 0 0,27 27 32 0 0,-27-27 0 0 0,0 0-32 0 0,27 0-32 0 0,-27 0 96 0 0,0 27 32 0 0,0-27 32 0 0,0 27 96 0 0,0-27 0 0 0,-27 27-95 0 0,27-27 63 0 0,-27 28-128 0 0,27-28 64 0 0,0 0-96 0 0,-27 27 32 0 0,27-27-64 0 0,-27 0 0 0 0,27 0 0 0 0,0 0-192 0 0,0 0-385 0 0,0 0-672 0 0,0 0-1506 0 0,0-27-2497 0 0</inkml:trace>
  <inkml:trace contextRef="#ctx0" brushRef="#br0" timeOffset="1853.524">1351 54 1858 0 0,'0'0'4292'0'0,"0"0"-2434"0"0,0 0-353 0 0,0 0-160 0 0,0 0-192 0 0,0 0-544 0 0,0 0-289 0 0,-27 0-31 0 0,27 0-65 0 0,-27 27-64 0 0,27-27 0 0 0,-27 27-128 0 0,27-27 32 0 0,0 27 32 0 0,-27 0-64 0 0,27-27-32 0 0,0 0 0 0 0,0 27 0 0 0,0-27 0 0 0,0 0 0 0 0,27 0 0 0 0,-27 27 64 0 0,27-27-64 0 0,-27 0 32 0 0,0 0 0 0 0,27 0 0 0 0,-27 0-32 0 0,0 0 32 0 0,27 0-32 0 0,-27 27 0 0 0,27-27 32 0 0,-27 0-32 0 0,0 27 0 0 0,27-27 0 0 0,-27 0 32 0 0,0 0 1 0 0,27 27-33 0 0,-27-27-33 0 0,0 0 98 0 0,27 27-1 0 0,-27-27 160 0 0,0 27 32 0 0,0-27 32 0 0,0 0 129 0 0,0 0 31 0 0,0 0-31 0 0,0 0-1 0 0,0 28-160 0 0,-27-28-32 0 0,27 0-160 0 0,0 0 1 0 0,-27 0-33 0 0,27 0-129 0 0,-27 0-383 0 0,27 0-1122 0 0,-27 0-2561 0 0,0 0-5447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0 416 0 0,'0'0'1025'0'0,"0"0"-192"0"0,0 0 64 0 0,0 0-96 0 0,-20 0-257 0 0,20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18-1953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1:52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28 406 897 0 0,'0'0'4292'0'0,"0"0"-2370"0"0,0 0-193 0 0,0 0 1 0 0,0 27-128 0 0,0-27-738 0 0,0 0-159 0 0,0 0 192 0 0,27 0-160 0 0,-27 0-97 0 0,27 0-127 0 0,0 0-97 0 0,-27-27-32 0 0,27 27-159 0 0,0-27 31 0 0,-27 27-32 0 0,27-27-96 0 0,-27 0 32 0 0,27 27-96 0 0,-27-27 32 0 0,0 0-31 0 0,0 27-1 0 0,0-27-96 0 0,0 27 96 0 0,0-27 32 0 0,0 27-64 0 0,0 0 0 0 0,-27-27 32 0 0,0 27-64 0 0,0 0-32 0 0,27 0 64 0 0,-27 0-64 0 0,0 0 32 0 0,27 27-32 0 0,-27-27 32 0 0,0 27 0 0 0,27-27 0 0 0,0 27 0 0 0,-27 0 0 0 0,27 0 0 0 0,0 0 0 0 0,0 0 0 0 0,0-27 0 0 0,0 27 0 0 0,27 0 32 0 0,0 0 0 0 0,0-27 0 0 0,0 27 96 0 0,0-27-128 0 0,0 0 128 0 0,0 0 0 0 0,0 0 32 0 0,-27 0-160 0 0,27 0 129 0 0,0 0-33 0 0,-27 0-96 0 0,27 0 32 0 0,-27 0 0 0 0,27 0 0 0 0,-27 0-64 0 0,27 0-32 0 0,-27 0-353 0 0,0 0-640 0 0,0 0-897 0 0,0-27-1729 0 0,0 27-3524 0 0</inkml:trace>
  <inkml:trace contextRef="#ctx0" brushRef="#br0" timeOffset="448.758">460 217 480 0 0,'0'0'3107'0'0,"27"0"-512"0"0,-27 0-1218 0 0,0 0 225 0 0,0 0-353 0 0,0 0-128 0 0,0 27-64 0 0,0-27-320 0 0,0 27-65 0 0,0 0 33 0 0,0-27-129 0 0,0 54-159 0 0,0-27-65 0 0,0 0-64 0 0,0 0-127 0 0,0-27-33 0 0,0 27-32 0 0,0 0 96 0 0,0-27-96 0 0,27 27-32 0 0,-27-27 32 0 0,0 0 32 0 0,0 0-32 0 0,0 0 225 0 0,0 0 351 0 0,0-27-223 0 0,0 0-193 0 0,0 27-32 0 0,27-27-64 0 0,-27 0-192 0 0,0 0 64 0 0,27 0 0 0 0,-27 0 0 0 0,27 0 1 0 0,-27 27-1 0 0,0-27 0 0 0,0 27-32 0 0,0 0 0 0 0,0 0 0 0 0,0-27 0 0 0,0 27-64 0 0,0 0-65 0 0,27 0 129 0 0,-27 27 0 0 0,0 0 0 0 0,0-27 32 0 0,0 27-32 0 0,0 0 0 0 0,27-27-32 0 0,-27 27 32 0 0,0 0 0 0 0,0 0 32 0 0,0 0-32 0 0,27 0-32 0 0,-27 0 32 0 0,0-27 32 0 0,0 0-224 0 0,27 27-224 0 0,-27-27-225 0 0,0 0-320 0 0,0 0-608 0 0,0-27-865 0 0,0 0-1154 0 0,27 0-3138 0 0</inkml:trace>
  <inkml:trace contextRef="#ctx0" brushRef="#br0" timeOffset="720.358">757 1 224 0 0,'0'0'4549'0'0,"0"0"-2435"0"0,0 0-545 0 0,0 0 129 0 0,0 0-193 0 0,0 0-160 0 0,0 0-544 0 0,0 0-320 0 0,0 0 159 0 0,0 27 1 0 0,0-27-1 0 0,0 27-127 0 0,27 0-33 0 0,-27 0-191 0 0,0 0-129 0 0,27 0-96 0 0,-27 0 96 0 0,0 0-64 0 0,27 27-96 0 0,-27-27 0 0 0,0 0 0 0 0,27 0 32 0 0,-27 27-64 0 0,27-27-160 0 0,-27 0-257 0 0,0 0-383 0 0,0 0-546 0 0,0-27-640 0 0,0 27-576 0 0,0-27-1858 0 0</inkml:trace>
  <inkml:trace contextRef="#ctx0" brushRef="#br0" timeOffset="949.277">649 271 384 0 0,'0'0'1890'0'0,"0"0"609"0"0,0-27-610 0 0,0 27-95 0 0,27 0 32 0 0,-27-27-193 0 0,0 27-287 0 0,0 0-225 0 0,0-27-128 0 0,27 27-161 0 0,-27 0-191 0 0,27-27-193 0 0,-27 27-127 0 0,27 0-97 0 0,0-27-96 0 0,0 27-64 0 0,0 0 0 0 0,-27 0-64 0 0,27 0 0 0 0,0 0-96 0 0,-27 0-288 0 0,27 0-609 0 0,-27 27-1249 0 0,0-27-2115 0 0,0 0-3682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1:53.6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1666 0 0,'0'0'2722'0'0,"0"0"-864"0"0,0 0-96 0 0,0 0-161 0 0,0 0-224 0 0,0 0-63 0 0,0 0-193 0 0,0 0-224 0 0,0 0-97 0 0,0 0-223 0 0,0 0-97 0 0,0 0-31 0 0,0 0 31 0 0,0 0-31 0 0,0 0 63 0 0,0 0-31 0 0,0 0-1 0 0,0 0-192 0 0,0 0 1 0 0,0 0-65 0 0,0 0-160 0 0,0 0-96 0 0,0 0 96 0 0,0 0-128 0 0,0 0-769 0 0,0 0-1697 0 0,0 27-4805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4:19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163 108 3203 0 0,'-27'0'3011'0'0,"27"0"-1538"0"0,-27 0-512 0 0,27 27 160 0 0,0-27-192 0 0,-27 0-64 0 0,27 0-128 0 0,0 0-65 0 0,0 27-127 0 0,0-27-65 0 0,0 0-95 0 0,0 0 31 0 0,0 0-96 0 0,0 0 65 0 0,0 0-33 0 0,0 0 32 0 0,0 0-63 0 0,0 0 31 0 0,0 0-128 0 0,0 0 0 0 0,0 0 33 0 0,0 0-1 0 0,0 0-96 0 0,0 0-32 0 0,0 0 96 0 0,0 0 1 0 0,0 0 31 0 0,0 0 32 0 0,0 0 0 0 0,0 0-31 0 0,0 0-65 0 0,0 0 0 0 0,0 0 0 0 0,0 0-32 0 0,0 0 33 0 0,0 0-97 0 0,0 0 64 0 0,0 0 32 0 0,0 0-32 0 0,0 0 0 0 0,0 0 0 0 0,0 0 1 0 0,0 0-65 0 0,0 0-64 0 0,0 0 0 0 0,0 0 0 0 0,0 0-32 0 0,0 0 32 0 0,0 0 0 0 0,0 0 0 0 0,0 0-32 0 0,0 0-32 0 0,0 0 96 0 0,0 0-32 0 0,0 0 0 0 0,0 0 0 0 0,0 0 32 0 0,0 0-64 0 0,0 0 0 0 0,0 0 0 0 0,0 0 0 0 0,0 0 32 0 0,0 0-32 0 0,0 0 32 0 0,0 27-32 0 0,-27-27 32 0 0,27 0 32 0 0,0 0 0 0 0,0 0-64 0 0,0 0 64 0 0,-27 0 0 0 0,27 0 0 0 0,0 27-32 0 0,0-27-32 0 0,0 27 32 0 0,0-27 0 0 0,-27 27 1 0 0,27-27-1 0 0,0 27-32 0 0,0-27 0 0 0,0 27 0 0 0,27-27 32 0 0,-27 0 0 0 0,27 27-64 0 0,-27-27 64 0 0,27 0 0 0 0,-27 0 0 0 0,27 0 32 0 0,0 0-32 0 0,-27 28-32 0 0,27-28 32 0 0,0 0-32 0 0,0 0 0 0 0,0 0 0 0 0,-27 0 32 0 0,27 0-32 0 0,0 27 32 0 0,0-27-32 0 0,-27 0 32 0 0,27 0-32 0 0,-27 0 32 0 0,27 0-32 0 0,-27 0 32 0 0,27 27 32 0 0,-27-27-64 0 0,27 0 96 0 0,-27 0 0 0 0,0 27 0 0 0,0-27 64 0 0,0 0 1 0 0,0 0 31 0 0,0 27 0 0 0,0-27 32 0 0,0 0 64 0 0,0 0 1 0 0,-27 27 63 0 0,0-27-128 0 0,0 0-32 0 0,0 27 1 0 0,0-27-1 0 0,0 27-160 0 0,0-27 32 0 0,0 0 0 0 0,0 27 0 0 0,0-27-64 0 0,27 0 0 0 0,-27 0 0 0 0,27 0 32 0 0,0 0-64 0 0,0 0-256 0 0,0 0-417 0 0,0 0-608 0 0,0-27-1282 0 0,0 27-2273 0 0,0 0-5638 0 0</inkml:trace>
  <inkml:trace contextRef="#ctx0" brushRef="#br0" timeOffset="450.613">514 379 2562 0 0,'0'0'4325'0'0,"0"0"-2276"0"0,-27 0-575 0 0,27 0 159 0 0,0 0-255 0 0,-27 27-129 0 0,27-27-192 0 0,-27 27-160 0 0,27-27-193 0 0,-27 27-255 0 0,27-27-33 0 0,0 27-160 0 0,0-27-95 0 0,0 27-33 0 0,0-27-32 0 0,27 0 96 0 0,0 27-32 0 0,0-27 64 0 0,-27 0-31 0 0,27 0-33 0 0,0 0 0 0 0,0-27 128 0 0,0 27 32 0 0,-27-27 129 0 0,27 0-1 0 0,-27 0 1 0 0,0 27-129 0 0,0-27-64 0 0,0 0 0 0 0,0-1-63 0 0,0 1-33 0 0,-27 27-32 0 0,27-27-64 0 0,-27 27-64 0 0,0 0 0 0 0,0 0 0 0 0,0 27 0 0 0,0 0 0 0 0,0-27 0 0 0,0 28-160 0 0,27-28-417 0 0,-27 0-704 0 0,27 27-929 0 0,0-27-1249 0 0,0 27-2915 0 0</inkml:trace>
  <inkml:trace contextRef="#ctx0" brushRef="#br0" timeOffset="1264.129">1000 81 545 0 0,'0'-27'5957'0'0,"-27"27"-3971"0"0,27 0-833 0 0,0-27 288 0 0,-27 27 1 0 0,27 0-161 0 0,-27 0-352 0 0,27 0-288 0 0,-27-27-161 0 0,0 27 0 0 0,27 0-159 0 0,-27 0-65 0 0,27 0-96 0 0,0 27 0 0 0,-27-27-64 0 0,27 0 65 0 0,0 27-65 0 0,0-27 0 0 0,-27 0 0 0 0,27 27-96 0 0,0 0 96 0 0,0-27 0 0 0,0 0-32 0 0,0 27 32 0 0,0 0-32 0 0,0-27-32 0 0,0 27 32 0 0,0 0-32 0 0,27 0 0 0 0,-27-27 0 0 0,27 27 0 0 0,-27 0 0 0 0,27 0-32 0 0,-27-27 32 0 0,0 27 1 0 0,0 1-1 0 0,27-28-32 0 0,-27 27 32 0 0,27 0-32 0 0,-27-27 32 0 0,0 27-32 0 0,0 0 0 0 0,0-27-32 0 0,0 27 32 0 0,27-27 0 0 0,-27 0 0 0 0,0 27 32 0 0,0-27-161 0 0,0 0-255 0 0,0 27-417 0 0,0-27-288 0 0,-27 0-672 0 0,27 0-834 0 0,0 0-1761 0 0,-27 0-2082 0 0</inkml:trace>
  <inkml:trace contextRef="#ctx0" brushRef="#br0" timeOffset="1520.58">676 406 4484 0 0,'0'0'2691'0'0,"27"-27"-769"0"0,-27 27-289 0 0,27 0-63 0 0,0-28 127 0 0,0 28-319 0 0,0 0-289 0 0,-27-27-289 0 0,27 27-255 0 0,0 0-97 0 0,0 0-95 0 0,0 0-225 0 0,0 0-32 0 0,-27 0-64 0 0,27 0 0 0 0,0 0-32 0 0,-27 0-32 0 0,27 0-449 0 0,-27 0-1184 0 0,0 0-1506 0 0,27 27-4677 0 0</inkml:trace>
  <inkml:trace contextRef="#ctx0" brushRef="#br0" timeOffset="2183.951">1325 27 4869 0 0,'0'0'2242'0'0,"0"0"-641"0"0,-27 0-63 0 0,27 0-161 0 0,0 0-64 0 0,0 0-288 0 0,0 0-352 0 0,0 0-129 0 0,0 0 257 0 0,0 27-224 0 0,0-27-65 0 0,0 27-63 0 0,0-27-1 0 0,0 27-256 0 0,0 0 96 0 0,0-27-31 0 0,0 27-65 0 0,0 0-32 0 0,0 0 32 0 0,27 0-32 0 0,-27 0-96 0 0,0 0 33 0 0,0 0-1 0 0,0 0-96 0 0,0 1 64 0 0,0-28 0 0 0,0 27-32 0 0,0-27 0 0 0,27 27-32 0 0,-27-27 32 0 0,0 27 0 0 0,27-27-32 0 0,-27 0 32 0 0,27 0 32 0 0,-27 0 0 0 0,0 0-32 0 0,27 0 32 0 0,-27 0 0 0 0,27 0-32 0 0,-27 0-32 0 0,27-27 32 0 0,0 27-96 0 0,-27 0-224 0 0,0-27-257 0 0,27 27-544 0 0,-27-27-512 0 0,0 27-833 0 0,0 0-1506 0 0,0-28-3331 0 0</inkml:trace>
  <inkml:trace contextRef="#ctx0" brushRef="#br0" timeOffset="3032.356">1189 243 2370 0 0,'0'0'2210'0'0,"0"0"-672"0"0,-27 0-65 0 0,27-27-128 0 0,0 27-95 0 0,0 0-129 0 0,0 0-32 0 0,0 0-385 0 0,0 0-63 0 0,0 0-129 0 0,0 0 33 0 0,0 0-193 0 0,0 0 33 0 0,0 0-33 0 0,0 0 96 0 0,27 0 129 0 0,-27 0-32 0 0,27 0-33 0 0,-27 0-160 0 0,28 0-95 0 0,-28 0-129 0 0,27 0-32 0 0,0 0-64 0 0,-27 0 0 0 0,27 0 0 0 0,0 0-32 0 0,0-27 0 0 0,-27 27-32 0 0,27 0-224 0 0,-27 0-353 0 0,27 0-480 0 0,-27 0-929 0 0,27 0-1249 0 0,-27 0-4228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4:24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55 961 0 0,'0'0'1217'0'0,"0"-27"-160"0"0,0 27-64 0 0,0 0 96 0 0,0 0-64 0 0,0 0-32 0 0,0 0-64 0 0,0-27 0 0 0,0 27 96 0 0,0 0-64 0 0,0 0-193 0 0,0 0 1 0 0,0 0 64 0 0,0 0 0 0 0,0 0-193 0 0,0 0-95 0 0,0 0-97 0 0,0 0-63 0 0,0 0-97 0 0,0 0 32 0 0,0 0-64 0 0,0 0-31 0 0,0 0 63 0 0,0 27 96 0 0,0-27-128 0 0,0 0 33 0 0,0 27 31 0 0,0-27-128 0 0,0 27 32 0 0,-27-27-31 0 0,27 27-33 0 0,0-27-32 0 0,0 27 32 0 0,0 0-64 0 0,0 0 32 0 0,-27-27-64 0 0,27 27-32 0 0,0 0 0 0 0,0-27 0 0 0,0 27 0 0 0,0-27-32 0 0,0 27 32 0 0,0-27-64 0 0,-27 0 64 0 0,27 27-64 0 0,0-27 0 0 0,0 0-128 0 0,0 0-320 0 0,0 0-321 0 0,0 0-512 0 0,0 0-65 0 0,0 0-736 0 0,0-27-1153 0 0,0 27-2306 0 0</inkml:trace>
  <inkml:trace contextRef="#ctx0" brushRef="#br0" timeOffset="620.163">1 83 2146 0 0,'0'-27'2178'0'0,"0"27"-769"0"0,0 0 129 0 0,0 0 31 0 0,0 0-416 0 0,0 0-128 0 0,27 0-160 0 0,-27 0-160 0 0,0 0 32 0 0,0 0-97 0 0,0 0-159 0 0,0 0-33 0 0,27 0 33 0 0,-27 0-65 0 0,0 0-32 0 0,27 27-95 0 0,-27-27 63 0 0,0 27-128 0 0,0-27 0 0 0,27 27-64 0 0,-27-27-31 0 0,0 27-1 0 0,27-27-96 0 0,-27 27 96 0 0,0-27-64 0 0,27 0 0 0 0,-27 0-32 0 0,0 0 32 0 0,0 27 0 0 0,27-27 0 0 0,-27 0 64 0 0,0-27-32 0 0,0 27-64 0 0,27-27 0 0 0,-27 27 1 0 0,0-27 31 0 0,0 27-64 0 0,0-27 32 0 0,0 27-32 0 0,0-27 32 0 0,0 27 0 0 0,0-27 0 0 0,0 27-32 0 0,0-27 32 0 0,0 27 0 0 0,0 0 0 0 0,0 0 32 0 0,0 0 32 0 0,0 0-32 0 0,0 0-32 0 0,0 0-32 0 0,0 0 0 0 0,0 0 0 0 0,0 0-32 0 0,0 0 64 0 0,0 0-32 0 0,0 0 64 0 0,0 0 0 0 0,0 27 0 0 0,0-27-32 0 0,0 27 0 0 0,0-27 32 0 0,0 27-32 0 0,0 0 0 0 0,0-27 0 0 0,0 27-64 0 0,0 0 64 0 0,27-27-32 0 0,-27 27 32 0 0,0-27-32 0 0,0 27 32 0 0,0-27 1 0 0,0 0-1 0 0,0 27-32 0 0,0-27 0 0 0,0 0 32 0 0,0 0-64 0 0,0 0 32 0 0,0 0-129 0 0,0 0-735 0 0,0 0-450 0 0,0 0-607 0 0,0 0-994 0 0,27 0-3011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6T08:34:25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162 163 2755 0 0,'0'-27'2658'0'0,"0"27"-960"0"0,0 0-97 0 0,-27 0-223 0 0,27 0-257 0 0,0 0-96 0 0,-27 0-65 0 0,27 0-159 0 0,-27 27-96 0 0,27-27-129 0 0,-27 0-63 0 0,27 27-97 0 0,-27-27-95 0 0,27 27-1 0 0,-27-27-192 0 0,27 27 32 0 0,0-27-32 0 0,0 27-64 0 0,0-27-64 0 0,0 27 32 0 0,0-27-32 0 0,0 27 0 0 0,0-27 0 0 0,0 0 32 0 0,0 0 0 0 0,27 0 65 0 0,0 0-65 0 0,-27 0 32 0 0,27 0-32 0 0,0 0 32 0 0,-27-27 0 0 0,27 0-64 0 0,0 27 32 0 0,-27-27 0 0 0,0 0-32 0 0,27 0 32 0 0,-27 0 0 0 0,0 27 32 0 0,0-27-64 0 0,0 27 0 0 0,0 0 0 0 0,0-27 32 0 0,0 27 0 0 0,-27 0 0 0 0,27 0-32 0 0,0 0 0 0 0,0 0 0 0 0,-27 0 0 0 0,27 0-32 0 0,0 0 32 0 0,0 0 0 0 0,0 0 0 0 0,0 0 0 0 0,0 27 64 0 0,0-27 0 0 0,0 27-64 0 0,0-27 128 0 0,0 27-32 0 0,0-27 0 0 0,0 27-31 0 0,27-27-33 0 0,-27 27-32 0 0,27-27 64 0 0,0 0 0 0 0,0 0-32 0 0,-27 27 32 0 0,27-27-64 0 0,0 0 0 0 0,0 0-64 0 0,-27 0-417 0 0,27 0-576 0 0,-27 0-865 0 0,0 0-1056 0 0,27 0-3172 0 0</inkml:trace>
  <inkml:trace contextRef="#ctx0" brushRef="#br0" timeOffset="321.104">432 55 2242 0 0,'0'0'4420'0'0,"0"0"-2498"0"0,0 0-705 0 0,0 0 353 0 0,0 0-449 0 0,0 0 0 0 0,0 0-352 0 0,27 0-129 0 0,-27 0-63 0 0,27 27-97 0 0,-27-27-127 0 0,27 27-97 0 0,-27-27-32 0 0,28 0-96 0 0,-28 27-32 0 0,27-27 0 0 0,-27 27-64 0 0,27-27 32 0 0,0 27-96 0 0,-27 0 64 0 0,27-27-32 0 0,0 0-96 0 0,-27 27-384 0 0,27-27-417 0 0,-27 0-608 0 0,27 0-545 0 0,-27 0-1314 0 0,0 0-1472 0 0</inkml:trace>
  <inkml:trace contextRef="#ctx0" brushRef="#br0" timeOffset="618.314">676 1 6054 0 0,'0'0'2434'0'0,"0"0"-832"0"0,0 0 191 0 0,0 0-255 0 0,0 0-289 0 0,0 0-288 0 0,-27 27-32 0 0,27-27 32 0 0,-27 27-65 0 0,27 0-95 0 0,-27 0-224 0 0,27 0-129 0 0,-27 0-96 0 0,27 0-223 0 0,-27 0-1 0 0,-1 27-32 0 0,28-27-64 0 0,-27 0-32 0 0,27 0-32 0 0,-27 0-513 0 0,27 0-1024 0 0,-27 27-1570 0 0,27-27-3684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56:34.4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817 11563 105 0,'-15'0'70'0,"-4"0"-16"0,1 0-9 16,3-2-1-16,-3 2-2 0,9-2-5 15,7 2-1-15,2 0-3 0,0-1-4 16,2 1-8-16,1 0 1 0,3 0-3 16,4 0-3-16,0 0-3 0,13 0 4 15,4 0 0-15,6 0-3 0,6 0-1 16,7 0 0-16,1 0-3 0,7 0 1 0,0 0 1 16,0 0-4-16,-3-3 3 0,3 1-6 15,2 0 1-15,2 0-3 0,-2-1 0 16,1 1-1-16,-3-1-1 0,-6 0 2 15,-1 0 0-15,-14 1-2 0,-2-1-1 16,-6 1 0-16,-4-1-7 0,-11 0-6 16,-6 1-10-16,-2 0-13 0,-2 2-20 0,0 0-37 15,2 0-55-15,-2 8-148 16</inkml:trace>
  <inkml:trace contextRef="#ctx0" brushRef="#br0" timeOffset="1399.491">3626 15141 111 0,'-23'0'102'15,"11"-1"-87"-15,-1-2 25 0,13 3-16 16,-2 0 5-16,2 0 4 0,0 0-7 16,8 0-12-16,9 0-1 0,14 0 9 0,12-2 5 15,11-4-6-15,18-1-2 16,9 1-2-16,10-2 0 0,4 4-3 0,2-3-5 15,0 1-1-15,1 3-5 16,-12 0 1-16,-11 0-2 0,-5 3 0 0,-10-1 0 16,-15 0-2-16,-5 1 2 0,-7 0-2 15,-15 0 0-15,1 0 0 0,-11 0-7 16,-1 0-15-16,1 4-24 0,-6-1-42 16,-2 3-78-16</inkml:trace>
  <inkml:trace contextRef="#ctx0" brushRef="#br0" timeOffset="2208.557">11446 14882 182 0,'-21'0'34'15,"13"0"32"-15,6 0-15 0,2 0 0 16,0 0-6-16,0 0-10 0,0 0-9 0,8 0-9 16,11 0 2-16,7 0 1 0,10 0 3 15,3 0 2-15,12 0-8 16,7 0-3-16,2 0-2 0,4 0-1 16,5 0-5-16,1 0 0 0,-4 0-4 0,2 0 1 15,-2 0-1-15,-6 0-2 0,-8 0 1 16,-2 0-2 15,-1 1-12-31,-5 3-23 0,-3-1-27 0,-8 3-42 0,0-1-92 0</inkml:trace>
  <inkml:trace contextRef="#ctx0" brushRef="#br0" timeOffset="3105.02">17932 15115 81 0,'-4'0'123'0,"0"-1"-99"0,4 1 12 0,0 0-7 16,0 0 11-16,0 0-3 0,0 0-10 15,0 0-5-15,0 0 4 0,0 0 2 16,0 0-1-16,12 0-7 0,13-1-12 15,8-1-4-15,11 1 4 0,3 0-3 16,11 0 0-16,4 1-2 0,10 0-1 0,1 0 0 16,12 0-1-16,6 2 0 15,2 0-1-15,8 1 2 0,-12-1-4 16,-13-1 1-16,-6 5-4 0,-10-1 1 16,-8-1 3-16,-2 0 0 0,-11-1 2 0,0-3-2 15,-8 0 0-15,-2 0 1 0,-8 0 1 16,-2 0-1-16,-1-1 0 0,-8-3 1 15,-1 1 0-15,1 0-1 0,-6-2-2 16,-2 1-8-16,0 1-15 0,-2 0-24 16,0 0-28-16,-4 2-80 0</inkml:trace>
  <inkml:trace contextRef="#ctx0" brushRef="#br0" timeOffset="6968.011">4428 10398 74 0,'-4'-2'77'0,"-7"0"-47"16,-1 2-3-16,6 0-6 0,-5 0-2 16,1 2-5-16,6 4-4 0,0-1 0 15,2 1 1-15,2 3-5 0,0-2-2 16,0-1-1-16,8 1-2 0,6-1-1 15,-3-4 3-15,7 1 1 0,-3-2-1 0,3-1-1 16,-3 0-1-16,1 0 3 0,-7-2 0 16,-1 0-2-16,-2-2 2 0,-2-3 3 15,-4 3 1-15,0-2 1 0,0 1-2 16,-2 0 0-16,-10 0 3 0,4 2 0 16,-1 1 1-16,-9 0-6 0,7 0 0 0,-3 2 0 15,2 0-4-15,-1 0 0 0,7 2-1 16,0 0 0-16,-1 2-2 15,5 3 3-15,0-2-2 0,2-1 2 16,0 1-1-16,0-2 0 0,7-2-1 0,-1 3 1 16,0-4 1-16,0 0 1 0,2 0 2 15,-1 0-2-15,-3-3 2 0,0 1-3 16,-2-3 4-16,-2 0-1 0,0 2 0 16,0-3-1-16,0 1 4 0,-4 1 0 15,-2 0-2-15,-3 1 0 0,-3 3-3 0,2 0-2 16,-5 0-2-16,5 2 1 0,-3 3-1 15,-1 2-4-15,6 4-18 0,-1 0-25 16,1 1-52-16,2 3-102 0</inkml:trace>
  <inkml:trace contextRef="#ctx0" brushRef="#br0" timeOffset="8318.928">7316 11463 3 0,'-15'0'12'0,"5"0"24"16,-3 0-7-16,1 0 4 0,-5 2-5 0,7 1 8 15,-9-1-7-15,11 3-12 0,-2-2 7 16,0 1-6-16,7-1 2 0,1-1 2 15,2-1-4-15,5 0-1 0,17 0 15 16,15-1 2-16,28 0-5 0,13 0-4 16,25 0-5-16,15-1-6 0,8-1-3 0,0-1-5 15,5 3-4-15,-9-2 0 0,-7 0 0 16,-9 2-1-16,-3-1-1 0,-8-3 1 16,-4 2 0-16,-6-4-1 15,-13 0-2-15,-10 1-2 0,-16 1-8 0,-19 2-10 16,-13 2-18-16,-10 0-20 0,-4 0-25 15,0 4-42-15</inkml:trace>
  <inkml:trace contextRef="#ctx0" brushRef="#br0" timeOffset="9492.053">7251 8168 192 0,'0'1'44'0,"15"0"17"15,6 2-16-15,-1-1 3 16,11 0-2-16,11 0-15 0,1 0-5 0,11-1-6 16,12 0-1-16,6 1-8 0,3 0-1 15,5 0-2-15,-7-1-4 0,-1 1-1 16,-10 0 0-16,-8-2 0 0,-15 0-1 15,-4 0 0-15,-6 0 1 0,-6 0-3 16,-5 0 3-16,-5 0-1 0,-9 0 0 0,-2 0 0 16,-2 0 4-16,0 0 3 0,-6 0-5 15,-13-2-1-15,1 2-2 0,-3 0 0 16,7 0 0-16,-3 0 3 0,11 0-2 16,0 0 1-16,-1 0-2 0,7 0-1 15,0 0 0-15,0 0 0 0,0 0 0 16,0 0-1-16,0 0 1 0,0 0 1 15,0 0-2-15,0 0 2 0,0 0 1 16,0 0-2-16,0 0 1 0,2 0 0 16,3 0 0-16,-3 0-1 0,2 0 1 15,-2 0 0-15,0 0 0 0,2 0 0 0,2 0 0 16,7 0 4-16,-3 0 0 0,9 0 1 16,-3-2 0-16,7-3-1 0,2-4 3 15,4-3-2-15,6-2-1 16,0-2 0-16,12-5 2 0,1-8-4 0,6-4 0 15,6-10-3-15,2-5 2 0,12-4-1 16,-2-6-1-16,13 1 1 0,2-4-1 16,0 3-1-16,0 1 2 0,-7 3-2 15,-9 3 1-15,-14 5-1 0,-9 3 1 16,-13 7 0-16,-10 7 0 0,-13 3-1 16,-1 7 1-16,-1 2 0 0,-10 5 0 0,0 3 0 15,0 3-1-15,0 2 2 0,0 2-1 16,0 2-2-16,-4 0-2 0,-2 0 0 15,-1 7 1-15,3 2-2 0,4 0-2 16,-4 3-4-16,4 1-8 0,0 2-16 16,0 3-16-16,2-1017-32 0,0 2040-37 15,-2-1020-93-15</inkml:trace>
  <inkml:trace contextRef="#ctx0" brushRef="#br0" timeOffset="13723.98">9972 6933 7 0,'-6'-2'13'0,"-1"0"9"15,3 2 17-15,-6-1-9 0,4 1-1 16,0 0 2-16,-9 0-2 0,3 0-8 0,-1 3 4 15,-7 1 1-15,1 2-6 0,2 2 2 16,-5 2-1-16,-3 2 3 0,0 4-6 16,-4 2-7-16,0 6-2 0,-2 2 8 15,-6 3-10-15,-4 4 2 0,-9 3-2 16,-10 1 0-16,-4 5-5 0,-4 4 0 0,0 2 0 16,6 1-1-16,6 3 0 0,2-6 0 15,13-3 1-15,3-3-4 16,7-6-3-16,9-7-4 0,3-4-7 15,5-5-3-15,1-6 3 0,3-3-4 0,0-5-7 16,-3-2-22-16,5 0-23 0,0-2-52 16</inkml:trace>
  <inkml:trace contextRef="#ctx0" brushRef="#br0" timeOffset="16900.54">21475 11813 53 0,'-14'0'57'0,"6"0"-26"16,1 2 2-16,-1-2 4 0,8 0 9 0,0 0-14 16,0 0-14-16,15 0 5 0,9 0 17 15,16 0-2-15,18-2-5 0,14-1-3 16,17 0-5-16,14-1-1 0,9 1 0 16,8 1-2-16,2 0-7 0,-5 0-4 15,-1 0-5-15,0 0-1 0,0-1-1 0,6-1 0 16,6 0-1-16,6 0-1 15,-4-3 1-15,-1 1-1 0,-12 0-2 16,-13-4 2-16,-26 3 0 0,-20 2 0 16,-14-2-4-16,-15 3-1 0,-17 0 1 0,-2 2-4 15,-6 2-3-15,-4-3-9 0,0 2-8 16,-10 0-27-16,-11 1-37 0,-10 0-56 16,-14 0-73-16</inkml:trace>
  <inkml:trace contextRef="#ctx0" brushRef="#br0" timeOffset="19027.273">20039 8429 47 0,'-15'3'77'0,"-3"0"-40"16,9-3 6-16,7 0 8 0,2 0-5 0,0 0-19 15,0 0-9-15,0 0-3 0,0 0-1 16,11 0 1-16,5 2 9 0,1 1 1 15,5-1-5-15,5 0-3 0,2 0-4 16,2 0-1-16,0-2-7 0,0 0-3 16,2 2 0-16,-2-2 1 0,-2 0-3 15,2 0-2-15,-4 0-14 0,-2 0-14 16,0 0-23-16,-9-4-20 0,7-2-37 16,2 3-58-16</inkml:trace>
  <inkml:trace contextRef="#ctx0" brushRef="#br0" timeOffset="19432.014">20628 8293 55 0,'0'-2'80'0,"0"0"-52"0,0 2 4 15,0 0 4-15,0 0 1 0,2 0-19 16,6 4-3-16,7 4 1 0,1 3-6 15,3 3-4-15,-3 2 2 0,-3 2-2 0,-7-1-2 16,-2 1 2-16,-2 1 0 0,-2-3-5 16,0 0 1-16,0-2 2 0,-8-3 2 15,-7 0-3-15,-3-2 4 0,-5-3 3 16,2-1 0-16,-6 1 2 0,1-6-3 16,-3 0-4-16,4 0 2 0,0-2 0 15,2-7-3-15,11 1 2 0,-3-4-4 16,9 0 0-16,6-3-2 0,0 0-1 15,13-2 2-15,5 2-2 0,9-4 1 16,2-2-1-16,6 2-4 0,2 0-5 0,-1 1-8 16,-3 2 0-16,-7 2 1 0,-3 0 3 15,-10 2 7-15,-11 2 1 0,-2 3 6 16,-9 2 0-16,-13 2-2 0,-5 2-1 16,-2 1 1-16,-4 0 1 0,4 5-3 15,0 4-5-15,4-1-30 0,9 5-35 0,3-1-59 16</inkml:trace>
  <inkml:trace contextRef="#ctx0" brushRef="#br0" timeOffset="19743.257">21118 8341 58 0,'-6'0'100'0,"6"0"-57"0,0 0-7 15,0 1-9-15,0 1-12 0,0-1-13 16,0 5 4-16,8 0-1 0,-2 1-4 0,4 0 1 16,7 2-7-16,-7-1-54 0,11 2-72 15</inkml:trace>
  <inkml:trace contextRef="#ctx0" brushRef="#br0" timeOffset="19902.285">21080 8491 15 0,'-4'6'10'0,"4"0"-2"0,0 1-7 16,0-5 0-16,0 2-6 0</inkml:trace>
  <inkml:trace contextRef="#ctx0" brushRef="#br0" timeOffset="20357.33">21701 8327 111 0,'-7'0'65'15,"1"1"-26"-15,-2 2-6 0,0 0 1 0,-1 4 1 16,-3 1-5-16,-5 1-8 0,-3 4-7 16,1 0-3-16,-1 1-3 0,1 1-2 15,2-4-1-15,-5 0 0 0,-1 0 0 16,2-4-2-16,-6 0 2 0,-2 2-1 16,-2-5-3-16,-6 1 2 0,4 1-2 15,0-4 1-15,4-1 0 0,11-1-3 16,1 0 4-16,13-7-1 0,4-2-3 15,2-2 0-15,19-1 0 0,10 1-1 16,6 0-1-16,6 1 1 0,9 2-1 16,0-2 1-16,-1 5-3 0,-7 0-4 15,1 1 0-15,-4 0-1 0,1 1-3 0,-1-3-1 16,-6 3 4-16,-2-1 0 0,-8-3 1 16,-6 2 6-16,-11 0 2 0,-8 1 3 15,0-2 1-15,-19 3 3 0,-7-2 5 16,-3 2-4-16,-6 2 0 0,1-2-2 15,-1 3-2-15,0 0-3 0,4 1-1 16,4 5 0-16,9 1-7 0,5 1-34 16,11 2-65-16,2 1-104 0</inkml:trace>
  <inkml:trace contextRef="#ctx0" brushRef="#br0" timeOffset="20932.825">23646 8358 10 0,'18'0'74'0,"1"0"-6"16,4 0-37-16,2 0-6 0,3 0 1 0,3 3-9 16,0 0-4-16,-4-2-10 0,0 2-2 15,-6 0-4-15,0-3-26 0,-1 4-42 16,-7-3-69-16</inkml:trace>
  <inkml:trace contextRef="#ctx0" brushRef="#br0" timeOffset="21312.374">24154 8221 54 0,'-14'-2'133'0,"-5"2"-69"0,-1 0-22 0,5 0-7 15,3 0 8-15,-3 0-10 16,-1 2-5-16,3 7-8 0,-5 2-8 0,7 4-3 16,3 3 0-16,0 2-5 15,6 2 1-15,2 4-3 0,0-3 0 0,2-1-1 16,16-3 0-16,5-5-3 0,10-1-7 15,4-2-3-15,7-6-2 0,-3-4 1 16,-4-1 5-16,5-4 6 0,-9-11 3 16,0-3 0-16,-8-4 4 0,-5-2 4 15,-1-3 11-15,-11-4 4 0,-8 0 2 0,0 0-3 16,-20 1-8-16,-16 3-3 0,1 5 2 16,-4 6-12-16,-2 4 1 15,-3 9-5-15,-1 3-1 0,-1 3-11 0,7 12-31 16,-2 3-63-16,8 5-154 0</inkml:trace>
  <inkml:trace contextRef="#ctx0" brushRef="#br0" timeOffset="22052.956">24533 8418 76 0,'-19'0'106'16,"13"0"-54"-16,4 6-9 0,2-5 8 16,0-1-11-16,0 2-14 0,0-2-10 15,0 2 3-15,4 2-6 0,2-2-6 16,4 1 0-16,-1 1-3 0,-1-2-2 16,4 0 1-16,1 0-3 0,-3-2-16 15,5 0-22-15,-3 0-29 0,-2 0-30 16,3 0-51-16</inkml:trace>
  <inkml:trace contextRef="#ctx0" brushRef="#br0" timeOffset="22174.297">24533 8418 24 0,'95'19'49'0,"-95"-12"-23"16,2-2 1-16,12-1 5 0,3 3-2 0,5-1-14 16,3-3-13-16,2-1-2 0,0 0-25 15,4 0-87-15</inkml:trace>
  <inkml:trace contextRef="#ctx0" brushRef="#br0" timeOffset="22578.144">25060 8303 88 0,'0'2'34'0,"2"0"9"15,10-1-7-15,5-1 8 16,-3 0-7-16,9 0-13 0,-9 0-7 0,5-3-8 16,-2 1-2-16,-7-3-2 0,-2-2-1 15,5 1 2-15,-7-1-3 0,-2-5 0 16,2 4 0-16,-2-5-3 0,4-1 0 16,-3 1 0-16,-3-4 0 0,0 1 0 15,0 0 0-15,-2-1 0 0,0 1-3 0,0 0-1 16,0 2-2-16,0 1 3 0,0 0-2 15,0 1 5-15,0 3 0 0,0 1 0 16,0 1 0-16,0 4 2 16,0 2 1-16,0 0 3 0,0 1-2 15,0 0-3-15,0 0-1 0,0 5 10 0,4 4 3 16,4 1 4-16,3 3-1 0,-5 2 0 16,-4-1-5-16,0 4-5 0,0 5-1 15,-2 1-2-15,0 5 1 0,0 1-3 16,0 1-1-16,-2 1-9 0,-4 1-23 15,-3-2-39-15,1 0-64 0</inkml:trace>
  <inkml:trace contextRef="#ctx0" brushRef="#br0" timeOffset="22784.89">25153 8575 130 0,'25'0'61'0,"1"4"-16"16,1 1-2-16,8-3 4 0,7-2-9 15,-1 0-12-15,3 0-17 0,-7 0-3 16,-2 0-4-16,-8-2-1 0,-2 2-2 16,-5 0-20-16,-5 0-39 0,3 0-73 15</inkml:trace>
  <inkml:trace contextRef="#ctx0" brushRef="#br0" timeOffset="24997.27">25471 11714 60 0,'33'0'49'0,"8"0"-21"16,11 0 4-16,4 3-3 0,8 0-4 15,6 2 1-15,11-3-3 0,8-2-9 16,6 0-1-16,6 0-5 0,3-2 6 16,9-2 24-16,-1 0-20 0,0-5-8 15,5 0-5-15,-9-3-1 0,-11 1-4 0,-21 3 0 16,-22 3 0-16,-19 1-2 0,-10 2 2 15,-10-2 2-15,-7 3-2 16,-6-1-3-16,-2 0-2 0,0 2-10 0,0 0-9 16,0 0-4-16,0 3-6 0,-8 1-16 15,-1 0-18-15,-9 0-31 0</inkml:trace>
  <inkml:trace contextRef="#ctx0" brushRef="#br0" timeOffset="27629.23">14240 6862 2 0,'0'0'11'0,"0"0"1"0,0 0-1 16,0 0 30-16,0 0-19 0,0-1-15 15,11-2 2-15,-3 1 1 0,13 0 3 0,-1 0 2 16,7-3-1-16,6 1-1 0,7-2-4 15,-1 3-3-15,8 0-1 0,-1 0-3 16,1 2-1-16,-5 1-1 0,1 0 1 16,-6 0 0-16,1 1-1 0,-1 4-2 15,0-1-14-15,-4 3-31 0,0-2-33 0</inkml:trace>
  <inkml:trace contextRef="#ctx0" brushRef="#br0" timeOffset="36814.714">11324 7747 27 0,'-7'2'23'0,"1"-1"-6"16,6-1 1-16,0 1-3 15,9-1 8-15,5 0 3 0,11 0-4 0,4 0 0 16,6 0-2-16,12-2-2 0,7-2 2 16,6 0 1-16,10 1-2 0,5-1-4 15,1 1-4-15,9 1-4 0,-4 1-3 16,-5 1 0-16,5 0-3 0,-3 0 0 16,-7 0 1-16,7 4 1 0,-8-2-2 15,11 2 0-15,4-3 0 0,8-1-1 0,4 0 2 16,6 0-1-16,-3 1 0 0,-9 0 0 15,2 1 0-15,-2 0-1 0,14 0 1 16,9 0-2-16,8 0 4 16,12-2-1-16,11 2-1 0,8-2 0 0,8 0 0 15,-2 0-1-15,-4 0 1 0,0 0 0 16,-6 0 0-16,-11 0-1 0,3 1 1 16,-7 3-1-16,-8-2 1 0,-2 1-1 15,3-1 2-15,7-1-2 0,0 1 0 16,9 0 0-16,2 0 0 0,1-1 0 0,3 4 0 15,-2-2 0-15,-6 0 1 0,-7 0-1 16,-6 0 1-16,-4 0-1 0,2 0 1 16,-4-3-2-16,0 0 2 15,-6 0-1-15,-5 0 0 0,-9 0 0 0,-1 0 2 16,-4 0-2-16,-2 0 0 0,2 0 0 16,-8 0 1-16,2 0-1 0,-2 4 0 15,0-4 0-15,-2 0 1 0,2 1-1 16,-9-1 0-16,3 0 0 0,-2 0 0 15,-9 0 0-15,5 0 1 0,-3 0-1 0,5 0 0 16,-1-1 1-16,1-3-1 0,1 2 1 16,-3-2 0-16,-5 1-1 0,-6 0 0 15,-8 1 0-15,-6 2 1 0,-17-1-2 16,-8 1 1-16,-7 0-2 0,-11 0-2 16,-7 0-8-16,2 0-5 0,-4 0-5 0,0 0 3 15,0 0 2-15,0 0-6 16,8 1 0-16,-2 4-5 0,1-1-17 15,-1 4-94-15</inkml:trace>
  <inkml:trace contextRef="#ctx0" brushRef="#br0" timeOffset="48673.326">32896 11043 42 0,'0'0'85'0,"0"0"-35"16,0 0-13-16,0 0-7 15,13-1018 4-15,-3 2035-1 0,8-1019-4 16,1 1-6-16,6-1-2 0,4 0-3 15,0 0-5-15,0 1-3 0,0 0 1 0,-5-1-5 16,1 2-2-16,2-1-1 0,-6 1 0 16,4-2-2-16,1 1 2 0,-3 1-2 15,0-3 0-15,-6 3 0 0,1 0 0 16,-10 0-2-16,-6 0 2 0,3-2-1 16,-5 2 0-16,0 0 0 0,0 0 0 0,0 0-1 15,0 0 1-15,0 0 0 0,-7 0 0 16,-3 0 3-16,-6 0-3 15,-1 2 0-15,-6 1 1 0,0-1 0 16,-8 0 0-16,5 0-1 0,-3-1 1 0,-2 0-1 16,2 3 0-16,-2-2 1 0,2 1-1 15,2-1 1-15,2 0-1 0,4-2 1 16,3 1-1-16,12 0 0 0,1-1 2 16,5 0-1-16,0 0 0 0,-2 0-2 15,2 0 2-15,0 0 2 0,2 0-1 0,11 0 0 16,10 0 1-16,1-2 0 0,7-1-2 15,5 0 1-15,-5 0 0 0,0 1 0 16,-5 0-2-16,1 0 2 16,-2 0-2-16,-4 1 0 0,2-1 1 0,-3 1-1 15,-9 0 0-15,-5-1 1 0,2 2-1 16,-8 0 0-16,0 0 0 0,0 0 3 16,-8 0-3-16,-7 0-1 0,-10 0 1 15,-3 3 0-15,-6 0 1 0,-3 0-1 16,-6-1 0-16,4 0 0 0,-7 3 1 0,7-3-1 15,2 2 0-15,8-1 0 0,8-1 0 16,13-1 0-16,4 1 0 16,4-2-1-16,0 0 0 0,14 0 2 0,11 0-1 15,4 0 2-15,6 0-1 0,0-3 0 16,0 2 1-16,-4 0-1 0,-8-1-1 16,2 1 0-16,-5 1 0 0,-7 0-2 15,-1 0-31-15,-8 0-38 0,-4 3-75 16</inkml:trace>
  <inkml:trace contextRef="#ctx0" brushRef="#br0" timeOffset="54608.942">33144 11026 17 0,'0'0'6'0,"0"0"-1"16,0 0 4-16,0 0-5 0,0 0 15 15,0 0-6-15,0 0 2 0,0 0-1 0,2 0-3 16,4 0 0-16,-1 0 0 0,-1 0-4 16,2 0-1-16,0 0-3 0,-6 0-2 15,0 0-2-15,0 0 2 0,0 0-2 16,0 2 1-16,0-1 2 0,-12 1-1 16,6 0 0-16,-5-2 0 0,-3 2 0 0,8 0 0 15,-1-2-1-15,3 0 0 0,0 2 0 16,2-2 0-16,2 0 0 15,0 0-1-15,0 0 0 0,0 1 0 16,0 1 2-16,0-2-1 0,6 1 2 0,5 0 8 16,-1 1 9-16,2-2-3 0,1 0-1 15,3 0 3-15,-5 0-4 0,5 0-3 16,-6 0 1-16,-1 0-1 0,5 0-2 16,-4-2 2-16,-3-1-1 0,3 2-3 15,-4-2-1-15,-4 1 1 0,-2 2 0 0,0-2 0 16,0 1-1-16,-8 0-4 0,-6 1-3 15,-3 0 1-15,-6 0-1 0,1 0 1 16,-5 0 0-16,4 1-3 0,4 2 1 16,-1-1-3-16,-1 1-5 0,7-1 1 15,1 0-4-15,7 1 1 0,6 0-1 16,0-1 4-16,2 2 4 0,15-1 5 16,-3-2 1-16,9 1-1 0,2-1 0 15,-1-1 2-15,3 0-1 0,0 0 1 16,-4 0 0-16,2 0 1 0,-7 0 0 15,-5-2-1-15,1 1-2 0,-6 1 1 0,-1-2-1 16,-3 2-1-16,2 0-2 0,-6 0-22 16,0 0-35-16,0 0-31 0</inkml:trace>
  <inkml:trace contextRef="#ctx0" brushRef="#br0" timeOffset="55613.757">32495 8933 180 0,'-21'-4'51'0,"-5"2"-6"0,-3-1-14 16,2 2-2-16,2 1 8 0,0 1-4 15,-2 6-2-15,0 6-8 0,1 0-9 16,5 3-1-16,6 2-1 0,1 1-3 15,12 2-4-15,2 0 1 0,0 0-3 0,0-1 3 16,18 2-6-16,1-3 2 0,18-4 0 16,5-3 0-16,9-5 1 15,7-6 1-15,2-1-2 0,-6-6 1 16,-11-8-1-16,-10-1 1 0,-12-5 1 0,-13-1 0 16,-4-2 1-16,-4 1-2 0,-4 0 0 15,-18-3 0-15,-12 2-2 0,-3 1-1 16,-12 3 0-16,-1 4 0 0,0 4 0 15,5 7 0-15,4 4-1 0,8 0-2 16,4 12-6-16,4 1-18 0,17 4-18 16,5 4-28-16,3 1-51 0,15-1-114 0</inkml:trace>
  <inkml:trace contextRef="#ctx0" brushRef="#br0" timeOffset="55854.507">32834 9132 240 0,'-2'-5'78'0,"-2"2"-25"16,4 2-16-16,-2 1 1 0,0 0-10 15,2 2-18-15,-2 5 6 0,-2-1-5 16,-3 2-7-16,1 0 0 0,2-1-3 15,4 1 1-15,-2-2-3 0,2-2-19 16,0 0-31-16,2-4-24 0,13 0-41 16,3-4-76-16</inkml:trace>
  <inkml:trace contextRef="#ctx0" brushRef="#br0" timeOffset="56279.896">32979 8750 183 0,'0'-3'55'15,"0"2"-6"-15,0 0-2 0,0 1-8 16,0 0-6-16,0 0-15 0,0 0-9 16,0 2 5-16,0 4 5 0,0 3-6 0,0-1-3 15,0 2 0-15,-2 0-4 0,-4 3-1 16,-1-2-1-16,1 2-5 0,4-1 2 15,2-4 1-15,0 3-2 0,0-4 1 16,4 1 0-16,9 1-1 0,-5-4-1 16,11 0-1-16,-7 1-3 0,7 0-1 0,-1-1-1 15,5 0-3-15,2 1 2 0,-1 0 1 16,1-1 1-16,-6 1 5 16,8-1 0-16,0 3 0 0,-1 0-2 15,-3 2 3-15,-4 0-2 0,-3 3 0 0,-3-1 2 16,-3 1 0-16,-6 0 0 0,-2-2-1 15,-2-2 1-15,0-2 2 0,0 0 0 16,-2 0-1-16,-8-3 3 0,-7-1-1 16,-3 1 0-16,-3-3 0 0,-6-1-3 15,2 0 1-15,-4 0-1 0,2-5-8 16,2-2-18-16,0-4-32 0,5-1 1 16,-1-5-13-16,6-5-6 0,-1-1-19 0</inkml:trace>
  <inkml:trace contextRef="#ctx0" brushRef="#br0" timeOffset="56408.883">33006 8723 86 0,'22'-19'88'16,"-5"5"-52"-16,6 5 13 0,2 5-6 16,-1 0-5-16,9 4-13 0,3 0-5 15,-1 0-6-15,6 4-5 0,-8 2-6 16,-6-2-3-16,-6 3 1 0,-1-1-3 16,-11 2-31-16,3 3-47 0,-6-1-110 0</inkml:trace>
  <inkml:trace contextRef="#ctx0" brushRef="#br0" timeOffset="61458.713">726 11721 25 0,'-7'2'10'0,"5"-2"60"0,0 0-20 16,2 0-7-16,0 0-4 0,2 0 1 16,4 0-2-16,-3 0 0 15,-3 0 0-15,2 0 0 0,-2 0-3 0,2 0-4 16,10-4-4-16,5-2-2 0,10-1-2 0,6 1 2 15,10 0-5-15,0 3-1 16,9-2 1-16,2 1-7 0,-3 1 0 16,9 0 0-16,7 2-2 0,-1-1-2 15,4-1-2-15,4-1-1 0,-7 2-3 0,-1-1 0 16,-6 0 1-16,-13 0-1 0,-12 1-1 16,-8 1 0-16,-16 1-1 0,-1-2 0 15,-10 2 0-15,0 0-1 0,0 0-2 16,0 0-10-16,0 0-12 0,0 0-21 15,-4 0-21-15,-7 2-25 0,-1 4-39 0,-13-1-118 16</inkml:trace>
  <inkml:trace contextRef="#ctx0" brushRef="#br0" timeOffset="62247.96">3952 15208 96 0,'-10'-5'98'0,"-2"1"-54"16,5 0 5-16,1 2-13 0,2 0 7 16,-2 2 10-16,4 0-10 0,2 0-8 15,0 0-11-15,10-1-1 0,17-2 6 16,10-2 5-16,15-3-4 0,12 2-2 16,8-1-6-16,11-3-2 0,4 2-1 15,4-2-4-15,0 3-2 0,2-3-3 16,0 4-4-16,-8-1 1 0,-9 0-4 0,-10 4-4 15,-10-2 5-15,-8 3-3 0,-13 0 0 16,-8 0-2-16,-13 2-4 0,3 0-9 16,-11 0-15-16,-2 0-22 0,0 3-47 15,-4 1-37-15,0 3-156 0</inkml:trace>
  <inkml:trace contextRef="#ctx0" brushRef="#br0" timeOffset="63044.277">11710 14994 56 0,'-18'2'43'16,"9"-2"-6"-16,-1 0 7 0,4 2 5 16,6-1-4-16,0-1-10 0,0 0-14 15,0 1-6-15,0-1 1 0,12 0 5 0,13 0 7 16,6 0 1-16,8 0-1 0,15-4-6 15,2-1 2-15,2 0-3 0,2 1-5 16,-2-1-1-16,-1 1-2 0,-1 3-4 16,-6-1 0-16,2 0-3 0,-1 1-1 15,-3 1-3-15,1-1 0 0,-1 1-1 16,-7 0 1-16,-1 0-2 0,5 0-1 16,-8 1-10-16,7 3-22 0,-3-2-33 15,9 2-38-15,7 1-79 0</inkml:trace>
  <inkml:trace contextRef="#ctx0" brushRef="#br0" timeOffset="63744.836">17905 15026 21 0,'-26'5'12'15,"1"-1"21"-15,6-1 12 0,-2 3-15 16,7-4 9-16,-3 1-4 0,11-2-6 15,2 1-1-15,2-2 1 0,2 0 18 0,0 0 6 16,0 0-15-16,0 1-9 0,6-1-7 16,7 0 0-16,16 0 0 0,8 0-1 15,10 0-2-15,5 0-1 0,4 0-6 16,8 0-2-16,6 0-3 0,9 0 8 16,1 0-3-16,-3 1-10 0,-3 0 0 15,-10 0-2-15,-4 3 2 0,-4-4-2 16,-2 0 3-16,-2 2-2 0,-1-2 1 15,-3 0-2-15,-7 0 0 0,-16-2 1 16,-13 2-6-16,-1 0-5 0,-11-2-9 0,0 2-4 16,-2 0-22-16,-15 0-28 0,-8 0-50 15,-4 2-78-15</inkml:trace>
  <inkml:trace contextRef="#ctx0" brushRef="#br0" timeOffset="68055.572">28088 5287 37 0,'-6'-1'14'15,"-5"-1"47"-15,5-2-29 0,4 2 6 16,-2-1 2-16,2 1 6 0,2 2-8 16,0-2-5-16,-2 2-3 0,2 0-2 0,0 0-3 15,0 0-5-15,0 0-5 0,0 0-8 16,8 4 11-16,13 5 1 0,2 0-4 15,-3 5 2-15,7 7-4 0,0 1-2 16,2 6-1-16,2 7-4 0,2 4-4 16,2 3 4-16,7 4-4 0,-9-1 0 0,-2 0 0 15,-2-3 1-15,-5-3-4 16,-5-3-1-16,4-4-4 0,-3-6-5 16,-5-4-6-16,6-3-1 0,-11-5-3 15,2-3-12-15,-6 0-17 0,-3-3-23 0,-3-3-23 16,0 0-57-16</inkml:trace>
  <inkml:trace contextRef="#ctx0" brushRef="#br0" timeOffset="68623.991">27974 5320 72 0,'-10'-2'70'16,"0"-2"-32"-16,10 3 9 0,0-1-10 15,0 0-9-15,14 2 1 0,9 0-3 0,8 0-2 16,8 0-1-16,9 0-6 0,1 0-3 16,11 0-6-16,0 0 4 0,6-2-5 15,1 2 1-15,-1 0-6 0,-8-3 1 16,1 2-2-16,-9-4 1 0,-13 3 0 16,-6 0 0-16,-6 0-2 0,-12-1 1 15,-1 3 2-15,-6-1-2 0,-6 0 0 0,2 1 1 16,-2 0-1-16,0 0 0 0,0 0 0 15,0 0-2-15,2 0 0 0,-2 0 0 16,0 0-3-16,4 0 0 0,-2 2 4 16,3 2 1-16,-3 1-1 0,4 4 1 15,-4 0-2-15,2 1 4 0,2 2-3 16,-4 1 1-16,5 3-1 0,1 4 0 16,-6 2 2-16,0 2-2 0,-2 6 0 15,0 2 0-15,-2 2-5 0,-15 2 3 16,-3-1-4-16,-3 2-1 0,-2 0 0 0,-2-2-1 15,-4 1-4-15,2-2 3 16,0-6 2-16,0-4-4 0,7-3 4 0,5-4-2 16,3-5 2-16,7-3-27 0,5-5-14 15,0-2-5-15,2-2-67 0</inkml:trace>
  <inkml:trace contextRef="#ctx0" brushRef="#br0" timeOffset="69319.27">29510 4949 33 0,'-6'-7'27'0,"4"2"39"16,0-1-29-16,2 3 2 0,0-1 7 15,0 2-1-15,0 2-6 0,0 0-14 16,0 0-11-16,6 2 11 0,2 5 2 15,9-1-5-15,-5 4 4 0,3 0-4 0,-3 3 1 16,-2 1-2-16,5 4-3 0,-7 3-1 16,1 4-3-16,-3 4-1 15,-4 2-3-15,-2 4 1 0,0 0-2 16,-8-2-3-16,-5 1 0 0,-3 3-2 0,3-1-1 16,-5 0-2-16,3 0 2 0,-1 2-1 15,3-3 0-15,-3 1 0 0,7-3-2 16,1-4 2-16,2-2-2 0,-2-3 1 15,3-4-1-15,3-3 2 0,2-2-1 16,0-2-1-16,0-5 1 0,5 0 0 0,9-3 0 16,0-2 1-16,9 0 3 0,4-1 2 15,6-1 0-15,4 1-1 0,7-2-2 16,-1 0-2-16,13 0 1 0,-4 0-1 16,1-4-1-16,-1 1-1 0,-2-3 0 15,-5 3-2-15,-10 2-7 0,-6-1-13 0,-8 1-15 16,-2 1-26-16,-9 0-43 15,2 0-97-15</inkml:trace>
  <inkml:trace contextRef="#ctx0" brushRef="#br0" timeOffset="72946.782">28998 5939 13 0,'0'0'17'0,"2"0"-2"16,-2-2 29-16,0 2-1 0,0 0-9 15,0 0-6-15,0 0-1 0,0 0-2 16,0 0 1-16,0 0-1 0,0 0-1 15,-5 0-10-15,-1 0 6 0,4 0 2 16,-2 0-2-16,0 0-9 0,0 0-4 0,0 4 0 16,-5 3 0-16,5 1 4 0,0 3 1 15,4 0-1-15,0 3-4 0,0-1 1 16,0 1-3-16,4 2-2 16,7-3-2-16,-1 2 3 0,6-2-2 0,-1-4-2 15,2 2 8-15,-5-6-12 0,4 0 0 16,-1-1 4-16,1-4 2 0,-3 0 0 15,-3 0 3-15,3-5 0 0,-5-2-2 16,-4 0 0-16,2-1 3 0,-6 0 0 16,0 0-8-16,0 0 16 0,0 0-5 0,0 0-3 15,0 2-1-15,0 1-1 0,-2 0 0 16,0 3-2-16,0 0 3 0,0 2-3 16,2 0-5-16,-2 2-2 0,0 3 4 15,2 3 1-15,0 0 0 0,0 1 1 16,0-1-1-16,0 1 1 0,6-2 0 15,6-1 4-15,-1 0-10 0,1-1 2 16,3-4 1-16,-5-1 2 0,4 0 1 16,-3 0 2-16,-1-3-2 0,2-4 2 15,-7-2-1-15,-1-2 8 0,0-1 18 0,-4-3-25 16,2-1-2-16,-2 3 1 0,0-1-1 16,0 3 0-16,0 1-1 0,0 4-1 15,0-1-3-15,-2 3-15 0,-4 2-19 16,-1 2-19-16,-1 0-32 0,-6 3-50 15,1 5-98-15</inkml:trace>
  <inkml:trace contextRef="#ctx0" brushRef="#br0" timeOffset="73415.725">29430 6155 63 0,'2'0'152'16,"10"-5"-109"-16,-4 1-2 0,1-2 9 15,3 2-3-15,-4-2-9 0,1-1019-7 0,3 2037-12 16,-2-1019-1-16,-1 0 0 0,1 0-2 16,-6 0-5-16,-2 0-2 0,0 0-12 15,0 0 17-15,-2 2-5 16,0-1-4-16,0 2-5 0,0 1 2 0,0 1 0 15,0 0-1-15,0 2 0 0,0 0-2 16,0 0-3-16,0 0-1 0,0 4 1 16,-2 3 3-16,-2 4 1 0,2 2 1 15,2 4 0-15,0 2 5 0,0 3-11 16,0 0 3-16,0 2-1 0,-2-2 1 0,-6 0-10 16,3 0-34-16,-1 1-41 0,-2 2-71 15,-2-1-95-15</inkml:trace>
  <inkml:trace contextRef="#ctx0" brushRef="#br0" timeOffset="74688.868">28171 7127 33 0,'-13'0'64'0,"3"0"-19"0,6 0-10 15,4 0-4-15,0 0-13 0,0 7 5 16,0-2 7-16,10 4 4 0,13 1-6 0,2 2 1 15,8 3 2-15,8 3-9 0,9 3-5 16,3 4-5-16,3 4-2 0,2 2-3 16,-12 2-3-16,3 0-1 0,-7 1-1 15,-7-4-1-15,0-1 0 0,-4-5 0 16,-10-5-2-16,-1-3-2 0,1-6-3 16,-11-5 0-16,5-3-4 0,-5-2-11 15,-6 0-1-15,0-3-5 0,-2-3-20 16,-2-4-21-16,0 1-13 0,-10-1-67 15</inkml:trace>
  <inkml:trace contextRef="#ctx0" brushRef="#br0" timeOffset="75080.729">28227 7061 34 0,'-17'-10'127'0,"3"3"-86"0,5 0 5 15,7 2-6-15,2-2-4 16,11 1-2-16,11 0-8 0,20-2 3 16,9 2-8-16,13 1-6 0,7 2 0 0,11 2-1 15,1 1-6-15,-4 0-1 0,3 1-3 16,-3 3-1-16,-9 0-2 0,4-1 1 16,-7 0 1-16,-7-2-2 0,-9 1-1 15,-7 0 0-15,-11-2 0 0,-4 1 0 16,-7 1 0-16,-7-1019 0 0,-3 2039-2 15,-3-1018-1-15,-5 0 2 0,0 4 1 16,2 0-4-16,-4 3 3 0,0 0 0 0,-2 3 1 16,0 2 0-16,0 1-2 15,-12 2 1-15,4 2 0 0,-1 3 0 0,-7 2 0 16,-1 2 0-16,-8 6 2 0,-4 2-2 16,-4 0 1-16,-4 4 1 0,2-1-1 15,0-2 0-15,4 0 0 0,4-7-1 16,6-6 1-16,11-3-1 0,0-8-19 15,5-5-24-15,1-2-43 0,2-5-56 0</inkml:trace>
  <inkml:trace contextRef="#ctx0" brushRef="#br0" timeOffset="75898.745">29107 7640 66 0,'2'-3'152'0,"2"-2"-105"0,-2 0-3 16,0 3 4-16,1 0 1 0,-1 2-9 15,-2 0-12-15,0 0-11 0,0 0-8 16,0 2-3-16,0 5 5 0,2 4 1 0,0 4-3 16,-2 2-4-16,0 4 4 0,2-1-4 15,-2 0-3-15,6 0 0 0,4-4-2 16,3-1 0-16,5-4 1 0,-1-6 0 16,8-2 1-16,-1-3 1 0,-3 0 2 15,0-8-2-15,-3-3 1 0,-3-4 1 16,4-1 4-16,-11 0-2 0,2-3 1 15,-4 3 1-15,-6 3-3 0,0-2 3 16,0 4-3-16,0 3 0 0,0 3-2 16,0 0 0-16,0 5 0 0,0 0-3 0,0 0-5 15,0 6-3-15,-2 2 7 0,-2 7 1 16,4 2-2-16,0-1 1 0,2 2 1 16,9-2-2-16,-3-2 1 0,8-2 1 15,-1 0-2-15,1-4-1 0,5 0-2 16,-4-5 3-16,1-3 0 0,-1 0 2 15,-1-8 4-15,-5-3-2 0,5-3-1 16,-8-1-1-16,1-1 2 0,-1 0-1 16,-8 4-1-16,0 2-1 0,0 0 0 15,-10 8-2-15,1-2-4 0,-1 4-23 16,-2 0-18-16,1 4-39 0,3 3-70 0,2 1-175 16</inkml:trace>
  <inkml:trace contextRef="#ctx0" brushRef="#br0" timeOffset="76211.033">29657 7626 256 0,'-2'-3'107'16,"2"3"-71"-16,0 0-14 0,6 0 22 0,4 0-13 15,5 0-13-15,-1 0-4 0,5 2-5 16,0 3-4-16,-5 2 0 0,3 1 0 15,-5 2-1-15,-2-1 1 0,1 3-2 16,-7 1 1-16,-4 1 0 0,0 1 5 16,0 1 6-16,-4 2 0 0,-9 1-2 0,3 0 2 15,2 0-1-15,-3-3-1 16,9-5 0-16,2-1 1 0,0-4-7 16,0-2 2-16,9 2-2 0,3-4 0 15,13-2-4-15,4 0 1 0,2-3-2 0,4-9 0 16,-6-1-5-16,0-3-16 0,-2-2-18 15,-1 0-30-15,-3-3-51 0,8-1-89 16</inkml:trace>
  <inkml:trace contextRef="#ctx0" brushRef="#br0" timeOffset="76779.648">30469 6703 72 0,'-8'-7'126'0,"2"3"-60"16,4 1-13-16,-2-1 2 0,2 4-8 0,-5 0-6 15,7 0-12-15,-2 2-11 16,2 7 3-16,-2 0 6 0,2 6-3 16,0 3-4-16,11 5-3 0,3 4 0 15,3 5-3-15,-5 3-7 0,0 3-1 0,5 4-3 16,-9 0 1-16,5 1-1 0,-3 0 0 15,-6-4-2-15,6-3 0 0,-3-4 0 16,-3-5 1-16,0-3 0 0,0-2-1 16,0-3 4-16,4-2-1 0,-1-5 0 15,-3-1 1-15,4-4 2 0,-4-2 0 16,2-3-1-16,-1 0 4 0,-3 0 2 16,4-2-1-16,2 0 1 0,4 0-3 15,-1 0-5-15,-5 0-2 0,4 0-2 16,-3-2 1-16,5 2-1 0,9 0 1 0,3 0 1 15,7 0-1-15,2 2-1 0,3 1 1 16,-1 0-1-16,4 1 0 0,-8-3 0 16,0 2 0-16,-2-3 0 0,0 1 0 15,-2 0 1-15,2-1-4 0,-7 0-4 16,3 0-12-16,0 0-19 0,-6-1-19 0,-11 1-41 16,-4 0-70-16,-4 0-225 0</inkml:trace>
  <inkml:trace contextRef="#ctx0" brushRef="#br0" timeOffset="52627.838">4190 8971 25 0,'-2'0'125'0,"2"0"-67"0,4 0-29 0,17 0 2 16,8-1 10-16,8-1-1 0,0 0-7 16,11 0-10-16,1-2-8 15,-5 2-4-15,5 1-3 0,-3 1-3 16,3-1-3-16,-7-1 1 0,1 0-1 0,-8 1 0 16,-6-2 1-16,-2 1-2 0,-12 0 1 15,-3-2-4-15,-6 1-3 0,-6 1-2 16,0-2-6-16,-10 0-4 0,-15 0-2 15,-10-2 4-15,-6 0 7 0,-1 2 5 16,-3-1 3-16,10-2 1 0,6 0-1 0,8 3 5 16,15-3 5-16,4 3 5 0,2-1-7 15,0 1-1-15,16 1 0 16,1-2-1-16,6 2-3 0,5 2 4 0,1 1-4 16,7 0 1-16,1 2-3 15,4 5 1-15,3 2 1 0,-1 3-2 0,-6 1 2 16,-2 1-2-16,-4 2-1 0,-8 0 0 15,-2 1 1-15,-11-2 0 0,-6 2-1 16,-4-1 1-16,0-2 1 0,-4 1-2 16,-6 1-14-16,-7-2-29 0,5 3-59 15,-5 0-71-15</inkml:trace>
  <inkml:trace contextRef="#ctx0" brushRef="#br0" timeOffset="59490.437">32867 11093 194 0,'-4'0'93'16,"4"0"-34"-16,0 0-34 0,2 0-4 16,21 0 12-16,2-2 1 0,8 2-3 15,4 0-11-15,11-1-9 0,-5-1-1 16,9 2-5-16,-5-1-1 0,-1 0-4 15,-1-1 2-15,-6-1 0 0,-3 0 0 0,-5-2-1 16,-5 2 0-16,-7-1 0 16,-7 1 0-16,-1 1 1 0,-11 1 1 15,0 1-2-15,-11 0-1 0,-13 0-3 16,-7 0 5-16,-11 0-2 0,-11 0-2 0,-3 3 2 16,-4 2 2-16,-2-2-2 0,4 2 0 15,2-1 0-15,11 0 0 0,14 0 0 16,12-1 0-16,11-3-2 0,8 2 1 15,2-2-1-15,12 1 3 0,17 0 0 16,11 1 2-16,3-2-5 0,13 0 5 16,0-2-3-16,2-2 1 0,0 0-1 15,-9-2 0-15,-1-2 0 0,-11 3 0 16,-6-2 0-16,-4 3 0 0,-8-2 1 16,-11 2 0-16,-4 1 1 0,-6 1-1 15,0 0 2-15,-10-1-3 0,-11 3 0 0,-10-2 0 16,-6 0 2-16,-4 2 1 0,-9 0 1 15,-3 0 0-15,1 6-2 0,0-1-2 16,1 0 1-16,1 1-1 16,15-1 0-16,8-4-1 0,19 2 1 0,8-3 1 15,0 0-4-15,27 2 6 0,6-2-2 16,10 0 0-16,11 0 1 0,2-6 0 16,3 1-2-16,-9 0 2 0,-4-2-2 15,-1 1 1-15,-8 0 1 0,-8 0-2 16,-6-1 2-16,-9 4-1 0,-5 0-1 0,-7 0 3 15,-2 2 2-15,0-1-1 0,-19 1 0 16,-10 0-2-16,-6 1-1 16,-12 0 1-16,-1 0-1 0,-6 0 1 0,-2 2-1 15,1 4 0-15,-3 0-1 0,4 2 0 16,11-2 0-16,5-1 0 0,14 0 0 0,15-3-1 16,9 0-1-16,6 1 0 0,21-2 3 15,6-1 0-15,9 0 0 16,12 0 0-16,-1-1 0 0,3-4-2 15,-6 0 1-15,-3-1 1 0,-5 1 0 0,-3-1-1 16,-10 1 0-16,-11 1 0 0,1 0 1 16,-15 3 1-16,-2-1 0 0,-2 1 0 15,0 0 1-15,-6 0-2 0,-15-1-1 16,-10 1-1-16,-8 1 0 0,-11 0 1 16,-5 0 0-16,-3 5-1 0,0-1 1 0,0 2 0 15,13 1-1-15,1-1 1 0,21-3 0 16,11-1-1-16,12 2 0 0,0-4-5 15,21 2 6-15,12-1 2 16,10-1-1-16,11 0 0 0,6-1-1 0,-4-5 0 16,-5 2 0-16,-1-3 0 0,-13 2 0 15,-4-1 2-15,0 1-2 0,-8 0 0 16,-8 1 0-16,-5 1 0 0,-10 0 2 16,-2 2 1-16,-4 0-2 0,-19 1-1 15,-4 0 0-15,-8 0 0 0,-6 0 0 0,-7 0 0 16,-3 3 0-16,-3 1 0 0,6 1-1 15,3 2 1-15,6-3 0 0,12 2-4 16,6 1-15-16,15-1-23 0,6 0-24 16,8 3-28-16,13-3-78 0</inkml:trace>
  <inkml:trace contextRef="#ctx0" brushRef="#br0" timeOffset="62423.936">1699 14032 96 0,'4'-11'84'0,"3"1"-37"16,-3 0-3-16,2-1-6 0,-6 5 8 0,0-3-3 15,0 3 1-15,-8 3-10 0,-1 0-6 16,1 2-3-16,-6 1 1 0,3 0-6 16,-7 1-9-16,-7 8-2 0,0 4 1 15,-6 6 3-15,-10 6-3 0,6 4-3 16,-5 8-2-16,9 5 0 0,6 2-3 0,7-1 1 16,14 0 0-16,4-5-2 0,6-8 0 15,21-7 0-15,6-11 0 0,6-6 0 16,-2-6 2-16,3-2 1 15,3-13 1-15,-4-4-1 0,-1-7 0 0,1-7-2 16,-6-2 1-16,-2 0-1 0,-6-1 0 16,-11 3-1-16,-6-1 1 0,-6-1-1 15,-2 2 1-15,-2 0-2 0,-12-1 0 16,-9 2 0-16,-2 0 0 0,1 3 0 16,5 3 1-16,2 4-1 0,11 6 1 0,4 5 2 15,2 5-4-15,-2 4 15 0,2 2-11 16,0 4-4-16,0 11 1 0,4 5 0 15,13 4 9-15,1 5-13 0,7 2 3 16,6 3 2-16,2 2-1 0,-2 3 1 16,0-1 1-16,-2 3-2 0,0-2 1 15,-4 0 1-15,0-3 0 0,-11-1-2 16,3-7-5-16,-7-3-2 0,0-1-4 16,-3-7-9-16,1-3-16 0,-2 0-26 15,0-4-35-15,-2-2-75 0</inkml:trace>
  <inkml:trace contextRef="#ctx0" brushRef="#br0" timeOffset="62988.267">2307 14028 244 0,'-8'-9'58'0,"4"1"-16"0,-1 2 13 15,1 2-1-15,4 1-6 0,0 3-13 16,0 0-6-16,0 0-15 0,0 0-6 16,0 6 3-16,-4 3 0 0,-4 4 4 0,0 5 1 15,1 2-2-15,5 4-2 0,2 2-3 16,0 4-1-16,9 0-2 0,9 3 4 15,1-4-3-15,8 1-2 16,2-4-4-16,6-8 3 0,10-5 1 0,-3-4-2 16,7-7-1-16,1-2 2 0,-9-8 1 15,-4-6 0-15,5-4 1 0,-20-3-1 16,1-6 0-16,-6 0 0 0,-15 1 1 16,0-3-5-16,-2 5 2 0,0 2-1 15,-6 1 5-15,-5 8-4 0,1 0 1 0,4 6 2 16,4 3 1-16,-2 2-1 0,-3 2-3 15,7 0-7-15,0 9 2 0,0 1 1 16,7 4 1-16,5 3 0 16,9-1 1-16,5-1-1 0,3 0 1 0,2-2 0 15,2-4 0-15,-4 1-2 0,0-4 2 16,-4-5 1-16,-6-1-2 0,-1-3 1 16,-5-10 4-16,1-3 0 0,-3-5-3 15,-3-2 2-15,-2-1-3 0,-6 0 2 16,0 1-2-16,-8 4 0 0,-7 3-1 0,-1 7 0 15,-3 3-5-15,-4 3-13 0,-1 3-19 16,-3 1-10-16,2 9-26 0,8 4-47 16,1 3-107-16</inkml:trace>
  <inkml:trace contextRef="#ctx0" brushRef="#br0" timeOffset="65244.929">10057 14152 130 0,'-23'0'98'0,"6"0"-61"0,-3 3-3 0,7 7-3 16,-1 3 5-16,1 4 2 0,5 5-13 15,4-2-8-15,4 0-1 0,0 2-9 16,8-4 0-16,5-1-2 0,5-3 0 16,-3-4-3-16,9-4 0 0,3-2 1 15,-4-4 1-15,0 0 1 0,2-5 1 0,-3-8 2 16,-3-3 4-16,-2-2-7 0,-3-5 0 16,-10-2-3-16,0-2 2 15,-4-2-2-15,0-2-1 0,0 1 1 16,-12 0-1-16,-5 0 0 0,-3-1 0 0,-1 0-1 15,-2-1 0-15,-2 2 1 0,1 3-1 16,1 2 8-16,13 6-3 0,-3 3 5 16,3 5 4-16,10 6 2 0,-2 2-2 15,2 3-1-15,0 0-12 0,0 5-2 16,0 5 5-16,10 3 3 0,0 3 0 0,7 6 2 16,8 3-3-16,2 3 1 15,4 3-5-15,2 5 2 0,2 3-2 16,-2 1 0-16,-2 1 1 0,-4-2-3 0,-7-2 1 15,3-1 0-15,-4-5-3 0,-9-4-4 16,-2-4-8-16,1-7-6 0,-5-4-27 16,0-2-23-16,2-5-34 0,0-3-84 15</inkml:trace>
  <inkml:trace contextRef="#ctx0" brushRef="#br0" timeOffset="65766.797">10449 14050 208 0,'-6'-4'102'0,"2"2"-43"0,2-2-9 16,2 2 4-16,0 2 1 0,0 0-14 15,0 0-16-15,0 0-10 0,-2 0-2 16,-2 6 1-16,0 2 0 0,-5 2 0 0,5 1 0 15,2 6-5-15,2-1-1 0,0 3-4 16,4 0 1-16,15 4-1 0,-5-4 0 16,11 0-3-16,2-1 0 0,2-3 0 15,0-2 1-15,0-3-1 0,0-5 0 16,-4-1 0-16,-3-3 3 0,-7-1-2 16,3-6 3-16,-5-2-1 0,-1-6 0 15,-2 1-2-15,-7-2 1 0,-1-3-1 16,-2 3 0-16,0 1 1 0,-9-1 0 15,-7 4 3-15,5 4-1 0,-3 3 3 0,6 4-2 16,2 0-6-16,-3 2 0 0,-3 8-3 16,6 5 2-16,4 0 2 0,2 4-1 15,6-4 0-15,12-1 0 0,1 0 0 16,2-1 0-16,3-4 1 0,-3-3-1 16,0-2 1-16,2-4-1 0,-3 0 1 0,-1-3 0 15,-3-7 2-15,-3-6 0 0,-1-2-2 16,-6-5 2-16,-1 1-1 15,-3-1-1-15,-2 0-2 0,0 0 1 16,-5 4 0-16,-5 1 1 0,-6 5-1 0,1 3 0 16,-3 1-7-16,3 6-8 0,-4 2-16 15,-1 1-21-15,9 2-23 0,3 9-49 16,8 0-127-16</inkml:trace>
  <inkml:trace contextRef="#ctx0" brushRef="#br0" timeOffset="201441.799">4182 11703 4 0,'-2'0'29'0,"2"0"-10"0,-2 0-10 0,2 0-3 16,-4 0 1-16,1 0 11 15,1 0 6-15,2 0-2 0,-2 0-6 16,2 0-1-16,0 0-2 0,0 0-2 0,0 0-3 16,0 0 4-16,0 0 4 0,0-1 6 15,4-4-14-15,5 0-3 0,-1-1 2 16,-2-1-4-16,7 0 2 0,-3-1-2 15,0 1 0-15,5-1-1 0,-3 0 0 16,5 1-1-16,-9-2 0 0,4 2 1 0,-1 1-2 16,-5 0 0-16,0 2-1 15,-4 3 1-15,0 1 1 0,6 0-9 16,-1 5 5-16,-1 2 4 0,6 3 0 16,1 2-2-16,-5-1 3 0,4 4-1 0,-3 0-1 15,-1 1-5-15,6 0-32 0,-3 5-39 16,-3 1-86-16</inkml:trace>
  <inkml:trace contextRef="#ctx0" brushRef="#br0" timeOffset="208190.905">5753 14535 79 0,'-11'0'51'0,"1"0"-4"16,0 0-5-16,-5 0-3 0,3 2-6 0,-5 3 1 16,9 2-6-16,0-2-6 15,4 4-6-15,4-1-3 0,0 1-1 16,12 0-3-16,17-1 3 0,2 0 1 15,15-2-1-15,1 2-2 0,7-3-6 0,0-1 0 16,-1-3-4-16,-5-1 1 0,1 0 0 16,-7 0 0-16,-1-4-3 0,-8-1 1 15,-2 1-3-15,-2 0-4 0,-4 2-4 16,-4 1-11-16,-3 0-1 0,-5-1-4 16,-1 2 5-16,-8-2 4 0,-2 0-1 0,-2 2-6 15,0-2-3-15,-2 2-32 0,-14 0-9 16,-3 0-29-16</inkml:trace>
  <inkml:trace contextRef="#ctx0" brushRef="#br0" timeOffset="208555.027">5732 14546 109 0,'0'-12'69'0,"0"2"-25"0,4 0-8 0,0 1-8 16,3 0-1-16,-3 2 6 0,-2 1-2 15,0 2-2-15,0 0-4 16,-2 2-4-16,0 2-2 0,0 0-4 0,0 0-1 16,0 0-6-16,0 0-3 0,0 4-3 15,-8 5 1-15,-9 3-1 0,-1 3 1 16,-3 2 2-16,-6 2-5 0,2-1 0 16,-2 0 2-16,5-1-1 0,3 0 0 15,-2-1 0-15,3-2-1 0,5-3 1 16,3-1 0-16,0-3 0 0,5-2 1 0,3-1-1 15,0-1 0-15,2-3 0 0,0 1 2 16,0 0 1-16,0-1 1 0,4 0 1 16,13 0 1-16,4 0 0 0,8 0-5 15,8-1 2-15,-2-2-2 0,4 0-3 16,-2 1 2-16,1-1-6 0,-3 3-4 16,-4 0-12-16,-4 0-12 0,2 0-15 15,-9 3-32-15,-1 2-58 0</inkml:trace>
  <inkml:trace contextRef="#ctx0" brushRef="#br0" timeOffset="209705.368">4771 12091 24 0,'-8'0'100'16,"6"2"-80"-16,-5 4 1 0,1 5-3 0,4 3 9 16,-2 4 5-16,-2 4-7 0,4 7-8 15,-4 3-8-15,-1 5-4 0,3 7-3 16,-2-1 1-16,-2-1-1 0,8-1-1 15,0-6-1-15,0-6 0 0,0-6 0 16,2-7-1-16,6-7-2 0,-2-3-1 0,-4-5 1 16,-2-1-2-16,0 0 8 0,0-1 1 15,0-5-6-15,-6-3 0 0,-4-1 2 16,1-4 0-16,-1 2 0 16,-6-1 0-16,1 0 2 0,-6 2 0 0,-1 1 2 15,5 3 5-15,-3 5-2 0,7-1 0 16,3 3 3-16,4 0 5 0,6 0-1 15,0 6-12-15,0 3 5 0,10 3 0 16,15 0 2-16,4 2-1 0,8-2 0 16,10-3 1-16,7 1-1 0,-2-5-2 15,-3-3-2-15,-1-2 4 0,-11 0 4 0,0-4 3 16,-8-3 2-16,-4-4 0 0,-4 0-4 16,-9 1-5-16,-3 2-3 0,-3-1-3 15,-4 5-2-15,-2 0 0 0,0 2-26 16,0 2-29-16,-4 2-85 0,-7 6-116 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1217 0 0,'0'0'1730'0'0,"0"0"-321"0"0,0 0-384 0 0,-20 0 32 0 0,20 0-160 0 0,0 0 32 0 0,0 0-289 0 0,0 0-31 0 0,0 0-161 0 0,0 0-159 0 0,0 0-65 0 0,0 0-128 0 0,0 0 64 0 0,0 0 64 0 0,0 0-31 0 0,0 0-33 0 0,0 0-64 0 0,0 0 0 0 0,-20 0 32 0 0,20 0 32 0 0,0 0 0 0 0,0 0-32 0 0,0 18-64 0 0,0-18-31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19-1026 0 0</inkml:trace>
  <inkml:trace contextRef="#ctx0" brushRef="#br0" timeOffset="1">146 19 769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0,20 0-2018 0 0,-20 0-3556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3486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6999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7539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10755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11376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11214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11322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6:58:15.5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20407 5371 54 0,'-23'2'56'0,"2"0"-46"16,9 3 7-16,-3-3 8 0,9 0 9 16,0 1-2-16,4-1-5 0,-2-2-8 0,0 1 0 15,-1-1 2-15,5 0 1 0,0 3 3 16,0-3-9-16,0 0 3 0,0 0 0 16,0 0 0-16,0 0-1 0,5 0 3 15,13 0-4-15,5-2 0 0,10 1-2 16,4-2-1-16,13 0 1 0,2-1-1 15,7 1-3-15,8-1-1 0,3 2 4 16,13 0-5-16,5 0 0 0,8 1-4 16,7 0 1-16,-2-1-1 0,9 2-2 15,-1-1 0-15,1-1 1 0,18 0-1 0,4 0-2 16,19 0 4-16,21 2 0 0,6 0 3 16,8 0 2-16,16 0-5 0,1 4-2 15,12 1 0-15,14 1-3 0,1-4 3 16,5 2-2-16,5 0 1 0,0-1 2 15,-4-1-2-15,-1-1-2 0,-7-1 2 0,-1 0 0 16,7 0 0-16,-3-1-1 0,-8-5-1 16,1 3 0-16,-18-1 1 15,-18 2 1-15,-14 0-1 0,-27 1 0 16,-19-2-1-16,-12 3 2 0,-13 0-3 0,-10-1 3 16,-8 1 1-16,-11-2-1 0,-3 0 1 15,-12 1-1-15,-11-1 0 0,-9-1-2 16,-10 2 2-16,-10 0-1 0,-7-1 0 15,1 2 0-15,-11-1 0 0,2 0-1 16,-2 1 0-16,-2 0-4 0,2 0-11 16,4 0-10-16,-6 0-13 0,0 0-18 0,0 4-13 15,0 4-16-15,-23 0-102 0</inkml:trace>
  <inkml:trace contextRef="#ctx0" brushRef="#br0" timeOffset="6435.643">9048 13014 7 0,'-2'6'36'0,"0"0"1"16,2-2-12-16,0-1 2 0,0-1 7 0,6-2-4 16,15 0 11-16,1 0-14 15,7 0-3-15,-2-2-6 0,10-2-1 16,0-1 0-16,3-2-6 0,5 1-3 16,1 1-4-16,1 3-3 0,-5 1 0 0,3 1-1 15,-10 1-6-15,2 6-51 0,3 8-64 16</inkml:trace>
  <inkml:trace contextRef="#ctx0" brushRef="#br0" timeOffset="7342.407">8748 16456 79 0,'0'-2'102'0,"0"0"-79"0,0-1 10 16,0 1-26-16,6-1 6 0,17-1 14 16,4 1 4-16,8-2-2 0,13 1-10 15,1-1-3-15,11-1-3 0,8 0-4 0,1 0-3 16,1 1-2-16,4-1-2 15,-3 2-1-15,-7-1-2 0,6 5-6 0,-10 0-29 16,-11 0-35-16,1 3-59 0</inkml:trace>
  <inkml:trace contextRef="#ctx0" brushRef="#br0" timeOffset="16917.661">13194 10601 59 0,'-4'-4'26'0,"4"4"-22"0,-2 0-2 0,2 0-5 16,-2 0 3-16,2 0 0 0,-2 0 0 15,2 0 0-15,-2 0 1 16,0 0 0-16,2 0 3 0,0 2 13 16,0-2 9-16,0 0-9 0,0 0-10 0,0-5-3 15,0 2-4-15,0 2 3 0,0-3 1 16,0 2 1-16,-6 2-1 0,4-2 6 16,2 2-3-16,0 0-5 0,0 0-4 15,0 0-1-15,0 2 4 0,0 2 1 16,0 1 0-16,0 1-1 0,4-2-1 0,4 1 0 15,-4 0 1-15,2-2-1 0,1 0 0 16,-5-1 2-16,0-2 0 0,4 0 9 16,-4-2 17-16,4-4-6 15,0-3-4-15,1 2-4 0,3 1-3 0,-4 2-5 16,-2 1-2-16,-2 3-3 0,0 0-4 16,1 0-6-16,1 7-14 0,4 4-50 15,-2 0-62-15</inkml:trace>
  <inkml:trace contextRef="#ctx0" brushRef="#br0" timeOffset="25308.521">23230 5234 3 0,'21'0'7'0,"8"-2"4"0,8 0 5 15,19 2 18-15,12-2-17 0,21-1 4 16,19 2-4-16,11-1-6 0,10 0-9 16,9 2-1-16,-1 0-1 0,-1 0-3 15,2 0-7-15,-9 2-15 0,-3 0-19 16,4 2 14-16,-4-2 19 0</inkml:trace>
  <inkml:trace contextRef="#ctx0" brushRef="#br0" timeOffset="31937.906">30281 3620 151 0,'-20'-5'65'0,"-7"-1"-6"0,6 2-21 16,2 1 5-16,-5-1-3 0,7 4-2 16,-2 0-9-16,-5 2-9 0,-3 7-6 15,-2 3 0-15,-4 2-2 0,0 3-4 16,2 5-2-16,2 0-2 0,8 2-3 0,15 2 0 15,6-1 1-15,0 0-1 0,8-1 1 16,11-3-2-16,4-4 1 16,5-5 0-16,6-6 0 0,3-4-1 15,4-2 4-15,-2-3-3 0,-1-7 4 0,-1-4-3 16,2-4 1-16,-8-2-1 0,-6 0 1 16,-13-2 0-16,-12 0-3 0,0 3 2 15,-12-2-1-15,-11 0-1 0,-2 4 2 16,1-4-1-16,1 2 0 0,6 0-2 15,-6 1 0-15,1 3 3 0,5 2-3 0,-3 3 1 16,7 3 1-16,11 7 0 0,-4 0 0 16,6 0-6-16,0 10 2 15,10 6 2-15,1 7 2 0,5 11 0 16,-6 5-1-16,5 1 1 0,6 2-1 0,5-4 0 16,1 0-9-16,0-4-12 0,-12-3-12 15,1-5-8-15,-3-5-12 0,3-6-32 16,-1-7-47-16,3-5-68 0</inkml:trace>
  <inkml:trace contextRef="#ctx0" brushRef="#br0" timeOffset="32290.955">30765 3292 39 0,'4'-4'154'0,"-4"0"-98"0,-8 4-8 0,2 0 3 15,-1 0-10-15,5 0-7 16,0 0-14-16,-4 4 0 0,-2 6-1 0,0 3 1 15,-11 7 1-15,4 3-4 0,1 5-1 16,4 4-5-16,8 5-3 0,2 5-3 16,0 0-3-16,6 3 1 0,12 0-5 15,-5-4 6-15,5-2-7 0,-7-1-7 16,-7-6-3-16,-2-2-16 0,-2-4-2 0,-2-4-13 16,-8-2 1-16,-5-4-33 0,1-6-62 15,-3-6-23-15</inkml:trace>
  <inkml:trace contextRef="#ctx0" brushRef="#br0" timeOffset="32439.577">30360 3782 78 0,'-37'-15'117'0,"16"-1"-56"15,19 5-15-15,2 4-3 0,8-1-4 0,15 5-4 16,8 3-8-16,4 0-7 16,6 0-6-16,13 0-8 0,4 0 1 0,4 3-5 15,6 2 3-15,2-1-5 0,1 4-9 16,3-1-31-16,-10 0-46 0,-14 1-85 15</inkml:trace>
  <inkml:trace contextRef="#ctx0" brushRef="#br0" timeOffset="32717.606">29988 4317 124 0,'20'-3'107'0,"-3"0"-71"0,4-2 3 16,14 1 5-16,18-2 4 0,7 2-12 15,9 1-10-15,7 2-14 0,-6-1-3 16,3 2-5-16,-9-1-2 15,-19 1-2-15,-10 0 0 0,-20 4-15 0,-13 3-25 16,-2 3-36-16,-2 0-70 0</inkml:trace>
  <inkml:trace contextRef="#ctx0" brushRef="#br0" timeOffset="33265.869">30354 4662 111 0,'0'-11'98'0,"0"3"-42"16,-13-1-17-16,1-2 5 0,6 2-2 15,4 0-3-15,2 1-13 0,-3 1-7 0,-1 2-2 16,-2 0-1-16,-2 2-2 0,-2 2-5 15,-1-1 0-15,1 2-3 0,-3 0-3 16,-1 0-1-16,0 0-1 0,5 5-1 16,-5-1 0-16,3 1 1 0,-1 4-1 15,-5-2 1-15,3 1 1 0,2 3-4 0,5-3 2 16,3 3 0-16,2 0 0 16,0-1-1-16,2 1 2 0,0 2-1 15,0-4 0-15,0 2 0 0,10-3-1 16,9 0 0-16,-2-3 2 0,3 0-1 0,-7-4 0 15,3 1 1-15,-5-2-1 0,1 0 4 16,-2-6 0-16,-1-1-3 0,1-4 2 16,-4 1-2-16,2-3 0 0,-1 1-1 15,1-2 0-15,-4 2 1 0,-4-1 0 16,0 1 0-16,0 4 0 0,0-3 0 0,0 4-1 16,0 3 1-16,-4-1 0 15,4 4-1-15,0 1-1 0,0 0-5 16,0 4 3-16,0 6 3 0,0 5-1 15,2 3 2-15,10 5 0 0,7 0-2 16,-3 2 1-16,7 0 1 0,-2-1-3 0,-3-1-8 16,3 0-13-16,0-2-8 0,-7-4-9 15,3 0 7-15,-7-7-59 0,-2-7-21 16,1-3-28-16</inkml:trace>
  <inkml:trace contextRef="#ctx0" brushRef="#br0" timeOffset="33500.987">30550 4556 46 0,'0'-2'191'16,"0"-4"-131"-16,0 4-15 0,0 1 2 16,0-1 0-16,6 2-10 0,9 0-6 15,5 2-6-15,7 7-4 0,2 0-4 16,2 2-2-1,4 2-2-15,0 2-4 0,-2 2-4 0,3 2-2 0,-9-1-1 0,-3 0-2 16,-1 3-3-16,-8-4-11 0,-7-2-15 16,4-1-18-16,-6-4-22 0,-4-4-17 15,-2-1-49-15,0-3-90 0</inkml:trace>
  <inkml:trace contextRef="#ctx0" brushRef="#br0" timeOffset="33680.483">30862 4635 88 0,'-10'-1'153'0,"4"1"-69"16,1 0-38-16,-1 7-6 0,-4 4 9 15,2 2-4-15,-3 4-6 0,1 4-9 16,2 1-10-16,-1 2-14 0,-3 2-2 16,2-2-1-16,-1 0-3 0,1-1-10 0,2-5-26 15,-1 2-38-15,3-2-72 0,-10 0-149 16</inkml:trace>
  <inkml:trace contextRef="#ctx0" brushRef="#br0" timeOffset="34514.391">30265 5897 103 0,'0'-10'71'16,"0"-4"-30"-16,0 1 8 0,4-1 8 0,2 0-7 15,-2 2-11-15,-2 1-6 0,0 3-8 0,-2 1-4 16,0 2-1-16,0 4-1 15,-6 1-8-15,0 0-2 0,4 0-6 16,-2 1-3-16,-5 8-1 0,1 6 2 16,-19 6 1-16,-12 5-2 0,2 3 0 0,10-1 0 15,19 1-2-15,12-4 3 0,25-1-2 16,0-4 0-16,10-5 1 0,-4-4 0 16,-2-4 1-16,0-4-1 0,-2-3 1 15,-6 0 2-15,-4-7-2 0,-7-5 4 16,1-5-2-16,-3-5 1 0,-4-1 5 0,1-5-3 15,-7 1-2-15,-2 2 1 0,-2-2-3 16,-13 2 2-16,3 0-1 0,-9-1 0 16,-4 2 0-16,0-1 0 15,-3 0-2-15,-1 1 0 0,6 5-1 16,-2 2 2-16,4 4-1 0,9 7 1 0,0-2 1 16,12 7-1-16,0 1 3 0,0 0-8 15,0 1-2-15,0 7 1 0,0 1 4 16,2 9 0-16,14 4 0 0,1 7 1 15,14 4-1-15,6 2 1 0,-2-2 0 16,-4 0 0-16,-4 1-1 0,-11-3 0 0,7 0-2 16,0-2-6-16,-9-3-5 0,5-4-5 15,-7-1-8-15,-3-4-12 0,-5-2-27 16,-2-2-21-16,-2-6-48 0</inkml:trace>
  <inkml:trace contextRef="#ctx0" brushRef="#br0" timeOffset="34803.535">30707 5594 64 0,'-10'-7'103'0,"6"7"-55"0,4 0-2 0,0 0-1 15,0 3-6-15,0 3-12 16,0 1-2-16,-5 7 11 0,1-1-6 16,-2 4-7-16,6 4-2 0,0 3-5 15,13 2-5-15,3 3-2 0,5 3-5 0,4 0-1 16,-1 1-5-16,-7 1 7 0,6 2-9 16,-9 0-5-16,-6 1-18 0,-1-3-19 15,-5-2 4-15,-2-4-48 0,0-5-57 16,-4-6-19-16</inkml:trace>
  <inkml:trace contextRef="#ctx0" brushRef="#br0" timeOffset="34940.281">30668 5920 113 0,'4'-10'92'0,"8"-1"-35"0,3 2-13 16,5 3-9-16,-1 1-12 15,8 2-8-15,4 2-9 0,4 1-4 0,2 2-1 16,-2 5-9-16,-1 4-28 0,1 3-88 15</inkml:trace>
  <inkml:trace contextRef="#ctx0" brushRef="#br0" timeOffset="35240.725">29965 6572 165 0,'17'-6'88'0,"-3"1"-52"15,19-1 3-15,15-5 15 16,14 2 3-16,18 0-11 0,7-1-17 0,8 2-8 15,6-1-9-15,3 3-4 0,-7 0-6 16,-8 3-2-16,-15 3 0 0,-20 0-11 16,-19 9-16-16,-14-1-28 0,-1 2-45 15,-1 1-115-15</inkml:trace>
  <inkml:trace contextRef="#ctx0" brushRef="#br0" timeOffset="35767.244">30579 6787 152 0,'0'-14'90'15,"0"4"-45"-15,-2-2-12 0,-6 2 11 16,-1 1 0-16,5 7-9 0,2 2-8 16,0 0-4-16,-4 2-8 0,-11 5-6 15,-10-1 0-15,-10 5-2 0,-14 4-3 16,-5 4-1-16,0 7-3 0,4 4 0 0,13 4 0 16,12 1 1-16,6 0-2 15,15-4 1-15,6 0 1 0,6-6-2 0,19-1 0 16,8-4-1-16,2-7 2 0,11-6 0 15,-1-6 1-15,5-1 0 0,4-11 1 16,-7-8-2-16,5-2 3 0,-13-2 0 16,1-3 1-16,-12 1 1 0,-9 1 3 15,-2 0 0-15,-11 1 0 0,-2-1-1 16,-4 2 0-16,0 0-3 0,-6 4 1 16,-13 0-1-16,1 1 2 0,-7 1-4 0,2 5 0 15,6 2-1-15,1 5 1 16,12 4-3-16,-4 6-4 0,-1 7 3 15,9 5 1-15,0 3 2 0,0 4-2 0,15 5 1 16,7 2 0-16,-1 2-1 0,10 2-1 16,0-2-8-16,6-2-4 0,-4 1-2 15,-2-5-10-15,0-2-8 0,-2-5-22 16,-10-7-22-16,-2-5-27 0,-11-5-31 16</inkml:trace>
  <inkml:trace contextRef="#ctx0" brushRef="#br0" timeOffset="36605.685">31056 6863 30 0,'0'-7'132'0,"-2"4"-92"16,2-1 2-16,-2 2 7 0,2 1 12 15,0 1-16-15,0 0-18 0,-2 0-9 0,0 0 1 16,-4 6 4-16,4 5-6 0,-2 2 0 15,4 2-3-15,0 3-2 0,4 4-3 16,6 2-2-16,5 1-2 16,3 3-3-16,5-2 1 0,-6-3-2 0,3-3 0 15,1-6-1-15,-5-6 0 0,5-3 2 16,0-4-1-16,-3-1 2 0,5-3-1 16,-4-6 2-16,-5-3 4 0,3-2 2 15,-11 0 3-15,0-2-3 0,-2 1-4 16,-4 1-2-16,0-1 0 0,0 2 2 0,-8 1-5 15,-4 1 1-15,-3 3-1 0,3 1 0 16,-1 4-1-16,9 3-1 16,0 0-4-16,4 7-1 0,0 5 5 15,0 1 0-15,0 0-2 0,0 0 2 0,8 1-2 16,7-5-1-16,-5 0 4 0,3-6-3 16,-3-3 1-16,2 0 4 0,5-13 1 15,-3-2 0-15,5-5 1 0,-3-4 9 16,-3 1-2-16,-7 2-5 0,-2 2-2 15,2 2-3-15,-4 4-1 0,-2 2-2 0,0 4-8 16,0 4-14-16,0 1-14 0,0 2-32 16,0 0-50-16,0 5-128 0</inkml:trace>
  <inkml:trace contextRef="#ctx0" brushRef="#br0" timeOffset="37313.325">31612 7092 9 0,'0'-8'180'0,"7"2"-114"15,-1-2-17-15,2-1 2 0,0 1-8 16,-3-2-10-16,3 0-9 16,2-1-5-16,-4 0-1 0,1-1-3 0,-1 2-8 15,-2-1 0-15,2 3 1 0,-4 2-1 16,2 2 1-16,-4 4-2 0,2-1-1 15,-2 1 1-15,2 0-3 0,0 0 1 16,-2 5 2-16,5 2 1 0,-1 2-1 16,2 5 8-16,0 2 1 0,-4 3-4 15,2 1-5-15,-2 3 0 0,1 0-1 0,1 0-2 16,0-1-1-16,2 0 3 0,-2-1-5 16,-4-3 1-16,0-4-1 0,0-1 0 15,0-2-7-15,0-3-13 0,-2 0-14 16,0-3-30-16,-4-2-41 0,6-3-117 15</inkml:trace>
  <inkml:trace contextRef="#ctx0" brushRef="#br0" timeOffset="38596.223">30705 8352 73 0,'-4'-5'107'0,"0"-2"-47"0,-7-2-17 16,-3 3 2-16,-3 1 4 0,-5 0-6 15,-1 5 0-15,-4 0-17 0,-4 5-8 16,-2 6-3-16,-8 5-3 0,-5 10-3 15,9 9 3-15,0 7-6 0,2 2-5 16,6 0 1-16,4-1 0 0,4-8-1 0,21-3 0 16,6-7-2-16,32-10 2 15,13-5 0-15,1-8 0 0,2-4 3 16,-7-13 1-16,5-7-1 0,-9-5 1 16,3-5 4-16,-17-2 1 0,-9-3-4 15,-9 0-2-15,-11 0-1 0,0-3-2 0,0 2 1 16,-9-1-2-16,-9 0 1 0,3 1-1 15,-9-2 0-15,-3 4-1 0,2 1 2 16,-2 2-1-16,0 4 0 0,11 0-1 16,-3 10 1-16,11 8 0 0,8 11 0 15,2 2-1-15,8 13-8 0,9 3 9 0,-7 3 1 16,3 6 3-16,3 5-1 16,5 5-1-16,8 9 2 0,12 3-4 15,-3 0 3-15,-3 1-2 0,-4-1-1 16,-6-4-1-16,-2-2-5 0,-3-4-5 0,-5-5-7 15,-5-4-12-15,-3-8-1 0,-3-5-4 16,2-9-15-16,-2-5-31 0,-2-3-64 16</inkml:trace>
  <inkml:trace contextRef="#ctx0" brushRef="#br0" timeOffset="38934.986">31280 7990 201 0,'-25'-30'72'16,"19"7"-24"-16,6 6-18 0,2 6 9 16,10 8 9-16,-6 3 0 0,-6 0-6 0,0 6-35 15,0 6 1-15,-6 3 7 0,4 8 0 16,-4 4-1-16,6 4 0 0,0 2-4 15,12 1-2-15,9 0-4 0,2 2 0 16,1 3-1-16,-1 4 1 0,4 3-4 16,-2 3 3-16,0-1-3 0,0-1 1 15,-7-6-2-15,3-1-1 0,-1-7-2 16,-9-4-3-16,1-8-2 0,-6 0-3 16,-4-8-5-16,-2-2-5 0,0-3-14 15,-8-2-11-15,-4-6-29 0,6 0-40 0,-11-4-63 16</inkml:trace>
  <inkml:trace contextRef="#ctx0" brushRef="#br0" timeOffset="39098.768">30994 8433 68 0,'-6'-3'183'0,"6"0"-121"0,21-1-27 16,18-4 13-16,13 2 16 0,10 2-17 0,6-1-11 15,0 1-12-15,3 0-10 16,-9 2-3-16,-7 2-4 0,-5 0-5 15,0 0 1-15,-1 5-4 0,-3 2-8 0,3-1-24 16,-9 2-22-16,-1 0-35 0,-14 0-94 16</inkml:trace>
  <inkml:trace contextRef="#ctx0" brushRef="#br0" timeOffset="39459.776">29963 9247 137 0,'-37'-1'84'16,"6"1"-30"-16,14 0-1 16,17 3 1-16,21-3-7 0,10 0-12 0,14-2 2 15,19-2-3-15,21-3-3 0,23-1-9 16,22 5-2-16,4-1-7 0,9 2-7 16,6 2 0-16,-5-1-5 0,-11 0 1 15,-3 0 1-15,0-3-2 0,9-1-1 16,-7 3 0-16,-8 1-20 0,-31 1-5 0,-25 3-21 15,-24 7-30-15,-20 2-76 0,-15 4-169 16</inkml:trace>
  <inkml:trace contextRef="#ctx0" brushRef="#br0" timeOffset="40062.94">30831 9698 15 0,'13'-6'24'0,"-9"-1"80"0,-4-1-55 0,0 1 2 15,-4 0-1-15,-17 3 3 0,2 0-2 16,1 3-9-16,-7-1-18 0,0 2-5 16,-2 0-4-16,-12 0-1 0,-5 7 3 15,-9 10-11-15,-11 5-2 0,2 8-2 16,-5 7-1-16,3 7-1 0,25 1 0 0,12-1 1 15,23-5-3-15,10-7 2 0,25-6 0 16,2-9 6-16,15-4-11 0,-5-9 4 16,5-4 0-16,8-9 2 15,4-12 3-15,2-9 5 0,8-7 7 0,-6-4-7 16,-12-1 8-16,-17 4-9 0,-21 2-1 16,-14 2-3-16,-6 3 0 0,-17 0-1 15,-4 0 3-15,-1 0-3 0,-3 4 0 16,-7-2-2-16,-5 3-1 0,4 10 0 15,4 7 1-15,10 9 1 0,12 7-5 0,9 6-1 16,4 1 1-16,2 1 0 0,15 3 2 16,-1 8 2-16,9 10 0 0,2 8-1 15,6 10 2-15,0-2-2 0,0 1 1 16,-2-6 0-16,0-4-1 0,4-6 0 16,3-9 0-16,5-5 2 0,-6-8-17 0,-4-1-6 15,-4-6-15-15,-8-4-16 16,-9-3-28-16,-3-1-37 0,-1-8-81 15</inkml:trace>
  <inkml:trace contextRef="#ctx0" brushRef="#br0" timeOffset="40557.687">31360 9674 128 0,'-10'-13'131'16,"4"7"-73"-16,2 5-21 0,4 1 5 16,0 3 7-16,4-3-21 0,2 2-21 15,2-2 6-15,0 8 2 0,-3 6 0 0,-1 7-2 16,2 5-1-16,2 5-1 0,5-3-6 16,-7 2-2-16,0-4 1 0,-2-4-2 15,7 1-1-15,-3-4 0 0,2-4-1 16,9-5 0-16,-7-4 1 0,7-4 0 15,1-2 3-15,-5-4-1 0,1-6 2 0,-5-5 1 16,3-2-5-16,-6-2 3 16,-3 0-3-16,-1-1 1 0,-2 2 1 15,-2-1-2-15,0 1 0 0,-2 3 1 16,-2 2 0-16,-1 8 0 0,3 5-2 0,2 1-9 16,0 12 7-16,0 6 2 0,0 3 0 15,0 2 0-15,5 2-1 0,7 1 1 16,9 2 0-16,-5-1 0 0,-1 1-2 15,7-3 0-15,1-4 3 0,0-5-16 16,2-2-4-16,-3-12 15 0,-1-3 4 0,-2-10 4 16,3-11 2-16,1-6 15 0,0-6 0 15,-9-2-2-15,-1-2-11 0,-5 2 6 16,-8 2-7-16,0 0-4 16,0 10-1-16,2 5-1 0,-2 9-1 0,0 9-2 15,0 0-14-15,-4 9-25 0,-6 1-16 16,1-1-25-16,7 0-108 0</inkml:trace>
  <inkml:trace contextRef="#ctx0" brushRef="#br0" timeOffset="40894.521">32326 10035 61 0,'-19'7'48'16,"7"1"15"-16,1 1-32 0,-1 2 10 15,10 1-3-15,2 1-14 0,0 3-12 16,4-4-7-16,10 3-3 0,-1-3 0 0,7-3-1 16,-5-2-1-16,4-6 0 0,-3-1 4 15,1-4 7-15,1-7 32 0,1-7 2 16,4-4 4-16,-5-3-1 0,-7-3-4 15,-3 0-5-15,-8 0 4 0,-4 3-11 16,-23 1-11-16,-10 5-15 0,-1 9 12 16,5 6-9-16,0 4-5 0,4 11-5 15,2 3-2-15,-2-2-6 0,9 3-18 16,7 5-23-16,-1 2-59 0,8 5-141 16</inkml:trace>
  <inkml:trace contextRef="#ctx0" brushRef="#br0" timeOffset="55586.683">14792 6228 36 0,'-2'0'38'15,"2"0"12"-15,-2 0-23 0,2 0 14 16,0 1 5-16,0-1-6 0,0 0-12 0,0 0-7 16,0 0-2-16,-2 1 6 0,2-1 1 15,0 1-5-15,0 0-5 0,0-1-2 16,0 0 1-16,0 0 1 0,0 2-2 15,0-2 1-15,2 3 5 0,9-1-4 16,7-1 2-16,5 0-1 0,6-1-2 0,4 0-8 16,6 0 0-16,11 0 0 15,6 0-2-15,8 0-3 0,6 0 3 16,13-2-4-16,3 0 0 0,1-1 1 16,-2 1-1-16,-4 2 1 0,1-2-3 0,3 2 1 15,4 0 1-15,8 0 0 0,17-1 1 16,22-2 0-16,28 3 0 0,24 0 0 15,14 0 28-15,9 0-20 0,-19 0-7 16,-22 0-2-16,-25 2 0 0,-28 0-2 16,-15 0 2-16,-5-2 1 0,6 0-1 0,3 0-1 15,7 0 2-15,1 0-2 0,-9-4 0 16,-14-1 1-16,-18 2 0 16,-15-2-2-16,-11 0 2 0,-12 1-1 15,-6 0 0-15,-6 1 1 0,-11 0-3 0,-8 1 1 16,-4 0-5-16,0-1-8 0,-8-1-20 15,-19 2-18-15,-6 0-21 0,-4 2-38 16,-6 0-123-16</inkml:trace>
  <inkml:trace contextRef="#ctx0" brushRef="#br0" timeOffset="61478.305">11359 5669 1 0,'-2'0'5'0,"2"0"0"0,0 0-3 16,0 0 1-16,0 0 3 0,0 0 0 15,0 0 3-15,0 1 0 0,0-1-1 16,-4 0 17-16,4 2-8 0,-5-2-2 16,1 0-1-16,-2 2 3 0,4-1-2 15,0-1 0-15,2 0-2 0,0 0-2 16,-2 0-1-16,2 0-3 0,0 0 0 0,0 1 1 16,0 1 2-16,0-1 7 0,-2-1 0 15,2 2-3-15,0-2-3 0,0 0-2 16,0 0 5-16,0 0 0 0,0 0 0 15,0 0 1-15,0 0-2 0,0 0-3 16,0 0 0-16,6 0 2 0,4 0 0 0,3 0-2 16,1 0-3-16,1 0-1 15,1 0-3-15,-3 0 2 0,-3 0 0 16,11 0-2-16,-5 0 2 0,-1 0-2 16,5 0 0-16,-5-3-1 0,6 0-1 0,1 0 2 31,-3-1-1-31,4-1-1 15,6 3 0-15,-3-1-1 0,-1 1 0 0,2 2 0 0,-8-3 0 0,-1 3-9 0,1 0-13 16,-9 0-13-16,1 3-22 0,7 2-49 16,-7 1-87-16</inkml:trace>
  <inkml:trace contextRef="#ctx0" brushRef="#br0" timeOffset="62428.09">12124 5685 26 0,'-9'0'9'16,"-3"0"30"-16,4 0-7 0,2 0-1 0,-3 0-3 16,7 0-6-16,-2 0 2 0,4-2 9 15,0 2-6-15,0 0-11 0,0 0-1 16,4 0 4-16,15-2 4 0,8 2 6 16,10-2-5-16,10-1-5 0,9-1-2 15,8 2-2-15,5 0-4 0,7-1-4 0,3 3-1 16,1 0 2-16,3 0-4 0,0 0-2 15,-7 0 1-15,1 3-1 0,-11-1 0 16,-8 0 0-16,-7-2-1 16,-9 0 3-16,-5 0-4 0,2-2 2 0,-8 0 0 15,-6-1 0-15,-7-1-1 0,-1 4-1 16,-9-1 0-16,-2-1 0 0,-3 2-2 16,-3 0-2-16,0-2-10 0,0 2-7 15,0 0-19-15,0 0-28 0,0 0-52 16,-9 3-42-16</inkml:trace>
  <inkml:trace contextRef="#ctx0" brushRef="#br0" timeOffset="67838.456">15013 4993 7 0,'0'-2'6'16,"5"1"1"-16,-5-2 0 0,0 2 3 16,0 1-5-16,0 0-1 0,0 0-4 0,0 0 0 15,0 0 0-15,0 0-3 0,4 0 3 16,0 0 0-16,-2 0 0 0,0 0-1 15,-2 0-2-15,0 0-8 0,0 0-1 16,0 0-1-16</inkml:trace>
  <inkml:trace contextRef="#ctx0" brushRef="#br0" timeOffset="68072.685">15013 4993 1 0</inkml:trace>
  <inkml:trace contextRef="#ctx0" brushRef="#br0" timeOffset="68123.963">15013 4993 1 0,'36'-3'1'0,"-36"3"-1"0,0 0-1 0,0 2 0 16</inkml:trace>
  <inkml:trace contextRef="#ctx0" brushRef="#br0" timeOffset="77265.1">12128 5597 4 0,'0'0'7'0,"0"-1"4"0,0 1-8 15,2 0 10-15,-2-2 12 0,0 2-16 16,0-2-3-16,0 2-3 0,0-2 4 16,0 2-3-16,0 0-2 0,0-1 3 15,0 1-4-15,0-1 1 0,0-1 1 16,-2 1 2-16,-2 0-5 0,-3 0 6 16,-1 1 2-16,4-2 0 0,-2 2-2 15,4-1-1-15,-2-1 2 0,0 1-1 16,1 1 4-16,-5-1 3 0,6-1-4 0,0 2-1 15,0-1 2-15,-2 0-1 0,4 1-3 16,0 0 4-16,0 0-1 0,0 0-3 16,0 0-2-16,0 0-4 15,0 0 1-15,0 0-1 0,0 0-1 16,2 0 1-16,4 0 4 0,4 0 0 0,1 1 2 16,-3 0-3-16,4-1 2 0,-1 2 0 15,-5-1-1-15,6-1 1 0,-1 1 1 16,-3-1 6-16,11 0 2 0,3 0 0 15,-1 0-1-15,10 0-1 0,10 0 2 16,3-3 1-16,12-3-3 0,8 0 2 0,10-2-2 16,1-1-4-16,5 1 1 0,1 2-4 15,-9-3-1-15,3 5-1 0,-13 0 0 16,-9 0-1-16,-5 0 0 0,-7 1-3 16,-8-2 2-16,-4 3 1 0,-4-2 0 15,-8 1-1-15,-3 2 0 0,-8-2 0 0,-4 1 0 16,-2 2 0-16,0 0 0 0,0 0 0 15,0 0 0-15,-10 0-1 16,-7 2 0-16,-3 3 0 0,1-3-1 16,-4 0 1-16,1 2-5 0,5-2-10 0,1 1-4 15,1-1-12-15,1-1-14 0,5 0-27 16,3 2-36-16,-2-1-53 0</inkml:trace>
  <inkml:trace contextRef="#ctx0" brushRef="#br0" timeOffset="84351.352">11111 5470 2 0,'-2'-8'5'0,"-7"4"-1"0,3 1-4 15,2-1 5-15,-4 2-4 0,-3 2-1 16,3 0 3-16,0 0-3 0,2 0-1 0,-5 1-5 16</inkml:trace>
  <inkml:trace contextRef="#ctx0" brushRef="#br0" timeOffset="86640.201">10586 5229 72 0,'0'1'108'16,"0"-1"-66"-16,0 0-13 0,0 0 7 16,2 0 17-16,4 0-2 15,6 0-12-15,-1 0-10 0,-1 0-1 16,5-1-5-16,-3-4-5 0,4 3-5 0,-7-4-3 16,-1 2 0-16,2 1-4 0,-3-1 1 15,-5-1-2-15,4 0-3 0,-4-1 1 16,-2 0-2-16,0 1 1 0,0-3-1 15,0 2 1-15,-2 0 0 0,-6-2 0 16,-7 2-2-16,3 1 0 0,-7 0 0 0,5 0-2 16,-5 3 2-16,7 0 0 0,-5 2 0 15,7 0 0-15,1 0-2 0,-1 0 2 16,4 1-2-16,2 5 1 0,2 5 0 16,2 2 0-16,0 1 0 0,0 3 1 15,2 2 0-15,14 2 1 0,-1 3-1 16,5 5 1-16,1-2 0 0,6 1-1 15,4-1 0-15,6-4 0 0,-2-5 2 16,1-4-2-16,1-4 1 0,2-6 1 16,-2 0 0-16,-2-4-2 0,-4 0 1 0,0 0-2 15,-4-2-7-15,-6-4-11 0,-3-4-23 16,-1 1-39-16,-2-5-70 0</inkml:trace>
  <inkml:trace contextRef="#ctx0" brushRef="#br0" timeOffset="87011.157">10962 4658 144 0,'-17'0'70'15,"3"0"-20"-15,-3 2-5 16,7 5-12-16,-2 7 3 0,1 4 6 16,3 5-3-16,-4 6-14 0,3 4-8 0,5 3-4 15,2 7 1-15,2 4-8 0,4 4 1 16,13 6-4-16,10 2 0 0,4-4-1 15,8 0 1-15,2-3-2 0,9-6 1 16,2 1-4-16,-1-4-7 0,7-2-5 16,10 2-6-16,1-1 1 0,5-1 20 0,7-3 9 15,3-11-7-15,1-6-15 0,4-4-76 16,-6-6-132-16</inkml:trace>
  <inkml:trace contextRef="#ctx0" brushRef="#br0" timeOffset="87691.94">12986 4480 0 0,'10'-7'9'0,"4"2"-5"15,-5-1 10-15,7 3 15 0,-3 0-18 0,1-1 0 16,1 1-1-16,3-2-2 0,-1 1 0 15,5 2-3-15,-1 1 0 0,-6-1 1 16,3 0 7-16,-3 2 6 0,1-2-5 16,-1 2 3-16,-1-1 1 0,-3-1-1 15,-1 2 0-15,-6-1 1 0,2-2 5 0,-4 3-2 16,0 0-9-16,2 0-4 16,1 0-2-16,5 5 3 0,0-1 2 15,7 6 1-15,-1 2-1 0,7 3 2 16,4 5-1-16,4 3-4 0,4 5-1 0,2 6-2 15,9 3-2-15,-3 4 1 0,9 6-3 16,-7 2 2-16,-1 1-1 0,-7 6 1 16,4 5-1-16,-3 4-2 0,-3 9 2 15,2 0-2-15,-12 3 92 0,-7-1-38 16,-14-3-30-16,-4 0-18 0,-2-6-1 0,-14 1-3 16,-3-10 0-16,-6-4 0 0,1-6-2 15,-3-8-4-15,8-7-5 16,0-3-11-16,5-9-19 0,8-6-45 15,4-8-75-15</inkml:trace>
  <inkml:trace contextRef="#ctx0" brushRef="#br0" timeOffset="124191.617">8605 9866 25 0,'25'-5'60'0,"2"-1"-17"0,6-2-6 16,6 1-4-16,9-1-3 0,4 0-4 16,-3 2-7-16,7-1-6 0,-2-1-4 0,0 3-5 15,-9 0-2-15,3 2 0 0,-7 3-3 16,-4 1-58-16,-16 7-105 0</inkml:trace>
  <inkml:trace contextRef="#ctx0" brushRef="#br0" timeOffset="125240.94">9873 15740 2 0</inkml:trace>
  <inkml:trace contextRef="#ctx0" brushRef="#br0" timeOffset="159501.695">29570 11384 128 0,'-27'-5'101'0,"0"-1"-44"0,5 5-3 15,3 1-6-15,-2-1-3 0,-3 1-6 16,-1 1-10-16,2 5-11 0,-2 0-5 16,5 4-5-16,11 2-4 0,5 4 0 0,4 0-1 15,0 4 1-15,0 2-6 0,-2 4 6 16,-6 0-4-16,8 1 4 0,2 0-4 15,19-3 0-15,10-4 0 16,4-6 1-16,6-3-1 0,0-3-1 0,-3-1 2 16,-1-7-1-16,-8 0 2 0,-15 0-1 15,3-11 1-15,-9-2 2 0,-4-3 0 16,2-6 1-16,7-2-1 0,-7-2 2 16,-2-2 0-16,-4 2-1 0,0-3 0 15,-6 0 0-15,-9 1-1 0,1-3 0 16,-5 0 0-1,7-2 1-15,-9 1 0 16,7-1-4-16,-5 0 1 0,-1 2-2 0,3 1 0 0,-2 6 1 0,11 4-1 0,4 4 0 16,4 5 0-16,0 2 0 15,4 3 1-15,-4 4-1 0,0 2 1 0,-2 0 0 16,2 0-4-16,0 0-1 0,0 2 1 16,8 6 5-16,1 3-1 0,1 5 1 15,-4 3 1-15,2 4-1 0,7 4 1 16,1 8-2-16,9 5 2 0,2 6-3 15,-2 9 1-15,-6 0 1 0,-5 2 0 0,-4 2-4 16,-3-2-7-16,1-2-7 0,-2 0-8 16,-4-6-10-16,-2-7 11 0,0-8-30 15,2-8-6-15,8-11-29 0,13-10-84 16</inkml:trace>
  <inkml:trace contextRef="#ctx0" brushRef="#br0" timeOffset="160375.73">30110 11157 6 0,'-13'-11'20'0,"-1"0"59"0,3 1-43 16,-5-1 2-16,8 1 5 0,-1 0 5 15,-3 2-15-15,6 2-4 0,-2 0-2 16,-3 4 0-16,1 0 2 0,6 2-4 0,-5-2-5 15,5 2 1-15,-2 0-6 16,-2 0-5-16,4 0-2 0,-5 6 3 16,-5 4-3-16,8 3 0 0,0 1-1 15,1 4-2-15,5 3 3 0,0 3-4 0,9 2-2 16,5 6 0-16,5 0 2 0,6 5-3 16,4 2 2-16,2 0-2 0,2-2 0 15,2 2 1-15,-2-1-4 0,-8-2-1 16,-1 0-3-16,-11-4 0 0,-1-6 1 15,-1 0-1-15,-7-5 1 0,4-5-2 0,-2-2-2 16,-2-4-1-16,-4-3-7 0,2-3-14 16,-2-2-11-16,0-2-12 15,0 0-10-15,-2-2-48 0,-16-4-69 16</inkml:trace>
  <inkml:trace contextRef="#ctx0" brushRef="#br0" timeOffset="160559.587">29876 11578 66 0,'-27'0'124'16,"17"0"-55"-16,10 0-1 0,4 0-9 16,17 0-16-16,-9-2 0 0,5 1-8 0,-5-3-5 15,11 1-6-15,12-2-4 0,10 0-5 16,5-1-3-16,8 3-7 0,0-2-4 16,-7 1 1-16,-1 1-1 0,-13 1-3 15,-10 0-15-15,-2 2-17 0,-11 0-30 16,3 0-59-16,-1 0-162 0</inkml:trace>
  <inkml:trace contextRef="#ctx0" brushRef="#br0" timeOffset="160966.254">29217 12300 135 0,'0'0'89'0,"0"-1"-48"15,8-4-1-15,19-2 12 16,4-1 11-16,14 1-11 0,7-1-17 16,8 0-8-16,12 2-4 0,9 1-6 0,-3-1-5 15,9 4-3-15,-2-1-7 0,-6-3 0 16,-9 5 0-16,-10-1-2 0,-13 2-6 15,-9 0-11-15,-12 0-17 0,-9 4-26 16,-3 2-40-16,-5-1-86 0</inkml:trace>
  <inkml:trace contextRef="#ctx0" brushRef="#br0" timeOffset="161631.284">29779 12777 52 0,'2'-5'99'0,"-2"-3"-46"0,0 0 4 15,0-2-1-15,-2 3 2 0,0 2-7 16,-2 1-9-16,-2 2-9 0,-5 2-2 15,1 0-13-15,-13 8-7 0,0 2-4 16,-10 7 1-16,-2 3-2 0,-2 7 0 16,8 4 0-16,10 0-5 0,19-1-2 15,0-3 2-15,13-2 1 0,7-5-2 16,3-3 0-16,6-5 0 0,4-4-2 16,-4-6 2-16,0-2 0 0,-4-4 0 15,-6-10 4-15,-7-6-2 0,0-2 0 0,1-4 1 16,-7 0-1-16,-4-3 2 0,-2-1-1 15,-2-1 1-15,-8-1-2 0,-9 2 1 16,0 0 0-16,3 4 3 0,-7 1 5 16,0 3-7-16,7 5 1 0,-3 3 2 15,15 9 1-15,4 3 1 0,0 2-6 0,10 7-8 16,9 5 4-16,0 1 5 16,-3 3 0-16,11 4 0 0,4 4 0 15,0 3 0-15,4 2-1 0,2 3-1 16,-3 0-2-16,1 2 2 0,-2-3 0 0,-2 0-1 15,-2 0 0-15,-5-2-6 0,-5 0-2 16,-4-3-3-16,-9-5 4 0,0-3-10 16,2-6-2-16,-4-1-5 0,-4-5-15 15,4-1-19-15,-4-3-27 0,0 0-68 16,3-2-127-16</inkml:trace>
  <inkml:trace contextRef="#ctx0" brushRef="#br0" timeOffset="161906.059">30112 12697 33 0,'0'-10'168'0,"0"3"-105"0,0 2-23 15,0 0-2-15,0 2 14 0,0 2-1 0,4 1-18 16,6 0-18-16,-2 0 5 0,9 6 1 15,-3 1-4-15,5 6 0 0,0 3 1 16,8 5 1-16,12 4-8 16,-6 2-5-16,0 2-1 0,-2 0-2 0,-6 1-1 15,-5-2-1-15,1 0-1 0,-4-3-8 16,-7 1-13-16,-2 1-17 0,3-3-18 16,-9-3-36-16,2-3-71 0,-4-6-92 15</inkml:trace>
  <inkml:trace contextRef="#ctx0" brushRef="#br0" timeOffset="162109.694">30194 12971 258 0,'-12'0'117'0,"10"0"-68"16,2 0-3-16,0 0 12 0,6 0-18 0,7 0-14 15,5 0-2-15,9-1-8 16,6-2-6-16,2-1-7 0,0-1 0 15,3 0-2-15,-5-1 1 0,-2 1-2 0,0-3-8 16,-4 0-17-16,-7 0-14 0,5-2-38 16,-6-1-80-16,-1-3-165 0</inkml:trace>
  <inkml:trace contextRef="#ctx0" brushRef="#br0" timeOffset="162518.129">30767 12129 116 0,'-12'0'121'0,"10"-4"-65"0,2-1-13 15,8-2 3-15,17-3 6 0,8 1-8 0,10 0-8 16,1-1-6-16,9 3-7 0,1-1-9 16,2 3-8-16,4 1-1 0,0 2-3 15,0 1-1-15,0 1-1 0,-11 0-13 16,-7 0-28-16,-13 3-49 0,-21 5-79 16</inkml:trace>
  <inkml:trace contextRef="#ctx0" brushRef="#br0" timeOffset="162707.676">30968 12380 109 0,'41'-13'222'0,"-6"6"-148"16,4-3-22-16,15 1 2 0,12-1-13 15,11 4-19-15,-3-1-11 0,1 2-8 0,-16 2-1 16,-13 0-2-16,-15 1-10 0,-10 2-27 15,-13 0-40-15,2 2-70 16,-6 4-157-16</inkml:trace>
  <inkml:trace contextRef="#ctx0" brushRef="#br0" timeOffset="163319.176">30345 12558 39 0,'0'0'93'0,"0"0"-32"0,-14 0-8 0,-5 2-13 16,-1 4-5-16,5 1-6 0,7 7-2 16,-5 1-5-16,9 4-10 0,4 3-4 15,0 3-7-15,0 2 0 0,4 3 1 16,15 1-7-16,-2 2-22 0,12 3-46 15,-3-3-32-15</inkml:trace>
  <inkml:trace contextRef="#ctx0" brushRef="#br0" timeOffset="164209.169">31854 11971 158 0,'-10'-6'112'16,"6"-3"-72"-16,4 3-6 0,0-4 10 16,6-7 11-16,2-1-9 0,3-2-10 15,3-2-14-15,5 1-5 0,-5-1-5 16,3-2-4-16,-1 1 2 0,3-1-7 0,-9 2 3 16,7 1-1-16,-7 2-1 0,-4 2-2 15,0 3 1-15,-6 2 0 16,0 3-3-16,0 3 3 0,0 3 3 0,0 2 1 15,0 1 1-15,0 0-3 0,0 0-2 16,0 4-4-16,0 1-3 0,0 1 4 16,0 7 4-16,0 6 0 0,0 5 4 15,0 5 4-15,9 5-5 0,5 7 6 16,15 4-7-16,13 4-2 0,-1 1-1 0,-4-3 1 16,-8-5-4-16,-10 2 1 0,-7 1-1 15,0-1-5-15,-1 0-10 0,-3-2-6 16,-2-6-12-16,-6-3-8 0,0-2-25 15,0-3-70-15,-16-5-71 0</inkml:trace>
  <inkml:trace contextRef="#ctx0" brushRef="#br0" timeOffset="164426.15">31768 12595 364 0,'0'-6'95'15,"20"1"-35"-15,15 0-2 0,11-3 6 16,14 3-6-16,6 0-11 0,2-1-16 16,9 0-9-16,-1 1-3 0,1-2-6 0,-5 2-6 15,6 2-2-15,-13-1-3 16,-1-1-3-16,-7 5 1 0,-5-2-13 16,-13 1-10-16,-5 1-18 0,-12 0-29 15,-5 0-20-15,-9 2-64 0,-8 2-203 0</inkml:trace>
  <inkml:trace contextRef="#ctx0" brushRef="#br0" timeOffset="175053.366">25399 15071 12 0,'14'0'11'0,"-1"0"-5"0,5-2 2 16,1 0 14-16,6 0-3 0,4-3 2 15,6 3-4-15,2-1-1 0,-2-2-6 0,4 4-1 16,-4-2 1-16,5-1-6 0,-3 4 3 16,0-1-1-16,2-1-3 0,5 2 1 15,-9-1 1-15,4 0-1 16,3-1-2-16,-9-1 2 0,0 0-3 16,-2-1 1-16,0 1-1 0,-2-3 0 0,0 3 0 15,0-3 0-15,-5 3-1 0,-1 1 1 16,-6-1-2-16,-1 0 1 0,-8 3 0 15,1 0-1-15,-5 0 0 0,4 0 0 16,-6 0-1-16,-2 0 1 0,4 0-7 16,-2 3 3-16,0-3-2 0,3 1 0 0,-1-1 1 15,2 0 4-15,-2 0 1 0,0 0 1 16,2-4-7-16,-4 2-1 16,1-1-2-16,-3 0 2 0,2 1-1 0,0 0-1 15,0 0-9-15,4 2 2 0,-6-3-5 16,0 1-9-16</inkml:trace>
  <inkml:trace contextRef="#ctx0" brushRef="#br0" timeOffset="176298.271">27466 14652 10 0,'-6'-1'53'16,"1"-1"0"-16,-3 0-4 0,6 2-6 16,0-1 9-16,2-1-7 0,0 1-8 0,0 1-14 15,0-1 0-15,12 0 1 0,9 0 0 16,10 0-3-16,15 1-4 0,7 0 2 15,7 0-5-15,11 1-6 16,-5 5 0-16,6-2-3 0,-4 1-2 0,-4 1-1 16,-6 1-1-16,-8 1 1 0,-13 0-5 15,-8-1-8-15,-4-1-6 0,-11 1-7 16,-1 0-11-16,-9-3-1 0,-4-1-6 16,0-1-7-16,-10-2-12 0,-7 0-4 15,-4 0-6-15,3-3 10 0,-5-3 1 0</inkml:trace>
  <inkml:trace contextRef="#ctx0" brushRef="#br0" timeOffset="176479.497">28043 14660 15 0,'-9'-9'52'0,"1"-2"-9"16,6 3-7-16,2 2-3 16,0-1 3-16,2 2 0 0,8 1-3 0,9 0-10 15,0 3 0-15,3 0-5 0,3-1 4 16,-4 2-5-16,-3 0-3 0,-3 0 0 16,-5 6 2-16,3 0 3 0,-9 4-1 15,2 3-3-15,-6 3-2 0,0 3-1 16,0 4-6-16,-12 5-2 0,-9 3-1 0,0 0 1 15,-4 3-3-15,3-2-1 0,3-2-13 16,-2-3-16-16,15-6-35 0,6-1-50 16,0-8-99-16</inkml:trace>
  <inkml:trace contextRef="#ctx0" brushRef="#br0" timeOffset="177193.496">29806 14170 136 0,'-23'-6'82'15,"0"1"-36"-15,-1 2-9 0,-12 2 1 16,1 1 5-16,2 4-9 0,-4 7-10 16,4 3-5-16,2 6-5 0,2 1-2 15,0 4-4-15,8 1-4 0,3 3-1 16,7 0-2-16,11 1 2 0,0 0-2 15,7-4 0-15,19-4 0 0,5-8-1 0,11-5 1 16,1-7 0-16,5-2 2 0,-5-5-2 16,7-8 1-16,-9-4 0 15,-6-4 1-15,-4-3-2 0,-8-2 3 0,-9-1-1 16,-7-1-3-16,-7 1 3 0,0 0 0 16,-4 0-2-16,-13-1 3 0,-6 1-3 15,3 1 0-15,-5 2 3 0,-6 3 9 16,4 6-5-16,0 0-4 0,4 4 4 15,11 4 6-15,4 5-3 0,1 1 0 16,5 1-7-16,2 5-7 0,0 8 4 0,0 5 2 16,13 4 0-16,3 5 2 0,13 7-1 15,4 0-2-15,7 2-1 0,-1 2 1 16,-2-1 0-16,2-2-1 0,-1-1 0 16,-9 2-7-16,-3-4-6 0,-5 1-2 15,-2-2-8-15,-3-7-15 0,-1-3-16 16,3-8-11-16,-1-6-38 0,6-7-61 0</inkml:trace>
  <inkml:trace contextRef="#ctx0" brushRef="#br0" timeOffset="177470.655">30240 13967 272 0,'-10'-8'43'0,"1"1"-2"16,-1 2-5-16,0 3 9 0,3 1 5 0,-1 1-17 15,4 0-14-15,-6 3-9 16,3 6 2-16,-1 4-1 0,2 3-1 0,6 3 2 16,0 4-5-16,4 2 0 0,11 4-5 15,9 4 0-15,5 3 0 0,4 2 0 16,5 0-1-16,-1 2-7 0,-8-3-10 15,0 1-13-15,-11 0-16 0,-1-4-24 16,-7 0-26-16,-2-5-46 0,3-3 6 0</inkml:trace>
  <inkml:trace contextRef="#ctx0" brushRef="#br0" timeOffset="177623.271">30325 14397 7 0,'-25'-22'240'0,"8"1"-170"0,17 4-27 16,0 1 2-16,0 3-1 0,4 5-3 15,13 2-11-15,0 1-9 0,7 3-15 16,5 1-3-16,6 1-1 0,9 0-1 16,-5 1-2-16,7 4-14 0,-5 1-33 0,-2 2-42 15,3 2-120-15</inkml:trace>
  <inkml:trace contextRef="#ctx0" brushRef="#br0" timeOffset="177935.615">29401 15234 336 0,'0'-9'13'0,"20"2"18"16,9-3-3-16,11-3 22 15,17 2-3-15,18-3-11 0,12 1-15 16,6 2-8-16,4-3-8 0,-6 4-1 16,-9 5-2-16,-13 0-1 0,-11 4-1 0,-7 1-13 15,-16 0-17-15,-2 1-15 0,-6 5-24 16,-6 2-58-16,-9 1-110 0</inkml:trace>
  <inkml:trace contextRef="#ctx0" brushRef="#br0" timeOffset="178453.975">29982 15460 253 0,'-5'-9'46'0,"1"3"-11"16,-4 1 7-16,0-1 7 0,2 6-12 15,-7 0-12-15,3 0-2 0,-5 0-5 16,-7 5-9-16,-7 3-1 0,-2 7 0 15,-5 3-3-15,-3 2 0 0,6 5-2 16,6 1-1-16,2 2-3 0,15 1 3 16,2 0-2-16,8-3 1 0,4-3-1 15,21-5-1-15,4-4 3 0,10-4-1 16,-2-6 0-16,7-4 0 0,-1 0 1 0,3-9 0 16,-5-4 0-16,4-4 1 0,-7-2 1 15,-12-2 1-15,-3-2-2 0,-10 1 3 16,-9-2-3-16,-2 0 0 0,-2 2-1 15,-6 1 0-15,-7 2 1 0,-5 3 5 16,-5 1-1-16,8 4-2 0,1 4 1 16,8 3 1-16,2 4 1 0,1 0-9 0,1 4-6 15,2 8 7-15,0 5 1 16,0 1-1-16,15 8-2 0,10-1 4 0,4 8-2 16,6 1 1-16,4 3-1 15,-2 1-2-15,3-4-10 16,3-4-3-16,-8-7-17 0,0-6-14 0,-4-10 3 0,-8-5-4 15,-7-2-18-15,-1-6-47 0,-7-11-53 16</inkml:trace>
  <inkml:trace contextRef="#ctx0" brushRef="#br0" timeOffset="178673.474">30465 15338 257 0,'0'0'81'15,"0"0"-26"-15,0 2-29 0,0 4 6 16,0 3 3-16,2 1-3 0,13 6-7 16,1 0-6-16,5 3-3 0,6 1-5 15,2 4-3-15,-2 0-4 0,4 1-1 16,-2 3-2-16,-3-1 0 0,-1 0-7 0,-8-1-14 16,-5-2-18-16,-6-2-24 0,-6-3-24 15,0-4-46-15,0-2-42 0</inkml:trace>
  <inkml:trace contextRef="#ctx0" brushRef="#br0" timeOffset="178835.402">30469 15657 202 0,'4'-6'104'0,"30"4"-32"16,9-4-14-16,9 0 13 0,3 2-13 16,5-2-17-16,4-1-14 0,-4 4-5 0,0-2-8 15,-4 2-7-15,-4 0-4 0,-13 0-2 16,-4-2 0-16,-4 2-3 0,-8-2-16 15,-6 1-16-15,-5 0-18 0,-6-2-43 16,-6 3-88-16</inkml:trace>
  <inkml:trace contextRef="#ctx0" brushRef="#br0" timeOffset="185405.515">21550 12675 0 0,'8'-2'6'0,"0"2"-2"16,-8-1 1-16,0 1-3 0,0 0 3 15,0 0 1-15,0 0 3 0,-8 0 0 16,-4 0-1-16,-9 1 0 0,6 1-4 16,-5 1 18-16,3 0-10 0,1 0-3 0,5-1-5 15,1-1 0-15,6 3 1 0,0-3-3 16,4 0-2-16,0 0 1 0,0 0 1 15,2-1 1-15,14 0 4 16,-5 0 0-16,9 0 6 0,-1-1 0 0,2-3-4 16,1-2-1-16,-3 1-4 0,-2 1-2 15,-1-1 3-15,-6 1-2 0,-5 1 0 16,-3-1 1-16,-2 4 6 0,0-2 1 16,-2 1-3-16,-7 1-9 0,-9 0 2 15,1 0-1-15,-1 3 0 0,-7 0 0 16,4 1 0-16,5 0 0 0,-3 1 0 0,7-3 0 15,5 1 0-15,-1-3 0 0,8 0-1 16,0 0-4-16,2 0 5 0,13 0 3 16,5 0-1-16,-5-3-2 15,10 1 9-15,-3-1 4 0,-7 1-7 0,5-2 0 16,-5 2-4-16,3 0-1 0,-3 1-1 16,-1 1-5-16,-3 0-62 0,-9 2-95 15</inkml:trace>
  <inkml:trace contextRef="#ctx0" brushRef="#br0" timeOffset="189372.485">2020 7331 85 0,'-23'-4'93'16,"-2"1"-45"-16,8-3-5 0,-3 2 2 16,3 1-1-16,9 1-14 0,2 2-10 0,-2 0-4 15,-5 0-8-15,5 0 1 0,-7 2 0 16,5 0 0-16,4 3-6 0,0-1 0 16,6 2-2-16,0 2 4 0,0 3 3 15,0-2 0-15,6 4-2 0,0 2 1 16,4-1-4-16,3 3 2 0,-5 3-2 15,7-1-2-15,-1 2 1 0,9 1-1 16,-1-3 0-16,-1 2 0 0,6-1 1 16,0-2-1-16,0 1-1 0,-2 2 2 15,-7-4 1-15,1 1-3 0,-3 1 1 0,1-3 1 16,1 2-2-16,-3-1 0 0,4-1 0 16,-5 0 0-16,3 1 1 0,-7 1 0 15,0 0 1-15,-6 2-2 0,-2-1 0 16,-2 1 1-16,0-2-2 0,0-2-1 15,-2 1 0-15,-6-2 2 0,0-1-8 0,2-5 1 16,1 3-4-16,-3-6-5 0,-4 3-6 16,-1-1-19-16,-3-2-14 15,8-1-35-15,-1-1-37 0</inkml:trace>
  <inkml:trace contextRef="#ctx0" brushRef="#br0" timeOffset="189627.231">1751 7731 38 0,'12'-10'106'0,"9"-1"-56"0,-5 2 6 16,5-3 0-16,4 4-12 0,-4 0-3 15,1-1-5-15,7 3-11 0,0-1-5 16,11 2-4-16,-3 0-4 0,2 2-3 15,6-1-3-15,-5 2-1 0,-3 0-3 16,-6 1-1-16,-2 1 2 0,-4 0-1 16,2 0-7-16,-1 0-14 0,-3 0-23 15,6 0-28-15,0 0-69 0,0 0-114 0</inkml:trace>
  <inkml:trace contextRef="#ctx0" brushRef="#br0" timeOffset="189975.287">2567 7595 170 0,'0'-1'87'0,"0"1"-34"16,0 0-4-16,0-1 0 0,4 1-10 0,5 0-7 16,1-2-10-16,0 2-3 0,5-3-1 15,-5 2-3-15,7 1-6 16,-3-1-1-16,7 1 1 0,2 0-4 16,-7-2 0-16,7 2 0 0,0-1-4 0,1 0 1 15,-1-3 2-15,4 2-2 0,-4 1 0 16,0-2-2-16,-7 3-5 0,1 0-11 15,-3-2-7-15,3 2-12 0,-1 0-11 16,-3 0-13-16,5 0-27 0,-5 0-47 16,-3 2-60-16</inkml:trace>
  <inkml:trace contextRef="#ctx0" brushRef="#br0" timeOffset="190227.03">2679 7775 188 0,'0'-3'100'0,"2"1"-55"16,8-1-3-16,7 0-4 0,-5 2-3 15,7-1-9-15,4-1-5 16,-1 3-8-16,-3-2-6 0,8 0-2 0,-2 1-3 15,-1 0-2-15,3 0 1 0,-4 1-3 16,0 0-12-16,2-1-25 0,2 1-37 0,-5 0-94 16</inkml:trace>
  <inkml:trace contextRef="#ctx0" brushRef="#br0" timeOffset="190771.474">3622 7476 86 0,'-15'-5'115'0,"5"1"-71"0,2-2 4 15,-7 5 7-15,7-2-4 0,-3 0-12 0,-3 3-6 16,4-2-4-16,-1 2-9 0,3 0-1 16,2 0-5-16,-2 5-3 0,-7 3-2 15,1 0 3-15,-5 5 1 0,-2 2-4 16,5 3 2-16,-3 3-6 0,3 2 1 16,1 1-1-16,13 4 0 0,2 2-1 0,2 0 1 15,21 2-4-15,4 1 2 0,2-3 0 16,4-2 3-16,-4-2 0 0,0-6-6 15,-2-6 0-15,-3 1 2 16,-1-8 1-16,2 0 0 0,2-4 1 0,0-3 0 16,8 0 0-16,-4 0 0 0,4-4-1 15,2-5-4-15,-6 0-23 0,0-3-25 16,0 2-24-16,-2 1-49 0,-4-1-159 16</inkml:trace>
  <inkml:trace contextRef="#ctx0" brushRef="#br0" timeOffset="191209.263">4070 7610 259 0,'0'0'55'0,"0"0"-6"0,0 0-10 0,4-2 6 16,13 2-5-16,1-2-7 0,13 0-6 15,11 0-4-15,-1-1 2 0,9 0-9 16,1 1-3-16,-5 0-3 0,4 0-4 16,-5-1-3-16,-2 2-1 0,-7-1 1 15,-3 2-4-15,-2 0 1 0,-5 0 1 0,3 0-6 16,-6-1-14-16,-6 0-17 0,3 1-10 15,-11-1-17-15,5 1-29 0,-1 0-78 16</inkml:trace>
  <inkml:trace contextRef="#ctx0" brushRef="#br0" timeOffset="191443.894">4475 7460 145 0,'0'0'51'0,"0"0"17"0,0 0-6 16,0 0-12-16,0 0-15 15,0 3-21-15,0 4-7 0,7 5 14 0,-1 3 2 16,8 3-4-16,-1 4-5 0,-5 0-3 16,6 1-3-16,-3 3-5 0,-1 0 0 15,0-1-1-15,-3 1-4 0,-5-1-15 16,2 1-15-16,2-2-32 0,6 0-40 15,1-5-85-15</inkml:trace>
  <inkml:trace contextRef="#ctx0" brushRef="#br0" timeOffset="191942.059">5141 7584 116 0,'2'-2'77'0,"10"-1"-29"15,-7-1-11-15,3-3 13 0,8 2-3 16,-5-3-12-16,1-1-6 0,7-2-4 0,-9-2-2 15,7-1-2-15,-5-2-1 0,0-3-8 16,-5 0-4-16,-3 0-1 16,-2-1-1-16,-2 0-4 0,0 0 0 15,0-2-2-15,-6 3 1 0,1 3-1 0,-1-1 0 16,-4 3 0-16,8 7 0 0,-4-1-1 16,1 3 1-16,5 4-2 0,-6 0 0 15,4 1-4-15,-4 0-6 0,4 6 8 16,0 3 2-16,2 3 3 0,0 3 2 15,0 3 0-15,0 3 1 0,4 1 3 0,13 5-9 16,3 4 6-16,-3 1 0 16,5 2-4-16,3 3 2 0,-8-3-1 15,6-1 2-15,1 1-3 0,-5-5 2 16,-5 1-1-16,5 2 1 0,-9-4-3 0,1 1-3 16,-1-2-5-16,-8-4-13 0,-2-2-17 15,0-1-6-15,2-4-23 0,-2-3-65 16,0 1-97-16</inkml:trace>
  <inkml:trace contextRef="#ctx0" brushRef="#br0" timeOffset="192162.695">5288 7955 75 0,'0'-4'215'16,"16"-1"-156"-16,1-3-3 0,8 2-1 15,6-2-2-15,4 0-5 0,8 1-12 16,1 0-10-16,7-2-2 0,-1 3-8 16,-3-4 0-16,3 4-2 0,-5 0-7 0,1-1-1 15,-7 1-4-15,0 3 0 0,-3 0-1 16,-7 1-2-16,-3 2-4 0,-7 0-20 16,0 0-24-16,-1 2-26 0,-5 3-47 15,-7 5-149-15</inkml:trace>
  <inkml:trace contextRef="#ctx0" brushRef="#br0" timeOffset="197095.767">21769 13163 112 0,'-4'-4'93'0,"-5"0"-36"16,1 1 2-16,-8 0-4 0,3 2-5 15,-7 1-9-15,-3 0-22 0,0 4 0 16,-6 5-4-16,0 3-2 0,2 4-5 16,5 2 0-16,1 1-2 0,9 1-4 15,9 4 0-15,3-2 0 0,0-2-1 0,9-1 1 16,13-3 0-16,1-4-1 0,0-2 0 15,2-3 1-15,0-7 0 0,1 0 0 16,1-9 2-16,2-7-2 0,-2-4 5 16,-2-6 2-16,-11-3-1 15,3-1-2-15,-11-1-1 0,-4 0-2 0,-2 3 0 16,0 0-2-16,-8-1 1 0,-9 1-1 16,1 1-1-16,-5 0 0 0,-2 2 0 15,-1 2 2-15,3 3-2 0,0 0 0 16,-1 4 1-16,7 5 3 0,5 1 1 15,4 5-2-15,-1 3 1 0,7 0-1 0,-2 2-6 16,2 0-2-16,0 7 4 0,0 3 3 16,2 3 1-16,11 2-1 0,3 1 2 15,3 4 0-15,6 1-5 16,-3 2 6-16,3 6-1 0,0 3-1 0,-4-1-1 16,4 4 0-16,-1 2-1 0,1-2 3 15,-4 0-3-15,-3 0-2 0,-1-4 1 16,-5-1-7-16,-1-3-5 0,-9-5-3 15,2-3-8-15,-2-3-13 0,0-7-24 16,2-3-20-16,2 1-58 0,7-7-79 0</inkml:trace>
  <inkml:trace contextRef="#ctx0" brushRef="#br0" timeOffset="197500.99">22420 13082 102 0,'0'-6'127'15,"0"0"-67"-15,0 2-15 0,-4-2 15 16,2 3-7-16,0 1-14 0,0 2 3 0,2 0-9 15,-2 0-5-15,2 0-5 0,-5 0-7 16,-1 3-3-16,-8 4-2 0,1-1 2 16,-1 7 3-16,4 0-1 15,-5 4-5-15,1 6 0 0,-1 1 0 0,-1 2-4 16,7 4 1-16,-3-1-3 0,8 2-1 16,4-1 0-16,0-2-1 0,4-3-1 15,17 0-1-15,10-4 3 0,-2-3-2 16,4-2 0-16,4-7 2 0,2-4-1 15,0-3 1-15,-1-2 1 0,3-7 0 16,-4-2-2-16,-4-4 0 0,0 0-2 0,-2 2-3 16,-6 0-12-1,-2 1-15-15,-11 6-20 0,-1-2-32 0,-11 6-68 0,0 0-214 16</inkml:trace>
  <inkml:trace contextRef="#ctx0" brushRef="#br0" timeOffset="199247.253">1910 9187 52 0,'-2'-8'84'0,"0"-1"-40"16,-2-2 3-16,0 0 5 0,-5 0-3 15,1 0-14-15,2 0-5 0,-9-2-8 0,3 3-3 16,-5-2-1-16,7 4 2 0,-2-1 3 16,-1 2-5-16,5 3 1 0,0-1-5 15,-7 0-1-15,1 3-2 16,-7-1019-1-16,-2 2039-3 0,-1-1018 0 0,3 0-3 15,2 0-4-15,-3 3 0 0,11 1-1 16,3 2 0-16,0 1 0 0,8 1 1 16,0 1-1-16,0 4 1 0,8 2 0 15,2 2 0-15,1 4 0 0,9 2 0 16,5 3 1-16,4 6-2 0,4 3 2 0,2 2 0 16,0 2 0-16,7 0-1 15,-7-1-1-15,0 1 0 0,-4-5-2 16,-2 0-4-16,-4 0 2 0,-7-4 0 15,-3-2 0-15,1-2 3 0,-3-3-4 16,-3-6-3-16,-2-4 0 0,-8-2-1 0,0-4-12 16,0 1-17-16,-4-2-21 0,-6-4-28 15,4 3-30-15,-7 0-74 0</inkml:trace>
  <inkml:trace contextRef="#ctx0" brushRef="#br0" timeOffset="199419.045">1650 9590 119 0,'0'-12'127'0,"2"4"-85"16,16-3 3-16,7 2 6 0,4 1-6 15,4-1-12-15,8 2-13 0,11 1-10 0,0 0-5 16,4 0-1-16,-9 1-2 16,3 1-1-16,-9 0-19 0,7 1-43 15,-3 0-48-15,9-4-22 0</inkml:trace>
  <inkml:trace contextRef="#ctx0" brushRef="#br0" timeOffset="200604.743">1410 9500 81 0,'0'-10'96'0,"-2"-2"-50"16,-9 3 24-16,-1 0-5 0,2 2-12 0,-1 2-6 15,-3 1-14-15,3 2-5 0,-7 2-8 16,-7 0-10-16,-4 6-3 0,-6 6-1 16,0 3-1-16,0 1-4 0,2 5 2 15,6 0-1-15,6 1-2 0,13 2 1 16,8-1-1-16,0-2 0 0,8 0 0 0,15-2 1 15,4-3-1-15,0-3 1 0,2-7-1 16,6-3 2-16,0-3 1 0,0 0-2 16,6-5 2-16,-8-8 1 15,-4-5 2-15,-2-3-3 0,-8-3 0 16,-5-3 0-16,-8 2 0 0,-6-1-3 0,0-1 2 16,-14 0-1-16,-5 1-3 0,-3-2 5 15,-3 1-2-15,0 0 0 0,4-1-1 16,-1 3 0-16,-3 5-1 0,2 1 2 15,4 5-1-15,-1 2-1 0,1 3 2 16,11 3-2-16,0 3 1 0,4 0 0 16,4 3-1-16,0 0-2 0,0 0-1 0,0 0-4 15,4 4 2-15,2 5 5 0,0 3 4 16,0 4 0-16,7 2-4 16,-5 2 3-16,0 3 0 0,9 1-1 0,3 3 0 15,-1 4 0-15,10-1 0 0,-2 3 2 0,0 1-2 16,-2-1 4-16,-3-2-3 15,-3 0-2-15,-1-4-2 0,5 1-4 16,-4-3-17-16,1-3-21 0,9-1-22 16,-2-1-37-16,2-5-84 0</inkml:trace>
  <inkml:trace contextRef="#ctx0" brushRef="#br0" timeOffset="201050.239">1139 10262 86 0,'21'-4'122'0,"1"-4"-76"0,11 0 3 16,13 0 4-16,16-5-7 0,12 0-6 15,13 2-16-15,4-3-6 0,4 1-3 16,4 0-7-16,3 2-3 0,-7 0-4 16,-2 3 2-16,-4 2-1 0,-5 1-1 0,-9 2-1 15,-3 0-4-15,-6 0-5 0,-6 1-7 16,-4-1 5-16,-4 2-4 16,-15-1 1-16,-8 0-6 0,-8 2-31 0,-11 0-14 15,-8 0-8-15,2 5-11 0,-4-1-62 16</inkml:trace>
  <inkml:trace contextRef="#ctx0" brushRef="#br0" timeOffset="202034.716">1703 11051 38 0,'-20'8'94'0,"-1"1"-46"0,-4 3-18 15,2 7-3-15,3 1 0 0,9 4-10 16,1 5 1-16,0-4-6 0,10-1-3 16,0-2 1-16,10-4 0 0,9-4-2 15,5-4 0-15,5-5-1 0,2-3 1 16,0-2 5-16,-4-3 6 0,0-10 9 16,-6-5 3-16,-11-6-4 0,1-6-6 0,-3 2-9 15,-8 0-3-15,0 0-2 0,0 3-1 16,-8 2-1-16,-3-1-1 0,-9 1 2 15,1-3-3-15,-8-2-1 0,-6 1-1 16,-4-4 1-16,-3 0 1 0,1 0 1 16,4 2-2-16,6 3 0 0,8 8 1 15,11 4-3-15,4 5 3 0,6 3 0 16,0 4 4-16,0 1-6 0,0 1 0 16,0 0-3-16,8 0-5 0,-2 3 4 15,5 4 2-15,7 0 2 0,1 2 1 0,6 2-2 16,2 2 1-16,6 2 1 0,-6 3-1 15,-1 2 1-15,-1 6 0 0,-6 2-1 16,-1 2 0-16,5 3 3 0,-2-1-3 16,4-1 2-16,2 3-1 0,6-2 0 15,-2 3-2-15,-2-4 2 0,-9 0-3 16,3-3-13-16,-6-2 3 0,-7-4-26 0,2-3-17 16,1-4-10-16,-3-1-68 0,11-7-85 15</inkml:trace>
  <inkml:trace contextRef="#ctx0" brushRef="#br0" timeOffset="202453.599">2402 10920 132 0,'0'-3'97'16,"-6"-1"-37"-16,6 4 0 0,-6 0-4 15,1 0-9-15,3 0-16 0,-6 0-8 0,-6 9-1 16,1 1-7-16,-7 4 5 0,5 2-4 15,-3 2-6-15,7 3 2 0,3 0-5 16,8 4-1-16,0 1-4 0,6 0 2 16,11 0-2-16,7 0 3 0,10-2-2 15,11-3-2-15,3-2 1 0,3-6-1 16,3-3 1-16,-15-5 0 0,-4-5 0 16,-4 0 2-16,-6-4 0 0,2-5-4 15,0 0 3-15,-8 0-3 0,-5-1-10 16,5 3-21-16,-9 1-26 0,-2 2-49 0,7 3-97 15</inkml:trace>
  <inkml:trace contextRef="#ctx0" brushRef="#br0" timeOffset="206550.527">3555 10012 12 0,'-12'3'27'0,"4"1"48"16,0-3-46-16,-1-1 0 0,5 2 0 16,2-2 11-16,0 0 6 0,-2 0-8 15,-2 0-12-15,-5 0-3 0,3 0-4 16,0 0 6-16,-3 0-3 0,5 0-2 15,4 0-2-15,2 0-1 0,0 0 2 16,0 0-5-16,0 0 3 0,0 0-1 0,6 0-7 16,11-3 1-16,8 1-3 0,8-1 0 15,10-1-1-15,7 0-2 0,1-2-1 16,5 2-2-16,2-1-2 0,-6-1 2 16,4 0-1-16,-3 0-7 0,-7 2-19 15,-5 1-28-15,-8 3-42 0,-8 0-97 16</inkml:trace>
  <inkml:trace contextRef="#ctx0" brushRef="#br0" timeOffset="206790.458">3688 10241 11 0,'16'-2'172'16,"1"0"-104"-16,3-5-12 0,5 0-7 15,6 3-8-15,0-3-14 0,4 0-12 16,-4 2-6-16,-2 1-5 0,0 0 0 0,-2 0-3 16,-2 1-13-16,-6 3-31 0,-1 0-73 15,3 0-116-15</inkml:trace>
  <inkml:trace contextRef="#ctx0" brushRef="#br0" timeOffset="207230.638">4339 10006 110 0,'0'-7'86'0,"0"-1"-55"0,0-3-1 0,6 0 10 15,6-1 3-15,-1-1-11 0,1-2 5 16,5 1-10-16,-1-1-10 0,-1-1-2 16,-3-2-3-16,1-1 1 0,-9 0-5 15,-2 0 1-15,-2 2-5 0,0-1 0 16,0 2-2-16,-6-1-2 0,-1 1 1 15,-1 6 0-15,2-2 0 0,2 3-1 16,4 2 2-16,-2 1-2 0,0 1 0 16,0 4 0-16,0-1 0 0,2 2-3 15,0 0-3-15,0 0-1 0,0 6 4 0,0 3 1 16,2 3 2-16,6 2 1 0,8 1 0 16,-3 2 0-16,10 2-1 0,-3 3 1 15,1 2 1-15,10 3 1 0,0 3-3 16,8 0 1-16,-4 5 0 0,2-2 2 15,-3-3-1-15,-1 0 3 0,-2-2-16 16,-7 0-11-16,-1 1-19 0,-4-1-25 16,-11 0-48-16,2 2-48 0</inkml:trace>
  <inkml:trace contextRef="#ctx0" brushRef="#br0" timeOffset="207456.054">4572 10370 19 0,'0'-3'218'0,"0"-1"-149"0,11-1-12 15,14-2-1-15,4-1-1 16,14 2-16-16,2-1-5 0,7 1-8 16,4 2-5-16,0-3-8 0,-7 0-1 15,5 2-7-15,2-3-2 0,-6 0 0 0,-7 4-2 16,2 0-1-16,-7-1-6 0,-3 3-24 15,-4 2-31-15,-9 0-44 0,1 0-107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36 416 0 0,'0'0'1378'0'0,"0"-17"415"0"0,-20 17-351 0 0,20 0-129 0 0,0 0-96 0 0,0 0 160 0 0,0 0-159 0 0,0 0-161 0 0,0 0-193 0 0,0 0 33 0 0,0 0-224 0 0,0 0-97 0 0,0 0-159 0 0,0 0-129 0 0,0 0 193 0 0,20 0-97 0 0,-20 0 32 0 0,21 0-95 0 0,-21 17-1 0 0,20-17-64 0 0,-20 19-64 0 0,22 0-31 0 0,-2 0-65 0 0,0-1 32 0 0,-20 0-96 0 0,21-18-32 0 0,-1 19 96 0 0,-20-1-32 0 0,21-18-64 0 0,-21 18 0 0 0,20 0-160 0 0,-20-18-129 0 0,0 0-191 0 0,0 19-129 0 0,0-19-191 0 0,0 0-289 0 0,0 0-385 0 0,0 0-544 0 0,0 0-832 0 0,0 0-834 0 0,0 0-736 0 0</inkml:trace>
  <inkml:trace contextRef="#ctx0" brushRef="#br0" timeOffset="1">225 0 1377 0 0,'0'0'2306'0'0,"0"0"-672"0"0,0 0-129 0 0,0 0 225 0 0,0 0-321 0 0,-20 0-512 0 0,20 0-128 0 0,0 0 96 0 0,-20 19 128 0 0,-1-19-257 0 0,21 17-255 0 0,-20 2-65 0 0,-1 0 33 0 0,21 0-33 0 0,-20-1-192 0 0,0 0 1 0 0,-2 1-129 0 0,2-1 0 0 0,20 0-32 0 0,-21 0-32 0 0,21 1 0 0 0,0 0 32 0 0,0-1-64 0 0,0-18 0 0 0,0 18-192 0 0,0-18-289 0 0,0 0-544 0 0,0 0-640 0 0,21 0-641 0 0,-1 0-1250 0 0,2 0-2081 0 0</inkml:trace>
  <inkml:trace contextRef="#ctx0" brushRef="#br0" timeOffset="2">288 148 1569 0 0,'0'0'2531'0'0,"0"0"-898"0"0,0 0-127 0 0,0 0 191 0 0,0 0-351 0 0,0 0-481 0 0,0 0-97 0 0,0 0-159 0 0,0 0-33 0 0,0 0 65 0 0,0 0 32 0 0,20 18-129 0 0,-20-18-63 0 0,0 18-65 0 0,0-18-64 0 0,0 18-95 0 0,0-18-1 0 0,0 19-32 0 0,0-19-32 0 0,0 19-32 0 0,0-19 33 0 0,0 0-97 0 0,0 0 0 0 0,0 0 0 0 0,0 0-64 0 0,0 0 64 0 0,0 0 64 0 0,0 0 0 0 0,0 0 161 0 0,0 0-97 0 0,20 0-96 0 0,1-19 0 0 0,-21 19-96 0 0,20-19-64 0 0,-20 19 96 0 0,21 0-64 0 0,-1-18 32 0 0,-20 18 0 0 0,0-18-32 0 0,20 18 32 0 0,-20 0-32 0 0,0 0 32 0 0,22 0-32 0 0,-22 0 0 0 0,0 0 0 0 0,0 0 0 0 0,0 0 32 0 0,0 0-32 0 0,20 0 64 0 0,-20 0-32 0 0,0 0 64 0 0,0 18-32 0 0,0-18 33 0 0,0 18-33 0 0,0 1 32 0 0,0-19 0 0 0,0 0-96 0 0,0 19 96 0 0,0-19-32 0 0,0 0 0 0 0,0 18-64 0 0,0-18 0 0 0,0 0 0 0 0,0 0-64 0 0,0 0-641 0 0,21 0-1088 0 0,-21 18-1667 0 0,0-18-4515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3486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6999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7539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10755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11376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11214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11322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42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1054 1 4933 0 0,'-27'0'2402'0'0,"0"0"-1025"0"0,27 0-96 0 0,-27 27 33 0 0,27-27-97 0 0,0 27-128 0 0,0 27 0 0 0,0 0 0 0 0,27 27-384 0 0,-27 27-97 0 0,27 0-191 0 0,27 0 31 0 0,-54 27 129 0 0,27 28 672 0 0,-27-28-96 0 0,0 0-352 0 0,0 0-289 0 0,-27 0-96 0 0,27 0-159 0 0,0-27-65 0 0,-27-27-128 0 0,27 0 0 0 0,0-54-64 0 0,0 0 0 0 0,0-27 0 0 0,0 0-128 0 0,-27-27-289 0 0,27 0-351 0 0,0 0-257 0 0,0 0-320 0 0,0 0-737 0 0,0 0-673 0 0,-27 27-1697 0 0,27-27-1314 0 0</inkml:trace>
  <inkml:trace contextRef="#ctx0" brushRef="#br0" timeOffset="604.984">892 163 1537 0 0,'0'-27'4068'0'0,"-27"0"-2082"0"0,27 27 0 0 0,-27-27-64 0 0,0 27-225 0 0,-27 0-159 0 0,27 0-193 0 0,0 0-96 0 0,-27 27-320 0 0,27 0-160 0 0,0 27-257 0 0,0-27-63 0 0,-1 27-97 0 0,1 0 1 0 0,0 27-193 0 0,27-27 0 0 0,-27 0-32 0 0,27 0-128 0 0,27 0 32 0 0,0 0 32 0 0,0 0-32 0 0,28-27 0 0 0,-1 0 32 0 0,0-27-64 0 0,0 27 32 0 0,0-27 0 0 0,0 0-32 0 0,-27 0-32 0 0,0 0 0 0 0,27-27 32 0 0,-27 27 0 0 0,0-27 0 0 0,0 27-32 0 0,-27 0 32 0 0,0-27 0 0 0,27 27-64 0 0,-27 0 0 0 0,0 27 32 0 0,0 0 64 0 0,0-27 0 0 0,-27 54-32 0 0,0-26 32 0 0,0 26 0 0 0,0 0 32 0 0,0 0-64 0 0,-27 27 96 0 0,0 0 32 0 0,0 27 289 0 0,0 0 31 0 0,0 0 161 0 0,-27 27-129 0 0,26 0 1 0 0,-26-27-193 0 0,27 27-32 0 0,-27 1-32 0 0,27-28-63 0 0,0-27-1 0 0,0 0-32 0 0,0-27 0 0 0,27 0-96 0 0,0-27-64 0 0,0 0 64 0 0,0-27 0 0 0,27 0 0 0 0,0 0 64 0 0,0 0 0 0 0,0-27-160 0 0,0 0 32 0 0,0-27-32 0 0,0 27 32 0 0,0-27 0 0 0,0 0-32 0 0,27 0 64 0 0,-27 27-192 0 0,0-27-32 0 0,0 27-129 0 0,0 27-159 0 0,0-27-129 0 0,0 27-224 0 0,0 0-256 0 0,0 0-865 0 0,0 0-1217 0 0,0 0-3427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1217 0 0,'0'0'1602'0'0,"0"0"-513"0"0,0 0-128 0 0,0 0 32 0 0,0 0 160 0 0,0 0 0 0 0,0 0-256 0 0,0 0-193 0 0,0 0-95 0 0,0 0-33 0 0,0 0-159 0 0,0 0-129 0 0,0 0 96 0 0,0 0-31 0 0,0 0 191 0 0,0 0-63 0 0,0 0-1 0 0,0 18-128 0 0,0-18 1 0 0,0 19-129 0 0,0-2 0 0 0,0-17-96 0 0,0 19 33 0 0,-20-1-129 0 0,20-18 64 0 0,0 20-64 0 0,0-4 0 0 0,0 2 0 0 0,0-18-32 0 0,0 18 0 0 0,0-18-128 0 0,0 20-33 0 0,0-20-191 0 0,0 17-288 0 0,0-17-514 0 0,0 0-735 0 0,0 19-2916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1:52.2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18021 13296 3 0,'0'-2'72'16,"0"-3"-23"-16,0 3-16 0,0-1 3 15,0-1-2-15,0 1 3 0,0 3-9 16,0-1-4-16,0 1-4 0,0 0-1 0,0 0-6 16,0-1-5-16,0 1-3 0,0 0 1 15,0 0-3-15,0 0-3 0,0 0-1 16,0 0-2-16,0 0 1 0,0 0 2 15,0 0 0-15,0 0 0 0,0 0 1 16,0 0 0-16,0 0 1 0,0 0-1 16,0 0 1-16,0 0-2 0,0 0 5 15,0 0-2-15,0 0 2 0,0-2 1 16,0 1-5-16,-2-1 3 0,0 0-1 16,-2 1 2-16,-6 1-1 0,1-1 0 0,-3 1 1 15,-7 0 1-15,1 1-1 0,3 5 0 16,-5 2 2-16,3 0-6 0,-4 3-1 15,1 3 0-15,3 0 2 0,1 2-2 16,5 2 2-16,3 1-2 0,2-3 0 16,6 1 0-16,0-2 0 0,10-4 1 0,5-4-2 15,5-3 1-15,1-4 1 16,0 0 2-16,3-6 2 0,1-7 0 16,2-3 0-16,0-6 1 0,-2-2 6 15,-7-1-3-15,1-1-3 0,-7-2 1 0,-1 1-2 16,-7-2-1-1,-2-1-2-15,-2 1 1 0,0-1-2 0,0 1 0 0,-4 3-1 16,-9 2 1-16,-1 3 2 0,-5 2-6 16,3 1 3-16,-3 4 0 15,1 3 0-15,5-2 0 0,3 5 1 0,-1 1-1 16,7 1 0-16,2 5 0 0,2-1 0 16,0 2-1-16,0 0-1 0,0 0-2 15,0 2 4-15,2 4 3 0,13 3 1 16,-3 0 0-16,-4 5 1 0,5 2 0 15,-5 1 3-15,-2 4-1 0,1 6-2 0,5 1-1 16,-4 7-3-16,7 4 2 0,-5 0 0 16,0 3-2-16,5-1 1 0,-5-4 1 15,7-3-1-15,-3-1-1 0,1-5-2 16,-5-3-6-16,0-1 0 0,3-4-6 16,-5-6-23-16,9-1-7 0,-5-4-23 0,4-3-46 15,-1-4-69-15</inkml:trace>
  <inkml:trace contextRef="#ctx0" brushRef="#br0" timeOffset="649.913">18426 13238 54 0,'0'2'79'0,"0"-2"-47"0,0 0 3 16,0 0 26-16,2-3-15 0,7-6-4 0,-1-2-9 15,6-2-8-15,-1-1-5 0,-1-2-2 16,-1 1-4-16,-1-1-3 0,-2 1 0 16,-6-1-4-16,-2 0 0 0,0 0-2 15,0 3-4-15,0-3 2 0,0 3-2 16,0 2 0-16,0 1-1 0,0 4 1 16,0 2 0-16,-4 1 1 0,-2 1-1 15,4 2 0-15,0-1 0 0,-2 1 4 0,2 0-3 16,-3 0 0-16,-3 3-1 15,-2 2 1-15,4 4 1 0,-3 0-2 16,1 2 0-16,2 1 1 0,0 2 0 0,2 0 1 16,1 2-1-16,-1 2 0 0,4 2-3 15,0 0 2-15,0 1 0 0,2 3 0 16,7 3-1-16,-7 1 1 0,6 0 0 16,4-1 0-16,-5-2-3 0,9 4-4 15,-3-5-4-15,3 2-9 0,3-1-5 0,1-2 1 16,3-2-6-16,6 0 4 15,-2-5 6-15,4-4-1 0,0-2-5 0,-2-3 6 16,-8-7 4-16,-1 0 14 16,-7-4 4-16,-3-9 3 0,-6-3 7 0,-4-4 6 15,0-4 10-15,-16 0 6 0,-13 1-6 16,-7 1-6-16,-5 3-2 0,-13 0 20 16,-4 4-35-16,3 7 2 0,1 1 0 15,11 6-3-15,7 1-7 0,3 7 4 16,6 4-4-16,7 7-9 0,-1 3-39 0,7 2-61 15,7 2-164-15</inkml:trace>
  <inkml:trace contextRef="#ctx0" brushRef="#br0" timeOffset="3689.009">2015 7951 27 0,'0'-1'100'16,"-4"-3"-26"-16,2 2-31 0,-4 2-4 15,-2 0 1-15,-7 2-2 0,-5 5-10 16,-5 5-3-16,-4 1 0 0,-2 6-5 0,2 0-6 16,2 4 0-16,2 1 0 0,11-3-3 15,1-1-5-15,9 1-2 0,4-1 2 16,0-2-5-16,0-2 1 15,4-1 1-15,11-6-2 0,-1-2 0 16,9-6 1-16,4-1 1 0,4-3 6 0,2-7 2 16,2-8-5-16,-2-3 3 0,-2-4-1 15,-4-3 2-15,-8-4-5 0,-9-3 1 16,-8-3-3-16,-2 2-2 0,0-2 1 16,-8-1-1-16,-11 3 0 0,1-2-1 15,-5 4 0-15,-6-1 0 0,0 3 0 0,0 4 0 16,0 4 0-16,2 4 0 15,9 5 0-15,1 6 0 0,11 3-1 16,4 3 1-16,2 3-1 0,0 0-1 16,2 0-2-16,6 6 4 0,7 3 3 0,-7 2-1 15,0 6 2-15,5-1 1 0,-7 5-2 16,4 4 2-16,7 3-4 0,-1 3 3 16,7 6-2-16,4 3-2 0,2 4 2 15,-4 3 1-15,-1 4-2 0,-1-5 6 16,4-1-9-16,0-6-2 0,2-5-5 0,-2-4-4 15,2-5-3-15,-5-3-10 0,1-5-5 16,-6-6-15-16,4-6-25 0,-3-2-27 16,-3-3-46-16</inkml:trace>
  <inkml:trace contextRef="#ctx0" brushRef="#br0" timeOffset="4125.27">2638 7587 99 0,'-13'-8'104'16,"5"1"-61"-16,-9 0 1 0,5 1 10 0,2 0-1 15,-7 3-14-15,-4-1-10 0,5 1-5 16,-9 2-3-16,0 0-3 0,5 1-6 16,-3 2-8-16,2 5-1 0,1 2-2 15,5 7 1-15,3-1 0 0,8 3 1 16,4 4 0-16,0 2 0 0,6 2-3 0,12 4 3 15,7 4-1-15,8 4-1 16,0 0 0-16,5 2 1 0,7-2 0 16,-4 2-1-16,5-2 0 0,-3-1-2 15,-1-4-1-15,-7-5-2 0,0-5-1 0,-8-3-4 16,-2-5 2-16,-9-4-5 0,-4 0 0 16,-3-6-3-16,-1 0-8 0,-4-4-21 15,2-1-26-15,-6 0-33 0,0 0-68 16</inkml:trace>
  <inkml:trace contextRef="#ctx0" brushRef="#br0" timeOffset="4329.161">2272 8072 188 0,'0'-5'104'0,"12"-3"-48"0,9-2 1 15,10-1 3-15,6 2-7 0,2-3-10 16,3 3-10-16,7-2-8 0,3 3-7 15,4-2-5-15,0 2-3 0,-5 2-9 16,3-1 1-16,-2 4-1 0,-9 0-1 0,1 2-7 16,-11 1-15-16,-2 0-15 0,-5 1-43 15,-1 5-75-15,-10 4-182 0</inkml:trace>
  <inkml:trace contextRef="#ctx0" brushRef="#br0" timeOffset="4846.516">1676 8744 96 0,'-8'-5'149'0,"6"3"-111"15,2-3 11-15,0 1-4 16,13-1 0-16,9-1-9 0,9-4-3 16,19 1-3-16,10-2 0 0,20-1-6 0,20 0-1 15,17 1-1-15,14-3-6 0,13 3-4 16,-1 1-4-16,-11 0-3 0,-6 2-4 15,-20 2 1-15,-1-1 0 0,-14 3-1 16,-2-3 1-16,-4-3-1 0,-7 2 1 16,1-2-1-16,-13 0-3 0,-12 4-3 0,-17 3-7 15,-8-3-7-15,-8 4-8 16,-11 2-28-16,-6 0-26 0,-4 4-61 0,-4 2-103 16</inkml:trace>
  <inkml:trace contextRef="#ctx0" brushRef="#br0" timeOffset="6420.799">2412 9340 19 0,'-2'0'106'15,"0"-3"-65"-15,-2 3 7 16,-4-1 6-16,4 1-8 0,-5 0-11 0,1 0-9 16,-6 1-5-16,-1 7 2 0,-5 1 0 15,-3 2-3-15,-2 6-4 0,4 0-1 16,1 4-2-16,7 1-1 0,3 0-2 16,10-2-6-16,0 2-1 0,10-6 1 15,3 2-3-15,5-3 1 0,-5-2 1 0,9-5-1 16,-5-2 0-16,6-6 1 0,6 0 2 15,0-2 3-15,-1-8-1 0,1-7-1 16,-6 1-2-16,-8-5 1 0,1-2 2 16,-14 1-4-16,0-1 2 0,-2-1 0 15,0 2-3-15,0-5 2 0,-2 4-3 16,-8-1-1-16,-9-1 2 0,1 2 1 16,-3 1-3-16,-2-2 1 0,1 3-1 15,-1 2 2-15,2 0-1 0,0 1 3 16,3 3-4-16,8 0 3 0,7 3 0 15,-1 4-2-15,4 2 2 0,0 2 0 0,0 2-2 16,0 1 2-16,0 1 0 0,-2 0-3 16,0 0 0-16,2 0 0 0,0 3-1 15,0 3 3-15,13 2-2 0,3 2 2 16,-1 4 0-16,9 4 0 0,-1 5 0 16,2 3 0-16,4 4 0 0,2 7-2 15,2 1 0-15,4 2 3 0,0 2-2 16,3-2 0-16,-7-2-3 0,-4 1-5 15,-11-6-10-15,5-2-7 0,-2-4-12 16,-7-3-29-16,7-5-29 0,-3-2-64 0</inkml:trace>
  <inkml:trace contextRef="#ctx0" brushRef="#br0" timeOffset="6822.511">2673 9093 156 0,'-2'-1'104'0,"0"0"-62"16,2 1-3-16,0 0 1 0,0 0-10 16,2 2-16-16,10 4 7 0,7 4 0 15,6 2-6-15,-1 5-2 0,3 2-2 16,6 5-2-16,2 1-4 0,-4 1 0 15,3 2-2-15,-1 2-3 0,-2 2 0 16,-2-3 2-16,-1 2-2 0,-3-2-8 0,-8-1-18 31,-1 0-18-31,-5-5-26 0,-1-3-38 16,-4-2-38-16</inkml:trace>
  <inkml:trace contextRef="#ctx0" brushRef="#br0" timeOffset="7103.125">2944 9336 97 0,'-7'-10'132'0,"7"0"-97"16,0 3-1-16,0 1 12 0,0 0-6 0,9 2-10 15,7 1-11-15,-1 0-2 0,9 1-5 16,1 0-2-16,4 1-2 0,0 1 1 16,-2 0-3-16,4 1-2 0,0 7-1 15,0 0 1-15,4 1-1 0,0 3 1 16,0 0-2-16,1 1 0 0,-7 4 2 0,-5-3 4 15,-1 1 10-15,-6 1 3 0,-11 0 3 16,-4-1-8-16,-2 1 3 16,0-1-2-16,-8 1-3 0,-11-2-6 15,-4-1-2-15,-2-1-4 0,-3 1 0 0,-6-1-3 16,-1-2-12-16,0 2-28 0,-2 1-65 16,-2-4-97-16</inkml:trace>
  <inkml:trace contextRef="#ctx0" brushRef="#br0" timeOffset="12827.026">3897 8330 204 0,'-13'-4'91'0,"3"0"-38"0,6 0-10 16,2-1 9-16,2 1-5 0,0 3-3 16,0-2-14-16,12 0-10 0,-2 0-4 15,5-2-3-15,8 3-2 0,1-1-2 16,5-1 1-16,2 2-6 0,-2 0 0 15,-2 1-2-15,2-1-2 0,0 1 1 0,0-2 1 16,2 0-1-16,-4 1-5 0,-2-1-9 16,-5 2-6-16,1 1-21 15,-2 0-28-15,-9 0-42 0,-10 7-62 0</inkml:trace>
  <inkml:trace contextRef="#ctx0" brushRef="#br0" timeOffset="13076.683">4066 8506 133 0,'10'-5'151'0,"5"0"-80"0,-1-2-29 16,9 0 3-16,2 0 1 0,4 3-11 0,2-1-15 15,-2-3-10-15,2 4-2 16,2 1-7-16,-4 0 1 0,2 1-1 16,-2 2-1-16,-7 0-15 0,-1 0-22 15,0 0-42-15,-5 6-87 0</inkml:trace>
  <inkml:trace contextRef="#ctx0" brushRef="#br0" timeOffset="15409.527">5133 7682 42 0,'0'-3'69'0,"0"-3"-19"0,-7 0-8 0,-1 2 6 15,0 0 3-15,4 0-6 0,0 2-11 16,-3-3-6-16,-1 3-1 0,4 2-1 16,-2-2-2-16,0 1-1 0,-5 1-6 15,1 0-9-15,2 5-1 0,-9 6-2 16,3 3 0-16,-5 5 2 0,11 6-2 16,-5 0-1-16,9 3-2 0,4 1 1 15,0-3-2-15,0-1 1 0,17-2 0 0,-3-6 0 16,5-4-2-16,4-7 0 0,-5-4 1 15,11-2 1-15,8-5 4 0,-6-8 1 16,2-7-3-16,-4-2 1 0,-4-6 0 16,-8-3 1-16,-3 2 6 0,-12-3-3 15,-2 2 0-15,0-1-6 0,-18-1 0 16,5 0-1-16,-5 1-1 0,-7-3-1 16,0 1 1-16,-2 2-1 0,-4 0 1 15,2 4-1-15,9 5 0 0,-1 2-1 16,2 7 1-16,9 4 0 0,6 3 0 15,0 6-1-15,4 0-1 0,0 0-2 0,0 5-5 16,8 6 7-16,0-1 4 0,9 5 0 16,-3 4 2-16,7 1-2 0,0 2-1 15,-1 5-2-15,5 1 1 0,4 3 1 16,4 4 1-16,2-1 0 0,-4 2 0 16,0 1-2-16,-4-1 0 0,-6-4-3 15,6 0-8-15,-7-8-1 0,-7-2-8 16,3-5-10-16,-7-7-11 0,-1-6-13 15,2-2-33-15,-8-2-55 0,0-6-93 16</inkml:trace>
  <inkml:trace contextRef="#ctx0" brushRef="#br0" timeOffset="15773.646">5499 7268 71 0,'0'-8'94'0,"0"2"-46"0,-5-1-1 15,1 5 0-15,2 0 2 0,2 2-8 16,0 0-6-16,0 0-16 0,-4 2-10 0,-4 4-4 15,2 3 2-15,1 2 1 0,3 3-1 16,2 3 1-16,0 1-3 0,5 4 0 16,13 3-1-16,-1 1 0 0,12 6-3 15,2 3 0-15,6 0 1 0,-4 3 0 16,0-1-1-16,0-5 1 0,-4 0 1 16,2-2 0-16,-2-5-6 0,-4-3-1 15,2-2-4-15,-9-4-13 0,3-3-5 16,-3-1-11-16,-7-2-15 0,-3-5-32 15,-6 0-5-15,-2-3-78 0</inkml:trace>
  <inkml:trace contextRef="#ctx0" brushRef="#br0" timeOffset="15980.183">5465 7653 126 0,'0'-7'96'0,"0"1"-42"16,0 0 5-16,5 0-4 15,11-1-6-15,9 3-10 0,4-2-8 16,4-1-7-16,6 2-7 0,9 0-5 16,-3-2-5-16,7 4-3 0,0 0-2 0,-11 1-1 15,4 1 0-15,-5 1-2 0,-7 0-10 16,-2 0-20-16,-2 5-23 0,-7-2-51 16,-5 1-83-16</inkml:trace>
  <inkml:trace contextRef="#ctx0" brushRef="#br0" timeOffset="16380.597">5120 8266 99 0,'17'-3'117'0,"1"-4"-66"16,11-2 9-16,13 1-1 0,7-2 0 0,7 1-17 16,12-3-8-16,5 2-8 0,9-3-6 15,7 4-5-15,-2-3-5 0,2 3-6 16,-6 0 0-16,-11 1-1 16,-2 2-2-16,-12 0 0 0,-14 3-10 0,-16 3-18 15,-1 0-22-15,-12 0-30 0,-1 5-60 0,-7 1-88 16</inkml:trace>
  <inkml:trace contextRef="#ctx0" brushRef="#br0" timeOffset="17353.015">5563 8774 2 0,'6'-4'65'0,"-6"1"51"0,0 0-70 15,-11 1-1-15,3 2 2 16,-2 0-9-16,-7 0-13 0,-3 6-7 0,3 4-2 15,-6-1-5-15,-3 6-3 0,-3 3-4 16,4 2-1-16,-2-1-2 0,10 4 1 16,3 0-2-16,8-1 1 0,6-1 0 15,0 0 1-15,20-6-2 0,3-3 0 16,2-6 1-16,4-2 2 0,2-4 1 16,2 0-1-16,-4-11 3 0,-4-3 10 0,-1-5 6 15,-1-5-5-15,-2-1 1 0,-11-1 0 16,-4-4-4-16,-3 2-6 0,-3 2-6 15,0-2 2-15,-7 3-2 0,-3 1-1 16,-11 1 1-16,1 2 0 0,-1 2-1 16,-4-2-1-16,4 4 0 0,5 3 0 0,1 0 1 15,9 3-1-15,0 4 1 16,4 1-1-16,2 5 1 0,0-1-1 16,-4 0-1-16,4 2 0 0,0 0 0 15,0 0-4-15,4 7 4 0,6 2 1 0,3 2 1 16,5 6 3-16,5 1-4 0,-4 4 2 15,3 3 3-15,1 5-4 0,-4 2 1 16,-3 3 1-16,7 0-2 0,-2-1 0 16,-5-3-1-16,9 2 1 0,-4-5-1 15,-7-1-4-15,5-4-12 0,-9-6-6 0,5-2-14 16,-7-4-12-16,-2-8-25 16,-2-1-63-16,-4-2-114 0</inkml:trace>
  <inkml:trace contextRef="#ctx0" brushRef="#br0" timeOffset="17694.83">5999 8640 19 0,'0'-3'118'0,"0"3"-34"0,0-2-38 16,-2 1 4-16,0 1 4 0,-2 0-7 16,-3 0-18-16,-3 3-10 0,0 3 2 15,-7 3 0-15,7 3 2 0,-3 1-5 16,1 4-6-16,8-1-4 0,4 6 0 16,0-1-4-16,8 4 0 0,13-1 0 15,4-2-1-15,1-1 0 0,3-1-3 0,4-1 2 16,-2-5 1-16,0 1-2 0,-2-5 1 15,-4-2-1-15,-6-4 1 0,1-2-2 16,3-2-2-16,-6-2-3 0,-1-6-9 16,-1 0-20-16,-3-2-37 0,-8 0-64 15,-4 0-163-15</inkml:trace>
  <inkml:trace contextRef="#ctx0" brushRef="#br0" timeOffset="18233.007">6530 8159 85 0,'0'-2'132'15,"0"-1"-90"-15,0-2-4 16,0 4 10-16,2 1-1 0,-2 0-16 0,0 0-11 16,0 0-4-16,0 0-2 0,0 0-2 15,0 0-5-15,0 0 4 0,0 2 4 16,2 3 0-16,-2-1-3 0,2 1-1 16,0 1 0-16,-2 0-4 0,2 1 0 15,5 0-6-15,-5 1 2 0,6-2-1 0,-2 0 0 16,0-1-1-16,5-1 1 0,-5-3 0 15,-4-1-1-15,2 0 0 0,-4 0 5 16,0 0 3-16,2-2 4 0,-2-3 2 16,0 0-3-16,0 0-2 0,0 2-5 15,-6-1-2-15,2 2-1 0,-4 2-4 16,-7 0-1-16,3 0-5 0,-3 0-26 16,1 0-23-16,-7 0-65 0,0 0-128 15</inkml:trace>
  <inkml:trace contextRef="#ctx0" brushRef="#br0" timeOffset="19048.641">7152 7476 24 0,'4'-3'25'0,"-4"-3"78"0,0 1-46 16,-4 2-4-16,-2-2-8 0,0 2-4 15,4 2-2-15,-9-1-7 0,5 0-6 16,-4 2-6-16,-11 0-3 0,-4 3-4 16,-6 7-4-16,-8 2-1 0,-10 8-2 15,1 4 1-15,3 1-4 0,9 3-1 16,9 0-1-16,11-1-1 0,10-2 1 15,6 1-1-15,6-8 0 0,17-2-1 16,10-4 2-16,10-9-1 0,3-1 1 0,5-2 1 16,3-8 1-16,-4-8-1 0,-1-4-1 15,-3-5 2-15,-7-4 0 16,-4 1 0-16,-8-3 0 0,-17 1 3 16,-10 4 3-16,-2-4 3 0,-14 1 2 0,-5 0-8 15,-4-5-1-15,-2 2-1 0,3 2-2 16,-9 0 1-16,2 3 0 0,-3 3 0 15,-1 2-2-15,8 7 2 0,13 6 0 16,6 4 2-16,8 5-3 0,0 0-1 16,4 0-3-16,10 8 0 0,1 1 2 0,5 3 1 15,5 3 1-15,4 3-3 0,0-1 4 16,0 4-3-16,2 5 1 0,-2-1 0 16,-2 5 0-16,6 4 0 0,-6 4-1 15,0-3 1-15,2 2 1 0,-5-3-2 16,-1-5 0-16,0 1-6 0,-7-6-4 0,-5-4-7 15,-3-2-7-15,0-7-10 16,-1-2-25-16,-1-4-33 0,-4-5-58 16</inkml:trace>
  <inkml:trace contextRef="#ctx0" brushRef="#br0" timeOffset="19385.806">7785 7301 84 0,'-4'-3'170'16,"-3"1"-109"-16,3 0-13 0,-2 2-2 15,-6 0 5-15,1 5-12 0,-5 3-12 16,-1 1-6-16,-5 3-1 0,3 5 1 15,2 0-6-15,3 5-5 0,6 2-2 16,4 3-5-16,1 4 0 0,3 0-2 16,7 0 1-16,15-1-2 0,9-2 1 0,2-2 1 15,7-4-2-15,3-3 2 0,-4-6 0 16,-1-3 0-16,3-5-1 0,-8-5 2 16,0 0-1-16,0-8-2 0,0-4-5 15,-2-1-10-15,0 2-15 0,-4-1-34 16,-8 2-46-16,-11 3-118 0</inkml:trace>
  <inkml:trace contextRef="#ctx0" brushRef="#br0" timeOffset="19817.702">7158 8135 94 0,'17'-5'120'16,"-3"-2"-70"-16,11-1 4 0,4-1 8 16,10-1 0-16,13 0-18 0,6-4-10 0,8 1-7 15,11 2-7-15,-5 0-6 0,2 3-5 16,-5-1 1-16,-5 2-5 0,-4-2-2 15,-2 0-2-15,-7 3 0 0,-5 1 0 16,-5 1-5-16,-8 2-7 0,0 2-24 16,0 0-15-16,-2 0-34 0,-6 3-64 0,-4 3-96 15</inkml:trace>
  <inkml:trace contextRef="#ctx0" brushRef="#br0" timeOffset="21253.283">7568 8501 3 0,'-4'-6'35'0,"-1"2"71"0,-1-1-56 0,-4 0-4 15,4 2 4-15,2 2 1 16,-5-1-12-16,1 2-4 0,-2 0-9 15,-7 0-7-15,3 6-5 0,-9 4 7 0,0 0-1 16,5 5-4-16,-3 4-6 0,0 1-2 16,11 2 0-16,2 4-1 0,4-2-3 15,4 5-2-15,0-4 1 0,12-2-2 16,4 0 1-16,7-4-2 0,2-5 0 16,4-4 1-16,6 0 1 0,-4-9-1 15,4-1-1-15,-4 0 2 0,-8-11 0 0,0-3 1 16,-3-3 0-16,-9-6 2 15,3-1-4-15,-8 0 2 0,-1-2-1 0,-5 1-2 16,0 0 1-16,0-3 1 16,-7 2 0-16,-9 2-1 0,-1-1 0 0,-3 2 0 15,-5 1-1-15,-4-2 3 0,4 4 0 16,6 2-1-16,-5-1 2 0,5 5 2 16,7 4 1-16,3 1-1 0,1 6-5 15,6 2 2-15,0 1-1 0,2 0-3 16,0 3-4-16,0 4 4 0,0 4 1 0,0 3 0 15,14 0 1-15,1 3 2 0,10 2 0 16,2 1-1-16,6 3 1 0,0 2 0 16,2-1 0-16,6 4-2 15,-4-3 1-15,-3 0-1 0,-3 1 0 0,2-1 1 16,-7-2 0-16,1-2-2 0,-6-1-1 16,-7-6-4-16,5-1-10 0,-11-1-11 15,5-4-19-15,-7-1-36 0,-2 1-49 16,-4-6-81-16</inkml:trace>
  <inkml:trace contextRef="#ctx0" brushRef="#br0" timeOffset="22017.955">8051 8549 119 0,'7'-5'126'0,"-3"-4"-64"16,0-1-6-16,2-1 2 0,-2-3-13 15,-2 0-12-15,2-2-9 0,1-3-6 0,-1 3-3 16,0-1-4-16,0-1-3 0,-4 2 0 16,2-1-2-16,-2-1-1 15,0 0-1-15,0 1-1 0,0 1-1 16,-4 3-1-16,0 3 2 0,-2 1-2 0,-3 6 1 16,7 0 2-16,-2-1 2 0,0 4 1 15,2 0 0-15,-4 0-1 0,-3 0-3 16,1 2-1-16,0 3 0 0,2 2-2 15,-3 2 2-15,7-1 0 0,2 4 0 16,0 0-2-16,0 2 1 0,11 3-1 0,1 2 1 16,-4 2-3-16,13 3 5 0,0 3-1 15,-3-2-2-15,9 5 2 0,0-4-1 16,2 0-2-16,0-3 1 16,0 0 0-16,-2-5 1 0,0-2-2 0,-1-2-3 15,-3-6 2-15,-2-1-3 0,0 0 1 0,-13-4-2 16,4-3 2-16,-6 0 3 15,-1-3 2-15,3-5 0 0,-8-3 0 16,0-3 0-16,0-3 0 0,-8 1 0 16,-15-2 0-16,-6 1 3 0,-6 2 1 0,0 3 5 15,-1 3-3-15,5 5-1 0,3 1 0 16,1 3-5-16,4 2-2 0,-2 4 0 16,2 5-1-16,5 2 0 0,-5 2-26 15,7 2-43-15,3 4-65 0,7-1-214 16</inkml:trace>
  <inkml:trace contextRef="#ctx0" brushRef="#br0" timeOffset="26123.367">21775 13401 8 0,'10'0'19'0,"15"0"9"16,8-6 35-16,21-1-26 0,10 1 0 15,4 0-16-15,9 0-10 0,-7 1 1 16,0 2-8-16,-12 2-1 0,-8 1-3 16,-7 0 1-16,-12 0-5 0,-2 0-15 0,-14 3-15 15,-1 2-30-15,-6 3-48 0</inkml:trace>
  <inkml:trace contextRef="#ctx0" brushRef="#br0" timeOffset="26350.274">21742 13482 54 0,'27'0'40'0,"4"-2"-8"0,8-5 8 16,13 4 0-16,4-1-8 0,-3 0-11 16,5 1-8-16,-2 0-8 0,-4 1-3 15,-5 2 0-15,-5-2-2 0,-9 2-3 16,-4 0-17-16,-7 0-28 0,-11 0-22 0,-3 1-50 16</inkml:trace>
  <inkml:trace contextRef="#ctx0" brushRef="#br0" timeOffset="26590.356">21591 13374 64 0,'0'-2'30'0,"-6"2"1"15,6 0-19-15,0 0-4 0,12 0 28 16,7 0 1-16,16 0-5 0,8-2-10 15,17-4-3-15,15 1-3 0,-1-5-7 16,1 2-4-16,-9 3-5 0,-8-1 3 16,-5 2-2-16,-7 1-3 0,-9 0-9 15,-10 2-15-15,-8 1-13 0,-13 0-10 16,-6 0-30-16,0 0-26 0</inkml:trace>
  <inkml:trace contextRef="#ctx0" brushRef="#br0" timeOffset="26746.301">21955 13347 64 0,'66'-1'35'0,"2"0"-4"15,5 1 4-15,-1 0 3 0,11-1 4 0,-5 1-14 16,-5 0-16-16,-5 0-7 16,-4 3-2-16,-6 6-4 0,-7 0-13 15,1 4-44-15,-13-2-95 0</inkml:trace>
  <inkml:trace contextRef="#ctx0" brushRef="#br0" timeOffset="27790.135">5738 9325 28 0,'-6'-2'61'0,"-4"-3"-18"16,-3 0 3-16,7 1-5 0,0 2 0 16,2 0-8-16,2 2-3 0,2 0-8 15,0 0-8-15,0 1-10 16,0 5-4-16,0 6 9 0,10 7 6 0,-2-1-5 16,7 3-2-16,-1 2-3 0,3-1-3 15,-5 3 0-15,7 1 0 0,-9-3 1 16,5 1-2-16,-7-3-2 0,0-5-7 15,3-2-7-15,-5-4-18 0,-2-4-20 16,0-5-19-16,0-1-43 0</inkml:trace>
  <inkml:trace contextRef="#ctx0" brushRef="#br0" timeOffset="28024.527">5978 9368 28 0,'0'-3'53'0,"0"0"-4"16,0 3-3-16,0-1-7 0,0 1 3 0,0 0-15 15,0 0-14-15,0 2-4 0,0 6 3 16,0 1 5-16,6 3-4 0,-2 3-1 16,-1 2-6-16,1 0-1 0,-2 2-2 15,2-1-1-15,0 0-2 0,4 0 1 16,-6-3-17-16,0-1-28 0,0 1-32 15,1-3-63-15</inkml:trace>
  <inkml:trace contextRef="#ctx0" brushRef="#br0" timeOffset="28762.948">5825 9967 99 0,'2'0'21'0,"9"-5"9"15,-1-2 13-15,0-1 8 0,5-2-5 16,-7 0-15-16,0-2-7 0,5-1-6 15,-3-1-2-15,2-1-4 0,-5 2-1 16,1 0-6-16,-4 0-1 0,0 1-2 16,2 1 0-16,-6 2-1 0,0 0 2 15,0 3-3-15,0 2 2 0,0 2 1 16,0 2-1-16,0 0-1 0,0 0 1 16,-4 0 0-16,0 0-2 0,2 0-2 0,-2 4 2 15,2 3-2-15,2 0 2 0,0 0-1 16,0 0 2-16,0 2-1 0,6 1 2 15,-2 1-2-15,6 0 0 16,-3 2 2-16,-3 0-2 0,2 3 0 0,-2 1 1 16,4 2-2-16,-3-1 2 0,3 1 0 0,-2 0 4 15,2-1-11-15,-2-2 5 16,-1 1-4-16,-1-1-3 0,2 0-8 16,-4 1-9-16,-2 2-17 0,0-1-18 15,0 3-17-15,2 0-40 0</inkml:trace>
  <inkml:trace contextRef="#ctx0" brushRef="#br0" timeOffset="29074.326">5908 10283 52 0,'0'0'54'0,"2"0"-18"0,2 0-1 16,6-1 2-16,-1-2 2 0,7 0-6 0,7-3-2 16,2 2-4-16,6 0-3 0,-2 1-4 15,0 0-4-15,0-1-2 0,2 1 0 16,-5-1-3-16,1 2-3 0,0-2 0 15,0 1-5-15,0 1-1 0,-6-2 0 16,1 2-1-16,3 0 0 0,-4 1-1 16,-7 1-4-16,7 0-15 0,-9 0-20 15,3 0-40-15,-7 0-60 0</inkml:trace>
  <inkml:trace contextRef="#ctx0" brushRef="#br0" timeOffset="30390.069">1887 12241 27 0,'-10'-3'61'0,"-7"-1"-8"15,3 0-13-15,-5 1 3 0,7-1 3 16,-7 2-5-16,5 2-4 0,-3-2-9 0,3 2-3 16,-3 1-8-16,3 4-6 15,-5 7-1-15,-3 0-4 0,3 3 6 16,-6 4-4-16,2 1 0 0,11 0-3 15,2 2 1-15,5 2-3 0,5 0 0 0,0 3-1 16,7 0-1-16,11 1 1 0,-1 2-1 16,3-2 3-16,3-3-5 0,0-2 3 15,4-5-3-15,6-6 2 0,6-5-1 16,9-1 2-16,-1-5 0 0,5 2 0 16,-2-3 0-16,-5 0-2 0,3 0-1 15,-9-6-11-15,4 3-10 0,-6-3-25 16,-1 1-57-16,3-3-92 0</inkml:trace>
  <inkml:trace contextRef="#ctx0" brushRef="#br0" timeOffset="30678.371">2559 12226 192 0,'-14'-1'62'15,"7"-1"-13"1,5 0-5-16,0 1 5 0,2-2-2 0,0 3-10 0,6-2-13 0,17-1-7 16,2 2-1-16,4-4-3 0,8 2-2 15,0 2-5-15,3-2-3 0,-1 0 0 16,-4 3-2-16,-2-2 1 0,4 2-1 15,-6 0 0-15,0 0-5 0,-2 0-14 0,-6 0-20 16,0 3-28-16,-3 0-65 0,-1 5-71 16</inkml:trace>
  <inkml:trace contextRef="#ctx0" brushRef="#br0" timeOffset="30882.492">2735 12427 127 0,'20'-5'94'0,"3"-2"-47"0,4 3-1 16,4-4 10-16,6-1-8 0,-4 3-20 16,3 0-15-16,-3 1-8 0,-2 2-3 0,-2-1 0 15,2 1-1-15,-5 3-8 0,1 0-51 16,-2 0-90-16</inkml:trace>
  <inkml:trace contextRef="#ctx0" brushRef="#br0" timeOffset="31443.629">3750 12296 72 0,'2'0'54'0,"18"0"-8"16,9-4 6-16,2-6 17 15,3-3 1-15,-1 0-15 0,-2-5-21 0,-2-1-7 16,-1 0-2-16,-3-1-1 16,0-1-12-16,-10 0 1 0,-3 1-3 0,-6 1-2 15,-6 4-1-15,0-1-4 0,0 3-1 16,-8 4 2-16,-15-2-2 0,-6 7-2 15,-4 2 1-15,-2 2-2 0,-8 0 1 16,1 0-2-16,1 6 3 0,4 5-2 16,4 0 2-16,4 5-1 0,0 3 1 0,4 6 0 15,8 1-1-15,5 4 2 0,6 3 0 16,2 1-2-16,4 3 1 0,2 1-1 16,16-3-1-16,5 2 2 0,8-2 0 15,6-4 0-15,7-2 0 0,5-2 0 16,-3-6 0-16,8-5 0 0,-3-9 1 15,1-7 0-15,0-3 1 0,-3-7-3 16,-1-3 2-16,-9-1-2 0,-2-1-1 16,-6 1-14-16,-2-3-39 0,-4 4-41 15,0-1-113-15</inkml:trace>
  <inkml:trace contextRef="#ctx0" brushRef="#br0" timeOffset="32089.959">4479 11735 11 0,'-4'-10'154'16,"4"-3"-108"-16,0-3-12 0,7-4 4 15,13-3 11-15,1 0-12 0,2-3-15 16,-3-1-5-16,-3 1-4 0,1-3-3 16,-9 2-3-16,3-1-2 0,-4 2-2 15,-4-2-3-15,1 2 1 0,-3 2 0 16,-2 2-1-16,0 2 1 0,-4 4 0 16,-7 2 1-16,-1 5-2 0,-1 2 0 0,-3 2 0 15,6 5 1-15,-9 0 1 0,2 0-2 16,1 5 1-16,1 3 2 0,-1 3 0 15,8 4 2-15,-1 0 0 0,-1 4 3 16,8 1-2-16,0 1-1 0,-2 0 0 16,4 5 0-16,0-1 0 0,0 4-3 15,0 0 1-15,0 1-2 0,10 0-2 16,9 4 2-16,-7 0 1 0,7-1-2 0,-1-2 2 16,-1-2 0-16,6-6-2 0,-1-3 1 15,5-8 0-15,-10-4-1 16,5-7 0-16,-3-1 2 0,-9-9 4 15,-3-7-3-15,-5-3 0 0,-2-4-2 16,-9-1 3-16,-18 3 1 0,-4 4 1 0,0 2-3 16,3 6 1-16,-6 5-3 0,10 4-1 15,-3 8-2-15,2 5-10 0,13 6-36 16,-3 5-72-16,11 0-172 0</inkml:trace>
  <inkml:trace contextRef="#ctx0" brushRef="#br0" timeOffset="39326.144">7665 9272 68 0,'0'0'121'0,"0"0"-75"15,0 2-22-15,0 5 2 0,0 2 13 16,12 3-5-16,-3 4-14 0,1 0-8 15,2 1-6-15,-3 3-3 0,-3 0 0 16,-2 0-1-16,4 1-2 0,-8-3-8 0,2 1-14 16,0 2-18-16,-2-3-29 0,0 2-20 15,4-1-6-15</inkml:trace>
  <inkml:trace contextRef="#ctx0" brushRef="#br0" timeOffset="39569.104">7853 9358 67 0,'0'-1'47'0,"0"0"-11"0,0 1 1 15,0 0 3-15,0 0-7 0,4 4-2 16,0 2 12-16,-2 4-19 0,5 2-6 15,-5 4-1-15,0-2-5 0,6 3-3 16,-8 1-4-16,0 0-3 0,2 2-1 16,-2-2-4-16,4 1-38 0,6 0-70 15,1-3-103-15</inkml:trace>
  <inkml:trace contextRef="#ctx0" brushRef="#br0" timeOffset="40655.585">7531 10344 61 0,'0'0'110'0,"0"-1"-68"15,0 0 5-15,0 1 4 0,0 0-6 16,0-2-12-16,4 2-8 0,4-3 0 16,8-2-1-16,-3 1-3 0,5 0-3 15,-5-2 0-15,3-1-1 0,-3-2-3 16,-1-1-3-16,-4-1-2 0,-3-1-2 16,-3-2-2-16,-2 0-1 0,0-1-1 15,0 2-1-15,0 0 0 0,0 0-2 0,0 2 0 16,0 0 1-16,-2 1-2 0,-5-1 2 15,-1 5 0-15,-4-2-1 0,1 1 0 16,-1 4 0-16,2-1 0 0,3 1 0 16,-1 3 0-16,-2-1-2 0,2 1 3 15,-1 0-2-15,-1 0-3 0,2 2 3 0,2 2 0 16,1 1 0-16,-5 2 0 0,8 1 1 16,2 0 0-16,-2 3 0 15,2 0 0-15,0 2 0 0,0-2 0 16,0 3 0-16,0 1 1 0,0 2-1 0,0 1 0 15,0 1 0-15,0-2 0 0,4 4 0 16,4 0-1-16,-4 0 1 0,3 1-2 16,-1-1-1-16,-2-2-2 0,4-1-2 15,-4-1 2-15,-2-2 2 0,3-2-2 16,-1-2 1-16,2-2 1 0,4-1 1 0,-4-4 0 16,3 0 0-16,-1-2 1 0,6 0 1 15,-5-2 1-15,5 0 0 0,1 0 0 16,-1 0 0-16,1 0 0 0,3-2-1 15,-3-2 0-15,5 2 0 0,-1 0 0 16,-5-2 0-16,-3 2 1 0,1-3 0 16,-6 0 1-16,-4 0 0 0,-2 1 0 15,0-1 0-15,0 0-1 0,-6-1 0 16,-2 1 1-16,-9-1-2 0,5 4 0 16,-9-2 0-16,-3 2-2 0,1 2 1 0,0 0 0 15,0 3-3-15,1 6 2 0,-1 0-20 16,6 4-28-16,-3 0-24 0,9 3-80 15,-1 2-97-15</inkml:trace>
  <inkml:trace contextRef="#ctx0" brushRef="#br0" timeOffset="41656.998">7516 10317 85 0,'0'0'42'16,"0"0"-17"-16,0 0 7 0,10 0 22 0,5 0 6 15,3-4-16-15,5 1-9 16,-2-2-1-16,2-4-4 0,-3 0-5 15,-5 0-8-15,-1-3-5 0,-3 2 0 16,-3-3-1-16,0 0-1 0,-6 2-5 0,-2-2-1 16,0 1-1-16,-2 1-2 0,-8 3-2 15,-3-1 3-15,-1 4-1 0,1 1 0 16,-5 1-1-16,5 3 0 0,1 0-1 16,-2 0 1-16,1 0-1 0,-1 0 0 15,-1 1 0-15,3 5 2 0,2 1-2 0,-3 2 1 16,5 1-1-16,6 3 2 15,-2 1-2-15,4 2 1 0,0 3 1 16,0 0-1-16,2 3 0 0,8 1 1 16,5 0-1-16,7 0 0 0,-3 0 0 0,6-3-1 15,4-2 2-15,2-2-7 0,4-3 11 16,-2 0-4-16,2-4-2 0,-12-2 1 16,2-1 0-16,-5-2 1 0,-5-4-1 15,-1 0 0-15,-6 0 1 0,-1-4-2 16,-3-3-5-16,2-3-15 0,-4-1-21 0,0-1-40 15,0-1-94-15</inkml:trace>
  <inkml:trace contextRef="#ctx0" brushRef="#br0" timeOffset="42157.638">7884 10024 195 0,'0'-9'33'16,"0"-2"-3"-16,4 0 1 0,6-4 13 0,7 1-7 15,-7-4-8-15,5-1-9 16,-7-1 5-16,-4-1-7 0,-2 1-6 15,-2-1 0-15,0 3-6 0,0 2 1 16,0 2-4-16,-2 2 2 0,-6 4 1 16,-4 0 7-16,1 4-7 0,1 3-1 0,-3 0 1 15,5 1-1-15,0 0-1 0,-9 5-1 16,5 3-3-16,-5 3 1 0,9 1 0 16,0 0 0-16,2 3 0 0,6 1 1 15,0-1-2-15,0 1 0 0,12 2 0 16,-2 2 0-16,7 2 1 0,-7-1 0 15,9 2 0-15,-3 0 3 0,1-1-7 0,2 2 0 16,3-3 2-16,-1-2 1 16,4 0 0-16,-7-3-2 0,3-3-1 15,-2-3 0-15,-7-2-1 0,-6-5-1 0,3-1 1 16,-7-2 3-16,-2-2 5 0,0-7-2 16,0-3 0-16,-19-1-2 0,-10 2 1 15,-4 0 0-15,-6 4 2 0,-3 3 0 16,7 3-5-16,6 1 4 0,5 5-5 15,11 5-12-15,9 3-56 0,4 5-105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3486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6999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7539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10755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11376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11214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11322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19 865 0 0,'0'-18'2402'0'0,"0"18"-1281"0"0,20 0-192 0 0,-20 0 256 0 0,20 0-64 0 0,-20 0-64 0 0,21 0-192 0 0,-1 0-224 0 0,-20 0-161 0 0,22 0-128 0 0,-1 0-159 0 0,-21 18 63 0 0,0-18-96 0 0,20 18 32 0 0,-20-18 0 0 0,0 18 1 0 0,0-18-1 0 0,0 20-32 0 0,0-2 0 0 0,-20 1 32 0 0,20 0-32 0 0,-21-1-64 0 0,-1 0 65 0 0,2 0-65 0 0,20 2-32 0 0,-21-2 0 0 0,1 0-32 0 0,20-18 0 0 0,0 18-32 0 0,0-18 0 0 0,0 0 0 0 0,0 0 0 0 0,0 0 0 0 0,0 0 160 0 0,0 0 192 0 0,0 0 321 0 0,20 0-128 0 0,21-18-129 0 0,-19 18-128 0 0,-1-18-128 0 0,-1 18-64 0 0,1 0 1 0 0,-1-18-65 0 0,0 18 0 0 0,2 0-96 0 0,-22 0-321 0 0,0 0-640 0 0,20 0-1025 0 0,-20 0-1729 0 0,0 18-5286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1698 0 0,'0'0'4292'0'0,"0"-27"-2883"0"0,0 27-224 0 0,0-27 192 0 0,0 27-31 0 0,27 0-257 0 0,0-27-96 0 0,0 27-96 0 0,0 0-65 0 0,-27 0-95 0 0,27 0-192 0 0,0 0-33 0 0,0 0-192 0 0,0 0 65 0 0,0 0-33 0 0,0 27-96 0 0,-27-27 0 0 0,27 27-127 0 0,0 0 63 0 0,-27 0 64 0 0,0 0-64 0 0,0 0 32 0 0,0 0-31 0 0,0 27-65 0 0,0-27-32 0 0,-27 27 96 0 0,27-27-96 0 0,-27 1 32 0 0,0 26-32 0 0,27-27 0 0 0,-27 0 97 0 0,0 0-97 0 0,27 0 64 0 0,0 0 32 0 0,-27-27-96 0 0,27 27 32 0 0,0-27 64 0 0,0 0-96 0 0,0 0 161 0 0,0 0 31 0 0,27 0 128 0 0,-27 0 1 0 0,27-27-193 0 0,0 27-32 0 0,0-27-128 0 0,0 0 64 0 0,0 27-96 0 0,0-27-64 0 0,-27 0-128 0 0,28 27-288 0 0,-1-27-737 0 0,0 27-801 0 0,0-27-1377 0 0,-27 27-1730 0 0</inkml:trace>
  <inkml:trace contextRef="#ctx0" brushRef="#br0" timeOffset="433.329">811 189 929 0 0,'0'0'5637'0'0,"0"0"-3619"0"0,0 0-416 0 0,-27 0 159 0 0,27 0-191 0 0,-27 0-289 0 0,0 0-288 0 0,27 27-128 0 0,-27 0-129 0 0,0-27-31 0 0,27 27-192 0 0,-27 0-97 0 0,0 0-160 0 0,27 0-32 0 0,0 1 1 0 0,0-1-225 0 0,0 0 128 0 0,0 0 32 0 0,0-27-96 0 0,0 27 0 0 0,27 0 64 0 0,-27-27-96 0 0,27 27 32 0 0,0-27 64 0 0,0 0-32 0 0,0 0 65 0 0,-27-27-65 0 0,27 27 64 0 0,0-27-32 0 0,0 0-32 0 0,-27 0 32 0 0,27 0-32 0 0,-27 0 32 0 0,0-28-128 0 0,0 28 129 0 0,0 0 63 0 0,0 0-96 0 0,-27-27-32 0 0,0 54-32 0 0,0-27 0 0 0,-27 0 32 0 0,27 27-64 0 0,0 0 0 0 0,0 0 0 0 0,0 0-64 0 0,-27 0-32 0 0,27 27 32 0 0,0 0-385 0 0,0-27-351 0 0,27 27-482 0 0,-27 0-832 0 0,27 0-1217 0 0,0 0-3715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298 459 352 0 0,'-28'0'4645'0'0,"28"0"-2980"0"0,-27 0-127 0 0,0 0-97 0 0,0 0-32 0 0,0 0-223 0 0,27 27-161 0 0,-27 0-65 0 0,-27 0-287 0 0,54 0-192 0 0,-27 1-97 0 0,0 26-96 0 0,27-27-64 0 0,-27 27-31 0 0,27-27-65 0 0,0 0-32 0 0,0 0-32 0 0,0 0 32 0 0,27-27-32 0 0,-27 0 32 0 0,27 0 96 0 0,0 0 97 0 0,0 0 191 0 0,0-27-64 0 0,0 0 65 0 0,0 0-65 0 0,0-27-63 0 0,-27 0-129 0 0,27 27 64 0 0,-27-28-128 0 0,27 1 0 0 0,-27 0-96 0 0,0 0 0 0 0,0 27-31 0 0,0-27 31 0 0,0 27-64 0 0,0-27 32 0 0,0 27-32 0 0,0 0 0 0 0,0 0 0 0 0,-27 0 32 0 0,27 0-64 0 0,-27 0 32 0 0,27 27 32 0 0,-27-27 0 0 0,27 27 0 0 0,0 0 0 0 0,0 0 0 0 0,0 0 0 0 0,0 0-96 0 0,0 0 32 0 0,0 0 0 0 0,-27 27 64 0 0,27 0 0 0 0,0-27 64 0 0,0 27-32 0 0,27 27 64 0 0,-27-27-96 0 0,27 27 128 0 0,-27 0-96 0 0,27-27 64 0 0,-27 27-96 0 0,27 0 32 0 0,-27 0-32 0 0,28 0 1 0 0,-28 1-1 0 0,27-28-32 0 0,-27 27 32 0 0,27-27-64 0 0,-27 0 0 0 0,27 27-97 0 0,-27-54-159 0 0,0 27-449 0 0,0-27-352 0 0,0 27-640 0 0,0-27-1026 0 0,0 0-1857 0 0,0 0-5189 0 0</inkml:trace>
  <inkml:trace contextRef="#ctx0" brushRef="#br0" timeOffset="648.287">622 703 3780 0 0,'0'-27'4035'0'0,"0"27"-2209"0"0,27 0-320 0 0,-27-27 95 0 0,0 27-96 0 0,27-27-351 0 0,-27 0-322 0 0,27-1-159 0 0,0 1-161 0 0,-27 0 33 0 0,27 0-289 0 0,0 0 65 0 0,-27 0-161 0 0,27-27 32 0 0,-27 27 32 0 0,0-27-96 0 0,27 27 0 0 0,-27-27-32 0 0,0 27-64 0 0,0-27 0 0 0,27 27 33 0 0,-27 0-1 0 0,0 0 32 0 0,0 0 32 0 0,-27 27 128 0 0,27 0-32 0 0,-27 0 0 0 0,0-27-95 0 0,27 27-1 0 0,-27 0 0 0 0,0 27-32 0 0,27-27-32 0 0,-27 27 32 0 0,27 0 32 0 0,-27 0-64 0 0,27 0 32 0 0,-27 0-32 0 0,27 0-64 0 0,-27 0 64 0 0,27 27 1 0 0,0 0-1 0 0,0-27-32 0 0,0 27 32 0 0,0 0-32 0 0,0 0 32 0 0,0 0-64 0 0,27 1 32 0 0,0-1-32 0 0,-27 0-32 0 0,27-27 32 0 0,0 0 0 0 0,0 27 0 0 0,0-27 32 0 0,0-27-64 0 0,0 27 32 0 0,0-27 0 0 0,-27 0 0 0 0,27 0 0 0 0,-27 0 64 0 0,27 0 0 0 0,-27-27-32 0 0,0 27 32 0 0,27-27 0 0 0,-27 0 0 0 0,0 0 32 0 0,-27 0-64 0 0,0 27 64 0 0,27-27-32 0 0,-27 27-64 0 0,-27-27 0 0 0,27 27 0 0 0,0 0-32 0 0,0 0 0 0 0,0 27-32 0 0,-27 0-96 0 0,27 0-737 0 0,0 0-1281 0 0,0 0-1729 0 0,0 0-4582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2:39.3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17666 14767 34 0,'-2'-3'78'16,"-1"3"-47"-16,1-1-6 0,2-1-1 16,0 2-8-16,15-2-3 0,12-1 10 0,14 1 7 15,3-1-4-15,11-2-6 0,3 2 0 16,2-3-11-16,4 2 3 0,0 1-3 15,-2-1-6-15,-2 1-1 0,-6 2 0 16,-4-2-2-16,-9 0 0 0,0 1 2 16,-10-1-3-16,0 1 0 0,-6 2-8 15,-8-1-29-15,10 1-50 0,-9 0-26 16</inkml:trace>
  <inkml:trace contextRef="#ctx0" brushRef="#br0" timeOffset="10140.823">15036 13135 3 0,'6'-3'7'0,"1"-1"-2"0,-1 0-3 16,0 2-2-16,2-1 2 0,5 1-2 15,-1 2 0-15,5-3 0 0,-3 3 0 16,9-1 0-16,-7 0-2 16,-1 1-4-16</inkml:trace>
  <inkml:trace contextRef="#ctx0" brushRef="#br0" timeOffset="10789.22">15270 13023 11 0,'-2'0'14'0,"2"0"-14"15,0 0 8-15,0 0-3 16,-2 0 3-16,2 0-4 0,0 0 13 16,0 0 0-16,0 0-4 0,0 0 3 15,0 0 8-15,0 0 11 0,0 1-1 0,-7 4-4 16,-5 1-2-16,2 3-10 0,-11 0 1 15,-6 7 0-15,-4 2-4 0,-12 5-4 16,-11 4-3-16,-6 6-2 0,-4 1-2 16,-2 5 1-16,-6 2-3 0,7 0 0 15,-3-1-1-15,6 0 0 0,6-4-1 0,7-4 0 16,12-1-1-16,4-8-7 16,6-3-16-16,4 0-16 0,0-7-12 0,9 0-13 15,-3-2-26-15</inkml:trace>
  <inkml:trace contextRef="#ctx0" brushRef="#br0" timeOffset="11005.036">14329 13476 74 0,'0'-7'25'0,"2"2"4"0,-2 2 8 16,0-1-7-16,0 4 10 0,0 0-5 15,0 0-22-15,0 0-10 0,0 2-2 16,4 3 12-16,5 2 1 0,1 6-3 15,9-2-3-15,5 1 0 0,5 1-3 16,2-3 0-16,7-2 1 0,1 0-3 16,4-5 0-16,-1 0-2 0,3 2 1 15,-8-4-5-15,-1 5-35 0,-3-1-56 16,-11 1-94-16</inkml:trace>
  <inkml:trace contextRef="#ctx0" brushRef="#br0" timeOffset="21404.097">1800 8117 73 0,'-4'0'127'0,"-2"0"-73"0,6-2-2 15,0-1-4-15,0-1 0 0,0-1-7 0,2-1-4 16,6 2-10-16,5-5-6 0,-1 0-5 16,1-1 1-16,-1-3-1 0,7-6-4 15,-1 0-1-15,9-2-4 0,0-2 4 16,2-1-7-16,-2 0 1 0,-6-2-1 15,-5 3 0-15,-1-1 0 0,-7 0-2 0,-6-1 1 16,0 3 0-16,-2-3-2 0,0 4-2 16,0 2 3-16,0 2 0 15,-2 3-1-15,-4 4 1 0,-1-1-1 0,-5 7 2 16,2 1 0-16,-7-2 1 0,9 4 4 16,0 1-1-16,-7 0-3 0,9 0-2 15,-2 0-1-15,-7 3-2 0,7 4 0 16,-4 2 1-16,-5 3 0 0,3 3 0 15,-5 4 0-15,0 2 0 0,7 3 1 16,-5 3-1-16,11 4 0 0,4 4 1 0,0 5-1 16,2 2-1-16,0 4 1 0,0 0 1 15,6-1 0-15,0-4-1 0,9-6 1 16,-5-2-3-16,9-7 2 0,-7-4-2 16,11-6-2-16,2-5-2 0,-9-2 2 15,7-6 0-15,-4-1 4 0,-7-2 0 16,3-2 1-16,-7-6 3 0,-2-5-3 15,-2-4 1-15,4-1 0 0,-3 0-2 16,-5-1 1-16,0 2 0 0,-7-2-1 16,-13 3 1-16,-7 3-1 0,-6 2 0 0,-2 6-1 15,-7 2-2-15,7 3 1 0,0 0-5 16,2 6 1-16,6 3-9 0,4 2-24 16,15 1-26-16,8 1-22 0,0 1-75 15</inkml:trace>
  <inkml:trace contextRef="#ctx0" brushRef="#br0" timeOffset="21782.249">2390 8015 156 0,'-2'-2'172'16,"2"-1"-124"-16,0-1-2 0,0-1 3 15,6 1-9-15,10 1-13 0,3 0-12 16,4 0 0-16,8 0-2 0,4 0-7 16,6-1 2-16,-6 1-5 0,2-1 0 0,3 2 0 15,-9 1 0-15,-4-1-2 0,-1 2-1 16,-5 0-5-16,0 0-18 0,-3 0-22 16,-9 2-30-16,-1 3-35 0,4-1-102 15</inkml:trace>
  <inkml:trace contextRef="#ctx0" brushRef="#br0" timeOffset="22021.155">2433 8176 88 0,'17'-2'193'0,"5"1"-134"15,3-3-8-15,8 1-1 0,4 2-5 0,3-1-11 16,-1 0-10-16,-2 2-7 16,-2-2 1-16,9 2-9 0,-7-1-2 15,-6 0-4-15,2 0 0 0,-4 1-3 16,-4 0 0-16,2 0-14 0,-5 0-26 16,-5 0-42-16,6 0-68 0</inkml:trace>
  <inkml:trace contextRef="#ctx0" brushRef="#br0" timeOffset="25033.866">3684 7892 53 0,'-7'0'155'0,"-7"-1"-99"0,2 1-8 16,-7 0-9-16,0 0-4 0,-5 2-6 15,1 3-2-15,-6 4 0 0,0-1-10 16,2 4-7-16,-2 3 0 0,2 1-2 16,2 6-5-16,9 4-1 0,1-3-1 0,13 1 1 15,2-2-3-15,4-2 1 0,17-1 2 16,4-4 0-16,6-1-1 0,2-2 1 16,2-4-2-16,4-3 1 15,1-1 5-15,-5-4-1 0,2-2-2 0,2-4 3 16,-6-3 0-16,-4-5 0 0,-4 0 0 15,-10-1-1-15,-1-2 0 0,-8-1-1 16,-6 0-1-16,0-1-2 0,0-1 1 16,-12 0-1-16,-3 1-1 0,-3 0 2 15,-1 1 0-15,-1 1 0 0,1 1-2 16,2 3 0-16,3 3 3 0,6 4 2 0,4 1 1 16,-1 3 1-16,5 2-2 0,-2 0-3 15,2 0-5-15,0 2-3 0,2 8 5 16,9 1 2-16,9 4 0 0,-5 3 4 15,8 2-1-15,-3 2 0 0,-1 0-3 16,2 3 2-16,-1-1 0 0,-3 0-2 16,3-2 2-16,-1-2-1 0,-4-5-1 15,-1 0 2-15,-2-1-2 0,-1-5-1 16,-1 0-2-16,-4-1-7 0,-4-3-8 16,0 1-21-16,5-1-22 0,-3-2-30 0,8-1-78 15</inkml:trace>
  <inkml:trace contextRef="#ctx0" brushRef="#br0" timeOffset="25321.094">4101 7976 226 0,'-2'-1'75'0,"2"-1"-25"16,0 2 7-16,0-2-6 0,13 2-19 15,5 0-9-15,7 0 4 0,4 0-2 0,2 0-2 16,0 0-6-16,2 0-6 0,-2 0-4 16,2 0-1-16,0 0-3 15,0-1 1-15,-4-1-1 0,-2-1 0 0,-2 0-1 16,-5 1-11-16,-7 0-19 0,1 2-31 15,-7 0-40-15,-1 0-68 0</inkml:trace>
  <inkml:trace contextRef="#ctx0" brushRef="#br0" timeOffset="25558.618">4351 7863 124 0,'0'0'177'16,"0"-1"-113"-16,0 1-18 0,0 0-20 0,0 3 0 16,4 7 4-16,3 3 5 0,-3 3-8 15,2 4-2-15,2 2-2 0,3 2-12 16,-1 3-4-16,2-1-4 0,-3 2 2 16,-1-3-2-16,0-1-2 0,5-1 0 15,-5 0-15-15,0-1-22 0,4-2-32 0,-3-1-19 16,5-3-51-16,1-3-114 0</inkml:trace>
  <inkml:trace contextRef="#ctx0" brushRef="#br0" timeOffset="26239.732">4858 7877 55 0,'0'-4'140'0,"-6"-1"-70"16,3 0-10-16,3 2-3 0,-2-1-1 15,0 1-7-15,2 2-4 0,-2 0-9 0,2 0-10 16,0 1 0-16,-2 0-6 0,2 0-7 16,0 0-8-16,0 2-3 0,0 2-1 15,0 5 0-15,0 1 4 0,2 3 0 16,4 2-2-16,-3 1 2 0,7 2-3 16,-4 2-1-16,-2 1 1 0,7 0-1 15,7 0 0-15,1-1-2 0,-1-3 3 16,7-2-2-16,-2-3 0 0,0-3-1 0,-5-5 0 15,1 0 2-15,4-3-2 0,-3-1 1 16,3-3 5-16,0-3-1 16,-1-6 0-16,-7-3-2 0,1 0 3 0,-3-4-4 15,-1 1 1-15,-6-1 0 0,1 3-3 16,-7 0 3-16,0 1-1 0,0 0 0 16,0 4 2-16,0 0-1 0,0 4-2 15,-9 1 3-15,5 1 1 0,-2 3-3 16,2 1 0-16,2 1-1 0,0 0-2 0,0 5-5 15,2 3 3-15,0 1 3 0,0 5-1 16,4-2 3-16,14 4-1 0,-1 1 0 16,6-1-1-16,2-1 1 15,-5-2 0-15,1 0 0 0,4-6-1 0,0 0-2 16,-3-3 1-16,3-2 1 0,-6-2 1 16,3-5 2-16,3-6 0 0,-4-5 1 15,-7-1-2-15,5-3-2 0,-13-1 3 16,-2 2-1-16,-2 0-1 0,-2 1-2 15,0 0-2-15,-4 1-5 0,-6 2 2 0,-7 3-1 16,5 3-2-16,-7 1-5 0,7 3-24 16,-3 5-18-16,5-2-20 0,2 2-21 15,8 6-126-15</inkml:trace>
  <inkml:trace contextRef="#ctx0" brushRef="#br0" timeOffset="26740.218">6104 7973 60 0,'-12'0'159'0,"6"0"-71"16,-7 0-25-16,-1 0-12 0,3 0-3 16,-3 0-11-16,8 2-10 0,-3 1-10 15,-1 1-2-15,4 1 0 0,0 0-1 16,4 0-1-16,-2 2 0 0,-1 0-5 15,3 1 0-15,-2 2-1 0,4-2-2 0,0 5 0 16,0-2-2-16,8 0 1 0,5 1-4 16,5-2 3-16,-1-1-1 0,4 1 0 15,-1-3-1-15,-5-2 1 16,3 0-2-16,-5-3-1 0,3-2-1 0,-1 0 0 16,3-2 3-16,1-7 2 0,-5 1-1 15,1-6 1-15,-5-2-3 0,-6-2 0 16,-4-1 3-16,-2-2 0 0,-18 4 4 15,-7 0 2-15,-4 4-2 0,-2 5 1 16,2 4-5-16,-2 3-1 0,2 1-4 0,4 2 0 16,0 6-8-16,10 5-29 0,1 5-37 15,10 4-93-15</inkml:trace>
  <inkml:trace contextRef="#ctx0" brushRef="#br0" timeOffset="30671.887">1519 9622 28 0,'0'-13'138'0,"0"1"-69"0,0 1-16 16,-8 1-6-16,-6 2-1 0,-1-1-2 15,-1 3-6-15,-5 2-6 0,4-1-7 16,-3 2-5-16,-3 1-9 0,2 2-1 16,-4 0-3-16,-1 0 2 0,1 3-5 0,0 4-2 15,2 5-2-15,3 3 0 16,-1 4 0-16,9 5-1 0,3 1 0 0,9 4 1 16,0 1 1-16,21 2-1 15,4 1 0-15,6-1-1 0,-2-6-1 0,4-3-3 16,-4-6 3-16,2-4 1 0,0-7 1 15,-2-3 0-15,0-3 1 0,-3 0 1 16,-5-4-1-16,-6-7 4 0,1-2 0 16,-10-2 2-16,-4-4 2 0,-2 0-1 15,0-1-2-15,-6-3-1 0,-8 1-4 0,1-1-2 16,-1 1 1-16,4-2 3 0,-7 1-2 16,5-2-2-16,-1 1 2 0,-5 1-1 15,1-1-1-15,3 0 3 0,-3 0-5 16,5 2 1-16,-5 1 2 0,11 4 2 15,2-2-4-15,4 5 2 0,0 4 0 0,0-1 0 16,0 3-2-16,0 2 2 16,0 1-1-16,0 2-1 0,0 2 1 15,0 0 1-15,0 0 0 0,0 1-2 16,0-2 1-16,0 1-1 0,8 1 1 0,7-2-1 16,-9 1 1-16,-2 1 0 0,0 0 1 15,-2 0-2-15,0 0 1 0,2 0-1 16,-2 1 0-16,5 2 1 15,-1-1-1-15,0 1 2 0,4 2 0 0,-6 0 0 16,-2 0-2-16,1 4 2 0,-1 2-2 0,0 3 2 16,2 5 0-16,8 3-1 15,3 7 1-15,7 2 0 0,5 4 3 16,0 3-6-16,2 3 2 0,0 2-6 16,-6-1-16-16,2-2-9 0,-3-2-8 15,-1-4-12-15,0-2-22 0,-1-7-22 0,5-6-108 16</inkml:trace>
  <inkml:trace contextRef="#ctx0" brushRef="#br0" timeOffset="31212.226">2108 9287 179 0,'-12'-11'74'0,"0"-1"-28"15,-5 4-7-15,3-1 5 0,-3 3-2 16,5 0-8-16,-3 1-7 0,9 0-5 16,0 3-1-16,4 2-7 0,2-2-4 0,0 2-3 15,0 0-7-15,0 2-3 0,-4 6 2 16,2 2 2-16,0 2 1 0,2 5-1 15,0 1 1-15,0 3-2 0,0 4 0 16,6 4 1-16,4 0 1 0,7 4-1 16,-5 0 1-16,7 0-2 0,-7 2 2 0,7-2-1 15,3-1-2-15,-5 0-2 0,6-1-4 16,-1-6-3-16,-7 0 2 16,8-4 2-16,-5-3 0 0,-3-2-1 15,-1-3 0-15,-4-2 0 0,-3 0 0 0,-5-2-4 16,2-5-2-16,-4 0-2 0,0-2-9 15,0-2-2-15,2 0-6 0,-2 0-17 16,0 0-73-16,-6 0-87 0</inkml:trace>
  <inkml:trace contextRef="#ctx0" brushRef="#br0" timeOffset="31426.233">1647 9716 114 0,'0'-8'140'0,"5"0"-88"0,17-2-5 16,5 1 5-16,6-2-6 0,11 0-4 16,-1-2-7-16,9 2-6 0,2-3-4 15,-1 3-6-15,5 0-8 0,8 0-3 16,-6 2-5-16,-2 3 1 0,-10 1-4 16,-5 1 0-16,-6 4-6 0,-8 0-15 0,-4 0-20 15,-8 1-28-15,1 5-45 0,-7 2-106 16</inkml:trace>
  <inkml:trace contextRef="#ctx0" brushRef="#br0" timeOffset="31931.78">1079 10546 182 0,'0'-4'88'0,"0"1"-53"0,0-1 0 15,4 2 2-15,17-3-4 0,12-3 4 16,19 1 1-16,16-2-7 0,19-2-2 0,12 2-7 16,15-2-5-16,1 3-6 0,-3-1-4 15,-7 2-2-15,-1 2-2 0,-9 3-1 16,-2-1 0-16,-2 2-2 0,0 0 3 16,0-3-1-16,0 0-1 0,-11 2-1 15,-5-2-13-15,-17 3-9 0,-19 1-18 0,-10 0-19 16,-11 0-30-16,-11 4-81 0</inkml:trace>
  <inkml:trace contextRef="#ctx0" brushRef="#br0" timeOffset="33221.203">1710 11008 39 0,'-9'-2'151'0,"1"0"-103"15,-9 2-10-15,1 0-3 0,-5 0-10 16,1 5-5-16,1 4-7 0,-4 2-3 16,0 4 1-16,1 1-5 0,5 1-1 15,-3 3-1-15,7 2-4 0,1-1 4 16,12 0 1-16,0-1 0 0,0-2-3 15,20 0 2-15,5-6-2 0,6-2 2 16,0-3 4-16,-2-4-1 0,2-3-1 0,-6 0 2 16,-4-9 10-16,-1-5 6 15,-3-2 2-15,-5-5-6 0,-1-2 1 16,-3-1-5-16,-4-1-5 0,-2 1-2 0,-2 1-6 16,-2-1 0-16,-15 2 0 0,3-1-1 15,-7 0-1-15,1-2 0 0,1 1 0 16,-2 0 1-16,-1 1-2 0,7 2 0 15,-3 3-1-15,7 1 2 0,-1 7 0 16,4 1-1-16,5 4-1 0,-1 4 1 0,2 1 0 16,2 0-6-16,0 0-3 0,0 4 1 15,11 5 4-15,9 4 5 16,3 3-1-16,0 3 2 0,2 4 2 16,-3 3-3-16,-1 1 3 0,-4 4-3 0,1-2 2 15,-3 1 0-15,3-1-2 0,3 1 0 16,-5-2 0-16,5 1 1 0,-2-1-1 15,-5-3-2-15,1-1-14 0,-5-2-13 16,0-3-5-16,3-2-28 0,1-6-39 16,7-2-85-16</inkml:trace>
  <inkml:trace contextRef="#ctx0" brushRef="#br0" timeOffset="33719.864">2146 11144 111 0,'-7'-4'110'16,"1"-3"-60"-16,0-1-8 0,2 0 2 16,4-4 2-16,0-2-11 0,12 0-3 15,1-3-7-15,7-1-3 0,-3 0 1 16,-1-2-2-16,-3-3-5 0,-1 0-1 15,-8 0-5-15,3-1 0 0,-5 2-1 16,0 2-2-16,-2 3 1 0,0 5 3 0,0 1 2 16,0 5-4-16,-2 3 1 15,-2 3-3-15,-3 0 1 0,-3 0-3 16,-2 3-4-16,1 6-1 0,-7 6-1 0,7 1 1 16,7 3 1-16,-2 5 0 0,6 2-1 15,0 2 2-15,0 1-2 0,8 0 0 16,1 3 1-16,5-1-1 0,5 1-1 15,7-3-1-15,5 2 1 0,-2-4-2 16,11-2-3-16,1-3 0 0,-4-5 4 16,-2-4-3-16,-8-5 0 0,-2-6 6 0,-4-2-1 15,-9 0 1-15,-6-11 4 0,1-4-1 16,-5-2-1-16,-2-2-2 16,-2-1 4-16,-17 2 1 0,-10 1-3 15,-2 2 1-15,-12 2-1 0,-1 3 0 0,-1 3 1 16,1 5-4-16,7 2-1 15,2 0 0-15,12 7-1 0,3 2-4 0,9 3-20 16,1 1-34-16,8 1-32 16,2 1-62-16,4-3-180 0</inkml:trace>
  <inkml:trace contextRef="#ctx0" brushRef="#br0" timeOffset="34228.753">3123 10444 40 0,'17'-9'111'0,"-5"3"-31"16,-3 0-18-16,3-3-15 0,-2 6-3 16,3-1-10-16,3 1-7 0,7 2 0 15,-4 0-7-15,3-3-8 0,3 4-3 16,-2 0-5-16,-4 0-1 0,5 0-2 0,-1 5 3 15,-2-3-1-15,4 2-3 0,-9 0 0 16,7 0-10-16,0 3-32 0,-9 0-29 16,3 0-72-16,-5 3-104 0</inkml:trace>
  <inkml:trace contextRef="#ctx0" brushRef="#br0" timeOffset="34507.57">3237 10612 52 0,'0'-1'169'16,"0"0"-86"-16,0-1-30 0,6-1 1 16,3 2-1-16,3-1-12 0,2-1-10 0,7 3 1 15,2-2-6-15,-2 0-6 0,5 0-4 16,-1 2-2-16,2-3-4 0,2 1-2 15,2 0 1-15,2-2-5 16,-2 2 0-16,-6-1-3 0,2-1 0 0,-2 3 1 16,-7-1-1-16,1 0 0 0,-1 2-9 15,-5 0-19-15,3 0-22 0,-3 0-39 16,-3 0-54-16,5 0-132 0</inkml:trace>
  <inkml:trace contextRef="#ctx0" brushRef="#br0" timeOffset="35960.715">4461 9806 3 0,'-2'0'13'15,"2"0"5"-15,0 0 36 0,0-3 7 16,0 1-27-16,0 0 2 0,0-3 0 15,0 1-1-15,0 1-4 0,0 1-1 0,0 0 6 16,-2 0-5-16,-4 2 3 0,-1 0 4 16,-3 0-11-16,0 0-8 0,-1 0-6 15,-3 6 1-15,-1 3-3 16,-1 4-3-16,3 6-1 0,-1 4-1 0,6 1 1 16,-5 5-2-16,9-2 1 0,4 0-5 15,0-1 1-15,0-8 5 0,17-2-10 16,-3-5 3-16,5-5 0 0,1-2 0 15,-3-4 2-15,4 0 3 0,1-6-3 16,-5-7 3-16,2-6-3 0,1-4 1 0,-12-4-2 16,-1-1-5-16,-5-1 16 0,-2 2-8 15,0 0-2-15,-2-4-1 0,-7 3-1 16,-5-3 1-16,2 0 3 16,-7 2-4-16,4-2 0 0,1 2 0 0,2 1 0 15,-3 0 0-15,7 7 0 0,2 1 0 16,-3 3 0-16,3 4 0 0,2 5 0 15,0 0 0-15,4 2-2 0,0 3 1 16,0-2 0-16,0 3 0 0,0 2 0 16,4-2 0-16,6 2-1 0,-3 0 2 15,-1 0 0-15,6 8 0 0,3 2 0 0,-5 0 1 16,7 6 1-16,-5 4-2 0,7 3 1 16,-3 5-1-16,3 5 1 0,1 4 0 15,1 3 0-15,2 4 1 0,2 1-2 16,1 3-9-16,-1 0-9 0,2-2-14 15,2-5-6-15,-2-7-30 0,-2-5-21 16,0-7-24-16,-3-5-39 0</inkml:trace>
  <inkml:trace contextRef="#ctx0" brushRef="#br0" timeOffset="36371.638">4942 9378 133 0,'-14'-5'134'16,"-5"1"-95"-16,9 2 2 0,2-1-4 0,-3 2 1 15,9 1-8-15,-2 0-9 0,2 0-9 16,0 4-11-16,2 5 3 16,0 6 2-16,0 5 4 0,0 1-1 0,13 4 4 15,9 4-7-15,5 0 0 0,6 6-4 16,9 1 4-16,-5 1-4 0,0 1 3 15,0-1-2-15,-6-1 0 0,-2-3-3 16,-2 0-6-16,-6-5-8 0,-1-4-10 16,-7-3-5-16,-3-6-11 0,-2-2-9 15,-4-5-19-15,-4-1-26 0,0-2-51 16</inkml:trace>
  <inkml:trace contextRef="#ctx0" brushRef="#br0" timeOffset="36590.146">4903 9785 182 0,'0'-2'100'0,"0"2"-42"15,0-1-10-15,0 0-7 0,0 1-1 16,0 0-6-16,15 0-3 0,1-1-7 16,9-4-3-16,10 0-5 0,7-1-3 0,-1 0-5 15,6-3-3-15,-1 3-4 0,1-1 0 16,-5 0 0-16,-5 3-2 0,2 0-11 15,-6 2-19-15,-4 2-23 0,0 0-33 16,-2 0-55-16,2 2-126 0</inkml:trace>
  <inkml:trace contextRef="#ctx0" brushRef="#br0" timeOffset="37208.696">4403 10400 226 0,'0'-4'67'0,"2"0"-25"0,10 0-1 16,-1-2 2-16,12 3 4 0,5-3-7 16,12-1-9-16,16 2-1 0,8-3-3 15,8 0-12-15,-2 3-4 0,7-1-2 16,-5 0-3-16,-2 3-1 0,1 0-4 16,-11-1 1-16,2 1 0 0,-5 1-1 15,-5-1 0-15,0-1-3 0,6 0-2 16,-2-2-1-16,6-1 1 0,-7-1-1 0,-5 2-26 15,-11 1-15-15,-8 2-18 0,-12 2-31 16,-7 1-75-16</inkml:trace>
  <inkml:trace contextRef="#ctx0" brushRef="#br0" timeOffset="38218.59">4740 10998 40 0,'0'-4'168'0,"0"0"-108"16,0 1-11-16,-6 1-3 0,0 2 2 15,-3 0-11-15,-5 0-8 0,1 1-11 16,-9 3-5-16,-5 5-3 0,0 3 0 16,-2 2-1-16,-2 2-3 0,4 3-2 15,2 0 1-15,3 1-4 0,3 2 2 0,11-2-2 16,6-2 1-16,2-1-2 0,6-6 2 15,17-2-2-15,8-5 0 16,2-3 4-16,4-1-2 0,6-5 4 16,-6-8-1-16,1-7 1 0,1-5 2 0,-6 0-1 15,-6-6 0-15,-13 5-4 0,1-1 2 16,-9-1-4-16,-6 2 1 0,0-2 0 16,0 1-1-16,0 0 0 0,-17 3-1 15,-1 2-1-15,-5 1 3 0,0 4-2 16,-1 1 0-16,5 4 0 0,0 1 1 0,3 5 0 15,8 4-1-15,3 2 1 0,1 0-1 16,4 0-4-16,0 6 3 0,-2 4 2 16,2-1-1-16,0 5 0 0,6 1 0 15,11 1 0-15,-3 5 3 16,5 2 0-16,2 3-3 0,6 2 2 0,-1 2-1 16,3-1 0-16,0 0 0 0,-2 1 1 15,2-4-3-15,0 1 1 0,-4-3 0 16,-7-1 0-16,1-3-1 0,-11-4-9 15,5-1-7-15,-7-4-15 0,0-5-21 16,7-5-12-16,-3-1-27 0,0-1-58 0</inkml:trace>
  <inkml:trace contextRef="#ctx0" brushRef="#br0" timeOffset="44944.847">1317 11125 96 0,'-9'-1'106'0,"-5"0"-65"0,6 1 6 16,6 0 2-16,2 0-1 0,10 0-24 0,25 0 4 15,17-2 11-15,22-2-8 16,9-3-1-16,16-4-6 0,2 3-2 16,11-5-3-16,6 2-7 0,0 0-4 15,2 1-4-15,0-1 1 0,-11 5-4 0,-18 1-1 16,-27 1 1-16,-25 4 0 0,-18-2-1 16,-19 2-1-16,-2 0 0 0,-2 0 1 15,-17 2-1-15,-20 7 1 0,-19-1 0 16,-22 6 0-16,-20 3 1 0,-13 4 0 15,-9 3 0-15,-2 3 0 0,0 3-1 16,10 0 0-16,4 5 1 0,17-2-1 0,17-2 0 16,16-7 0-16,25-4 0 15,23-12 1-15,12-3-1 0,6-5 0 0,27 0 1 16,12-5 5-16,15-8 0 16,10-7 4-16,11-2-1 0,6-6-3 0,6-3-1 15,6 0-1-15,5 0 3 0,-7 0-7 16,-11 8 3-16,-19 3-2 0,-16 5 1 15,-24 5-2-15,-19 4 2 0,-8 4 2 16,-6 2 2-16,-23 0-5 0,-14 7-1 16,-11 8 1-16,-18 0 1 0,-3 6 1 0,-11 5-1 15,-3 1 0-15,2 4-1 0,0 2-3 16,6 2 5-16,13-4-3 16,4 0 0-16,12-7 2 0,19-3-2 0,13-6 0 15,16-8 0-15,4-3-2 0,8-2 1 16,19-2-1-16,16-4 3 0,5-7 3 15,10-7-4-15,14-6 2 0,-2-3-1 16,11-4 0-16,8-3 0 0,-5 2 0 16,-9-1-1-16,-7 4-1 0,-22 3 0 15,-22 8 0-15,-17 5 1 0,-7 4 2 0,-19 4-1 16,-4 3 1-16,-18 2-2 0,-3 5-1 16,-13 7 0-16,-16 6 1 0,5 2-1 15,0 2 1-15,0 3-1 0,6 1 1 16,12-2-6-16,2 1-27 0,22-2-22 15,15 2-53-15,11 2-56 0</inkml:trace>
  <inkml:trace contextRef="#ctx0" brushRef="#br0" timeOffset="46311.775">1559 12273 183 0,'0'-6'71'0,"0"3"-24"16,-11 0-2-16,-3 3 5 0,1 0-1 15,-1 0-21-15,2 3-9 16,-9 9-7-16,2 0 0 0,-1 7 0 0,1 3-5 16,9 3 3-16,1 3-3 0,-3 1-4 15,10 3 1-15,2-4-2 0,0 3 0 16,12-6-1-16,7-4 1 0,6-5-1 16,6-9-1-16,2-2 3 0,-2-5 0 15,0 0 1-15,0-8 2 0,-4-8 3 16,-3-6-3-16,1-4 1 0,-12-5 3 0,-1 1 0 15,-6-4-2-15,-6 3 3 0,0-3-6 16,0 0 1-16,-2 1-1 0,-18 0-1 16,-7 0-2-16,-6 0-1 0,-3 1-1 15,1 2 0-15,2 4 1 0,0 1-2 16,6 2 2-16,7 6 0 0,5 3-2 16,5 3 2-16,6 6-2 0,0 1 0 15,2 2 2-15,-1 2 1 0,3 0-4 16,0 1 1-16,7 4 1 0,9 1 4 15,7 1 1-15,4 3 1 0,-2 1-1 0,1 2 1 16,-3 4 1-16,-4 2-2 0,6 4-1 16,-3 6-1-16,1 0 0 0,-2 6 0 15,2 3-1-15,1 0 1 0,3 3 0 16,0 0-1-16,-2-3 2 0,-4-3 2 16,-3-2-4-16,1-4-4 0,-7-7-4 15,-4-2-2-15,3-3-8 0,-1-6-10 16,-2 2-13-16,7-5-25 0,-5-2-35 15,7-1-76-15</inkml:trace>
  <inkml:trace contextRef="#ctx0" brushRef="#br0" timeOffset="46969.199">1962 12085 139 0,'-13'-5'136'0,"9"-2"-83"15,2 3 1-15,0 2 9 0,2 1-7 16,0 1-17-16,0 0-8 0,0 0-8 15,0 0-11-15,-2 3-5 0,2 3 0 0,0 4 7 16,0 2 2-16,0 4-4 0,8 2 0 16,11 2-1-16,-5 2-3 0,5 2-3 15,2 5-2-15,-5 0 3 16,7-2 0-16,0-1-3 0,-1-2-2 0,3-2 0 16,2-2 0-16,0-6 0 0,2-2 1 15,-4-3-1-15,-3-7-2 0,-5-1 1 16,-1-1 1-16,-9-4 2 0,-3-8 2 15,4-2-1-15,-6-5-1 0,2-3-2 16,-2-1 0-16,0-4-1 0,0 0-1 0,-2 3 2 16,0-1-1-16,0 3 2 0,-10 1 1 15,-4 2 0-15,3 4-1 16,-1 5 0-16,6 1 5 0,4 4-1 0,2 4 2 16,0 1-3-16,0 0-3 0,0 0-5 15,0 7 2-15,10 3 0 0,0 3 1 16,1 3 1-16,11 3-1 0,-1 3 0 15,8 1 1-15,8 0 0 0,-2 1 0 16,11-2-1-16,-5-4-2 0,-4-2-1 16,-8-5 0-16,-4-6-1 0,-4-2 2 0,-11-3 1 15,9-1 2-15,-11-7 1 0,2-7 0 16,5-5-1-16,-13 0 0 0,2-5 0 16,-4 1-1-16,0-2 0 0,-4 3 0 15,-6-1 1-15,-7 3-1 0,-2 2 0 16,7 1 1-16,-9 6-2 0,3 1 1 0,-1 6-2 15,-2 3-10-15,3 2-17 16,-1 2-14-16,-1 10-25 0,3 0-39 16,5 4-52-16</inkml:trace>
  <inkml:trace contextRef="#ctx0" brushRef="#br0" timeOffset="47446.937">3103 12325 58 0,'-9'-2'202'0,"-1"2"-141"0,2-2-9 15,4 2 9-15,-5 0-3 16,5 0-16-16,-8 0-12 0,2 5-7 0,1 0 0 16,5 2-2-16,-2 2-5 15,4 0-7-15,2 2-1 0,0 2 1 0,8-2-4 16,5 3-2-16,1-1 1 0,1-1-3 15,7-1 2-15,5-2 1 0,0-3-2 16,2-2 2-16,-4-2-2 0,0-2 2 16,-1-4-1-16,-5-5 2 0,-11-4-2 15,-4-3 0-15,-4-2-1 0,0-3 0 0,-10 1-1 16,-15 1 1-16,-4 2-2 0,0 5 5 16,-4 4 2-16,2 2-5 0,0 6 1 15,-2 0-3-15,-4 3-1 0,6 7 0 16,-2 3-8-16,8-1-23 0,13 0-35 15,3 3-66-15,9-2-160 0</inkml:trace>
  <inkml:trace contextRef="#ctx0" brushRef="#br0" timeOffset="50253.835">5255 10633 60 0,'-2'-1'101'0,"-5"-2"-55"16,5 0-2-16,0 2 5 0,2 1-7 0,0 0-7 15,0 0-11-15,0 0-13 16,0 5-2-16,0 0 9 0,2 4 6 16,4 4-2-16,3 5-4 0,1 1-1 0,7 6-3 15,5 3-4-15,3 6-3 0,4 3-5 16,2 1 4-16,-2 2-4 0,4 1 1 15,-2-5 0-15,-4-4-3 0,0-8 1 16,-6-4-11-16,-3-6-2 0,1-1-2 16,-7-3-15-16,-4-3-8 0,5-1 0 0,-5-2-21 15,-6-3-25-15,-2 0-46 0</inkml:trace>
  <inkml:trace contextRef="#ctx0" brushRef="#br0" timeOffset="50636.514">5494 10927 66 0,'-6'-7'128'16,"0"-4"-87"-16,0 4-4 0,2-4 3 15,2 2-3-15,2 2 0 0,-2-1-4 16,2 2-7-16,0-2-7 0,-3 0-3 15,3 3 0-15,0-1 0 0,0 1-5 0,9 0-2 16,3 4-2-16,-2-1-2 16,9 1-2-16,0 1 2 0,1 0-2 15,5 0 0-15,-2 5 0 0,-4 2-3 16,3 1 0-16,5 1 1 0,0 3 0 0,2 0 1 16,2 0-1-16,0 2 0 0,-2 0-1 15,-2 1 1-15,-7 0 0 0,-5 0 0 16,-7-2 0-16,0 1 0 0,-6-1 1 15,-2-2-2-15,0 2 3 0,-10 2 0 16,-4-2-1-16,-11 0 3 0,-2 0-2 0,-2 1 1 16,-4-5-3-16,4 2-1 15,2-4 1-15,2-3-1 0,9-3-15 16,1-1-34-16,9-2-43 0,6-6-102 16</inkml:trace>
  <inkml:trace contextRef="#ctx0" brushRef="#br0" timeOffset="51225.445">6201 10236 102 0,'-4'-2'158'0,"2"-1"-97"16,-2 0-11-16,4 3-2 0,-4 0 4 0,4 0-17 15,0 0-15-15,0 0-12 0,0 2-3 16,0 5 5-16,0 0 2 0,4 0-3 15,0 2 1-15,-2-1-4 0,2-1-2 16,0-1 1-16,-1-4-4 0,1 2 2 16,6-2-1-16,-6 0 0 0,0-2 1 15,0 0-1-15,1 0 5 0,1-4 2 16,2-2-2-16,-6-1-3 0,-2-1 2 16,0 1 2-16,-4 0-1 0,-10 0 0 15,5 3 1-15,-3 2 1 0,1 2-4 0,1 0-4 16,-2 0 0-16,-1 6-1 0,-1 3-1 15,1-1 2-15,1 2-1 0,4-1 0 16,8-3-16-16,0-3-30 0,20-1-38 16,9-2-70-16</inkml:trace>
  <inkml:trace contextRef="#ctx0" brushRef="#br0" timeOffset="52015.225">6824 9568 138 0,'-9'0'91'16,"-9"-1"-39"-16,3 1-1 0,-3 0-7 15,-7 5-8-15,2 7-3 0,-2 5-5 16,0 2-6-16,1 5-5 0,-1 3-6 0,4 1 0 15,9 4-4-15,4-1-2 0,1 1-2 16,7-3-1-16,0-3-1 0,9-3 0 16,7-6-1-16,9-4 2 0,2-8 0 15,4-5 2-15,2-3-1 0,0-13 0 16,0-3 3-16,-2-5 5 0,-6-4 7 0,-2-4-1 16,-5 0-5-16,-10-2-3 15,-1 0-2-15,-5-1-4 0,-2-2 1 16,-2-2-2-16,-9 4 2 0,-7-4-4 15,1 4 0-15,-4 1 0 0,-3-1 1 16,-1 6-1-16,6 5-1 0,-1 1 1 0,3 8 0 16,9 5 0-16,4 2 0 0,2 6 0 15,2 2 1-15,0 0-2 0,4 0-6 16,8 10 7-16,7 0 1 0,6 7 1 16,-1 2 2-16,-3 2-1 0,8 5 1 15,0 4 2-15,-2 2-4 0,2 5 3 0,0 4-3 16,-2 1 2-16,-1 4-3 0,-1 3 2 15,-2-2 0-15,-4-1 1 16,3-3-2-16,-5-8-2 0,-3-4-4 16,3-6-5-16,-7-6-1 0,1-4-10 0,5-6-19 15,-6-4-26-15,11-3-28 0,2-2-85 16</inkml:trace>
  <inkml:trace contextRef="#ctx0" brushRef="#br0" timeOffset="52664.079">7334 9179 71 0,'0'0'123'16,"-4"-2"-76"-16,2 1-1 0,0 1-2 15,0 0 1-15,0 0-3 0,2 0-17 16,0 4-17-16,0 5 12 0,10 6 13 15,5 4-4-15,1 5-7 0,7 7-4 0,4 2-4 16,2 5-4-16,2 5-6 0,-2 2 0 16,0 0-2-16,-1 1 1 0,1-2-1 15,-2-2-2-15,0-2-7 16,-4-7-17-16,-2-5-11 0,-3-5-11 0,-8-5-11 16,-3-4-32-16,-5-2-14 0,-2-2-23 15</inkml:trace>
  <inkml:trace contextRef="#ctx0" brushRef="#br0" timeOffset="52971.642">7586 9595 103 0,'-14'-11'161'0,"6"1"-112"0,1-1-9 0,3-1 3 15,4 1 1-15,0 0-5 0,0-2-9 0,0 5-5 16,6-1-8-16,1 2-1 15,9 5-5-15,-1-1-2 0,1 1-4 16,5 2-3-16,2 0 1 0,6 3-1 16,-1 4 0-16,1 0-1 0,2 2 1 0,-2 2 0 15,0 0-1-15,-4-1 0 0,-2 4-2 16,-5-1 2-16,1-1-1 0,-7 3 1 16,3 0 0-16,-11-2 0 0,0 3 0 15,-4 0 0-15,0-1 0 0,-12 0 2 16,-9 0 0-16,-6 2-2 0,-2-1 1 0,-6-1 0 15,-2 1 0-15,-4 1-2 16,3 0-17-16,-1 0-48 0,0 0-56 16,6 0-174-16</inkml:trace>
  <inkml:trace contextRef="#ctx0" brushRef="#br0" timeOffset="53549.692">6650 10231 103 0,'-21'-1'112'16,"11"1"-59"-16,0-2-4 0,1 1 2 15,9 1 2-15,0 0-2 0,0 0-22 16,17 0-14-16,14 0 16 0,16-2 9 15,15-2-6-15,11-1-8 0,14-3-6 16,12 2-1-16,6-2 0 0,11-1-7 16,2 1-3-16,2-2-6 0,-7 2 0 15,1 2-1-15,-15-3 2 0,-8 2-3 16,-12 2 0-16,-15-1-2 0,-12 3-6 0,-15 3-6 16,-6-1-6-16,-8 1-13 0,-7 0-18 15,3 3-34-15,-13 5-57 0,-2 1-132 16</inkml:trace>
  <inkml:trace contextRef="#ctx0" brushRef="#br0" timeOffset="54351.834">7049 10714 182 0,'0'-6'103'0,"-6"1"-47"16,-3 2-6-16,3 2-1 0,-6-1-3 15,-1 2-6-15,1 0-17 0,-7 5-6 16,-3 3-6-16,3 3 4 0,-4 4 1 16,1 3-6-16,-1 4-1 0,4 3-4 0,3 2-3 15,7 1 2-15,3-2-3 0,6-1 0 16,0-3 0-16,4-4 1 0,9-5-2 15,10-3 1-15,1-7 0 0,-5-3 2 16,10-5 0-16,-2-9 2 0,2-7 0 16,0-5 1-16,-3-1 7 0,-1-2-4 15,-4 1-2-15,-9 1 0 0,-3-1-1 16,3 4-2-16,-6-1 1 0,-6 3-4 16,0 1 1-16,0 1 0 0,-4 2-1 15,-4 3 1-15,-9 1-2 0,1 0 0 16,3 3 0-16,3 1 2 0,0 2-2 0,8 1 1 15,0 0 2-15,2 5-3 0,0 1 2 16,0 1-2-16,0 0-2 0,16 0-1 16,-1 3 2-16,7 3 2 15,3 2-1-15,-4 0 1 0,-7 2 0 0,3 3-1 16,-5 2 1-16,-1 3-1 0,3 2 1 16,-6 5 2-16,-4 1 0 0,5 4-3 15,-7 1 1-15,0 0 0 0,2 0 1 16,-4 1-1-16,0-3 0 0,2-1-1 15,2-4-3-15,-2-5 1 0,13-2-12 0,-7-5-14 16,2-4-21-16,9-3-25 0,-9-2-29 16,7-3-95-16</inkml:trace>
  <inkml:trace contextRef="#ctx0" brushRef="#br0" timeOffset="54897.056">7624 10608 245 0,'-9'-9'94'0,"7"3"-40"15,2 3-5-15,-4-1 11 0,4 2-11 0,0 2-14 16,0 0-15-16,0 2-10 0,0 5 3 15,0 1 6-15,8 4-2 0,1 0-2 16,1 3 0-16,2 2-5 0,-1 3-4 16,1 0-3-16,-4 2 1 0,3 0-3 15,-5-1 0-15,6 0 2 0,-1-2-3 16,7-1 1-16,-3-8 1 0,7 0-2 16,-1-7 0-16,0-3 0 0,2 0 0 15,-1-6 2-15,-1-5 2 0,-7-3-1 16,1-2 0-16,-5-2-2 0,1-2 0 15,-3 1-2-15,-6-1 2 0,0 3 0 0,-2 0 2 16,0 2-2-16,0 4 2 0,0 4 1 16,0 3-2-16,0 2 3 0,-2 2-4 15,0 3-2-15,0 5-2 0,2 3 3 16,0 3 1-16,0 3-2 0,12-2 2 16,1 1-1-16,9-1 0 0,1 0 0 0,0-3-1 15,-3-1-3-15,5-2 0 16,0-4-1-16,4-1 2 0,-4-4-1 15,-2-2 6-15,-7-8 0 0,3-5-2 16,-7-1 1-16,3-4 1 0,-9-1-1 0,-4 0 0 16,-2 0 0-16,0 1 0 0,0 1-2 15,-6 6 2-15,-9 1-2 0,7 2-7 16,-7 4-31-16,-3 4-33 0,-1 2-38 16,9 0-64-16</inkml:trace>
  <inkml:trace contextRef="#ctx0" brushRef="#br0" timeOffset="55216.496">8574 10770 84 0,'0'11'119'15,"5"0"-69"-15,9-1-11 0,-4-1 14 16,9 1-8-16,0-2-12 0,3-3-10 16,5-2 0-16,-4-3 1 15,-4-1 3-15,5-8 5 0,-3-2-3 0,-9-6-2 16,3-1-2-16,-13-2 2 0,-2-2-9 16,-6 1 1-16,-19 3 3 0,-4 0 3 15,-6 5-9-15,-9 3-5 0,5 3-3 16,-4 3-5-16,1 2-1 0,3 2-2 15,0 2 0-15,8 6-4 0,6 1-22 0,11 3-29 16,9 3-56-16,5-1-89 0</inkml:trace>
  <inkml:trace contextRef="#ctx0" brushRef="#br0" timeOffset="56649.182">4701 11533 0 0,'0'0'38'16,"0"0"56"-16,0 0-52 0,18 0-18 15,5 0 16-15,10 0 6 0,6 0-9 16,11-4-3-16,10-3-11 0,6 0-2 16,11-2-5-16,3 1-2 0,9-1-3 0,6 0-3 15,2 0-1-15,-2 3-2 0,-6-1-5 16,-4 2 2-16,-13 2-1 0,-3 0 1 16,-16 1-1-16,-9 1-1 0,-15 0 0 15,-15 1 0-15,-6 0-1 0,-8 0-5 16,-8 0-3-16,-13 4 9 0,-12-1 1 15,-10 3-2-15,-3 0-1 0,-7-1 0 16,-7 1 2-16,-4 1-4 0,-5 0 1 16,-3 0-3-16,-6 2 2 0,-5-1-1 15,4 1 2-15,-1 1 2 0,1-2 0 0,11 0 0 16,8-1 1-16,4-1 0 0,17-1019 1 16,8 2035-1-16,6-1020-1 0,9-1 2 15,7-1 1-15,7 0 2 0,2 0 2 16,0 0 0-16,11 0 3 15,18-3 3-15,14-4 1 0,11-2 5 0,14 0 3 16,6-1-2-16,7-3-2 0,6 1-5 16,2 0-5-16,0 0-3 0,-1-1 1 15,-1 4-2-15,-6-2-1 0,-13 4 0 16,-6-1-3-16,-21 2 3 0,-22 2 0 16,-15 4 0-16,-4-3 6 0,-16 3-6 0,-15 0-2 15,-19 0-1-15,-10 5 1 0,-12 1 0 16,-13 4 0-16,-6 1 0 0,2 2 0 15,-6 1 0-15,14-1-1 0,7 0-3 16,18-3 1-16,23 0 0 0,21-5-1 16,10-1 0-16,2 0-1 0,8 1 1 15,11-4 3-15,5 1-2 0,16-2-3 0,-1-1-11 16,15-4-26-16,-1-1-23 16,5 0-77-16</inkml:trace>
  <inkml:trace contextRef="#ctx0" brushRef="#br0" timeOffset="58596.293">18505 13282 11 0,'-13'0'11'15,"-9"-2"0"-15,-5 1-6 0,-4 1 0 16,-4 0-2-16,-3 0-2 0,-3 2-1 15,0 1 0-15,-1 0-1 0,3 2-10 0,6-1-16 16</inkml:trace>
  <inkml:trace contextRef="#ctx0" brushRef="#br0" timeOffset="60144.241">5228 11925 28 0,'0'0'104'0,"0"0"-71"0,0 0 5 16,0 0-10-16,0 0-14 0,0 4 8 15,0 3 11-15,2 3-3 0,6 2-3 0,2 1-4 16,1 4-1-16,5 1-9 0,-5 1-6 15,-1 4-2-15,2 0-1 0,-3 0-3 16,-1 0 3-16,4-2-1 0,-3-1-2 16,-5-1 1-16,0 0 0 0,-4-3-1 15,0-5-4-15,0 0-7 0,0-6-10 0,0-3-16 16,0-2-41-16,0 0-19 16,0-5-44-16</inkml:trace>
  <inkml:trace contextRef="#ctx0" brushRef="#br0" timeOffset="60373.358">5370 11967 46 0,'-2'-4'42'16,"2"-1"-7"-16,0-1 3 0,0 3 1 0,11 0-2 16,5 0 1-16,-3 1-1 15,1 1-7-15,-4 1-7 0,1 0-4 0,5 1-1 16,-1 5-2-16,1 3 2 15,-1 5-7-15,-1 1-2 0,-3 1-3 0,-1 3-2 16,-4 1-1-16,-4 1 1 0,2 2-1 16,-4-3-1-16,0 1-1 0,0-2-7 15,0-2-24-15,2 1-42 0,5 0-62 16</inkml:trace>
  <inkml:trace contextRef="#ctx0" brushRef="#br0" timeOffset="61019.862">5009 12678 67 0,'14'-10'59'0,"7"1"-15"0,-5 3-19 15,5 0 9-15,4 2 1 0,-5 2-7 16,-5 1-3-16,6 1-8 0,-7 0-7 15,3 4 0-15,-5 5-1 0,2 0 3 16,-5 4-3-16,5-1-3 0,-8 2 0 0,1 2 1 16,-3 1-1-16,-2-2-1 0,0 2-1 15,2 0 0-15,-4 1-1 0,0 1 1 16,8-1-4-16,-4 0 2 0,3-2-1 16,-1-1-2-16,4 0 1 0,-4-2 1 15,3 1 1-15,-3 0 0 0,6-2-1 0,-6 0 0 16,-1-1 0-16,1-2-1 0,-2-3 0 15,4-1 1-15,-2-1-1 16,-1 0 1-16,3-1 3 0,4-3 1 16,3 2-3-16,7-2 3 0,1 0-2 0,2-2-3 15,-4-1 2-15,3-1-4 0,3-2-22 16,0 1-27-16,0 1-66 0,4-3-85 16</inkml:trace>
  <inkml:trace contextRef="#ctx0" brushRef="#br0" timeOffset="61368.534">5850 12736 52 0,'-15'7'70'15,"-1"-1"-31"-15,4 4-16 0,-1 1 7 16,5 2 4-16,2 3-8 0,4 1-11 15,2-1-7-15,0 1-2 0,0 1-3 16,8-3 0-16,6-1-1 0,5-4 0 0,6-3-1 16,0 0 0-16,3-3 1 0,-1-4 2 15,2 0 0-15,2-4 1 0,-2-8 9 16,0-4 10-16,-8-4 1 0,0-3-2 16,-9-5-3-16,-4-2 2 0,-8-2-7 15,0 2 2-15,-23 0-8 0,-5 1-4 16,-8 3-1-16,-7 4 1 0,4 2-3 15,-1 7 0-15,-3 5 1 0,6 6-3 16,0 2 0-16,-5 10-2 0,9 7 0 16,8 2-6-16,5 6-44 0,5 0-74 0,13 1-175 15</inkml:trace>
  <inkml:trace contextRef="#ctx0" brushRef="#br0" timeOffset="67140.751">7739 11217 8 0,'0'0'133'0,"0"2"-71"16,0 4-30-16,0 4-3 0,7 4 12 15,3 3 0-15,4 4-10 0,-1 3-16 0,3 3-8 16,-1-1-1-16,3 2-5 0,-5-2 2 16,5 0-1-16,-1-1-2 0,-3-2 0 15,1-1-12-15,-5-3 4 0,-4-3-44 16,-4-6-25-16,0-1-11 0,-2-6-78 16</inkml:trace>
  <inkml:trace contextRef="#ctx0" brushRef="#br0" timeOffset="67364.46">7917 11316 42 0,'0'0'140'0,"0"0"-96"15,0 0-21-15,0 1-11 0,8 5 28 0,7 3 3 16,-3 4-9-16,-4 3-14 0,7 2-6 15,-7-1-5-15,0 4-3 16,7 1-2-16,-7 0-3 0,7 2 0 16,-3-1-4-16,-4-2-43 0,5 1-66 0,-5-2-112 15</inkml:trace>
  <inkml:trace contextRef="#ctx0" brushRef="#br0" timeOffset="68114.832">7795 12259 251 0,'0'0'63'0,"2"-3"-29"15,0 0 10-15,2-2 6 0,3-2-10 0,3 0-12 16,-2-1-9-16,-2-1-4 0,1-2-4 16,5 1-5-16,-4-3-2 0,-4 2-2 15,5-2 0-15,-3 0 1 0,-2 2-2 16,2 1 0-16,-2-2-1 0,0 5 0 15,3-2 0-15,-3 3 0 0,-4 3 1 16,2 0-1-16,-2 0 0 0,0 3 1 16,0 0-1-16,0 0-1 0,0 0 0 15,0 0 0-15,0 0-3 0,0 4 2 16,0 2 3-16,0 1-1 0,0 2 0 16,0 2 1-16,0 1-1 0,0 1 1 0,4 4-1 15,0 3 1-15,2 1-1 0,9 2 0 16,-7 0 1-16,2 3-1 0,5 0 0 15,-7 0 0-15,0 0-2 0,5 1-7 16,-5-3-11-16,-2 0-6 0,9 1 3 16,-7-4-32-16,-2 1-33 0,3-3-25 15,-1-2-70-15</inkml:trace>
  <inkml:trace contextRef="#ctx0" brushRef="#br0" timeOffset="68398.67">7841 12632 63 0,'0'-2'130'0,"0"-3"-45"16,8 1-31-16,0-3 3 0,5 1 0 15,9 0-6-15,5-1-9 0,6 1-9 16,4-2-5-16,11 0-7 0,2 2-4 16,-3-1-3-16,5 0-6 0,-1 2-8 15,-7 1 3-15,-1-1-2 0,-5 3 0 16,-7 2-8-16,-7-2-17 0,-3 2-30 0,-4 0-55 16,-5 0-112-16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82 111 0 0 0,'0'0'64'0'0,"0"0"-32"0"0,0 0 0 0 0,0 0-64 0 0,0 0-64 0 0</inkml:trace>
  <inkml:trace contextRef="#ctx0" brushRef="#br0" timeOffset="1">61 19 1217 0 0,'0'0'961'0'0,"0"0"32"0"0,0 0 64 0 0,0 0 0 0 0,0 0-256 0 0,0 0 0 0 0,0 0-97 0 0,0 0-31 0 0,0 0-129 0 0,0-19-63 0 0,0 19-1 0 0,0 0-63 0 0,0 0-1 0 0,0 0-64 0 0,0 0-63 0 0,0 0 31 0 0,0 0-32 0 0,0 0-64 0 0,0 0 97 0 0,0 0-33 0 0,0 0 0 0 0,0 0-31 0 0,0 0-1 0 0,0 0 64 0 0,0 0 0 0 0,0 0-31 0 0,0 0-33 0 0,0 0-64 0 0,0 0 0 0 0,0 0-96 0 0,0 0 32 0 0,0 19-31 0 0,0-19 63 0 0,0 0 0 0 0,0 18 32 0 0,0 1-64 0 0,0-19 0 0 0,-20 19-32 0 0,20-1 0 0 0,0 0-31 0 0,0 0-33 0 0,0 1 32 0 0,-20-2-32 0 0,20 3-32 0 0,0-2 0 0 0,0 1 0 0 0,-21-19-64 0 0,21 17-65 0 0,0-17-127 0 0,0 0-192 0 0,0 0-161 0 0,0 0-416 0 0,0 19-384 0 0,0-19-833 0 0,0 0-1538 0 0</inkml:trace>
  <inkml:trace contextRef="#ctx0" brushRef="#br0" timeOffset="2">82 37 609 0 0,'0'0'1985'0'0,"0"0"-960"0"0,0-18 96 0 0,0 18-64 0 0,0 0 97 0 0,0 0-65 0 0,0 0-225 0 0,0 0-191 0 0,0 0-96 0 0,0 0-1 0 0,0 0-127 0 0,0 0-1 0 0,0 0-192 0 0,0 0-32 0 0,0 0 1 0 0,0 0-1 0 0,0 0 160 0 0,0 0-160 0 0,0 18 33 0 0,0-18-33 0 0,0 19-64 0 0,0 0 96 0 0,21-19-96 0 0,-21 18-63 0 0,19 0 31 0 0,-19-18-64 0 0,22 18 64 0 0,-22 1-64 0 0,0-2-32 0 0,20 3-32 0 0,-20-20-32 0 0,0 18 64 0 0,21-18-32 0 0,-21 0 64 0 0,0 19-64 0 0,0-19 0 0 0,0 0 32 0 0,0 0 0 0 0,20 0-32 0 0,-20 0 32 0 0,0 0 0 0 0,0 0-32 0 0,0 0 0 0 0,0 0 0 0 0,0 17 0 0 0,0-17 0 0 0,0 0 32 0 0,20 0-32 0 0,-20 0 32 0 0,0 0-32 0 0,0 0 0 0 0,0 0 32 0 0,0 0 32 0 0,0 0 0 0 0,0 0-32 0 0,0 0 129 0 0,0 0-33 0 0,0 0-32 0 0,21-17-96 0 0,-21 17 64 0 0,0-19 32 0 0,0 1-32 0 0,0 18 0 0 0,21-20-64 0 0,-21 3 32 0 0,0-2 0 0 0,0 1 64 0 0,0 0-96 0 0,21 0 32 0 0,-21 18-32 0 0,0-19-32 0 0,0 0 32 0 0,0 19 32 0 0,0 0-32 0 0,0-18-64 0 0,0 18-160 0 0,0 0-128 0 0,0 0-321 0 0,0 0-800 0 0,0 0-257 0 0,0 18-1857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3486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6999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7539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10755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11376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11214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11322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41 424 1249 0 0,'0'0'1954'0'0,"-20"0"-929"0"0,20 0 128 0 0,0 0 577 0 0,-21-18-193 0 0,21 18 1 0 0,0 0-97 0 0,0 0-352 0 0,0 0-64 0 0,0 0-64 0 0,0 0-128 0 0,0 0-225 0 0,0 0-159 0 0,0 0 31 0 0,21 18 225 0 0,-21-18-97 0 0,20 0 33 0 0,0 0-129 0 0,1 0 33 0 0,0 18-129 0 0,0-18-31 0 0,20 0-33 0 0,0 0 32 0 0,21 19-31 0 0,-21-19-33 0 0,20 0-64 0 0,23 0 33 0 0,-24 0-97 0 0,22 0 32 0 0,2 0-32 0 0,-3 0 64 0 0,2 0-127 0 0,-21 0-1 0 0,20 18 32 0 0,-21-18-128 0 0,-20 0 32 0 0,22 0 32 0 0,-22 0-64 0 0,-21 0 32 0 0,2 0 0 0 0,-2 0-32 0 0,-20 0 32 0 0,0 0-64 0 0,0 0-64 0 0,0 0 64 0 0,0 0 0 0 0,0 0 64 0 0,0 0-192 0 0,0 0-96 0 0,0 0-225 0 0,0 0-383 0 0,0 0-193 0 0,-20 0-513 0 0,20 0-640 0 0,-22 0-640 0 0,2 0-1571 0 0,0 18-5828 0 0</inkml:trace>
  <inkml:trace contextRef="#ctx0" brushRef="#br0" timeOffset="1">700 19 3075 0 0,'-20'0'2594'0'0,"20"0"-1152"0"0,0-18 351 0 0,0 18 129 0 0,0 0-32 0 0,0 0-417 0 0,0 0-576 0 0,0 18 320 0 0,0 1-31 0 0,0-2-97 0 0,0 2-193 0 0,0-1-95 0 0,0 19 64 0 0,0 19-224 0 0,0-2-129 0 0,0 2 1 0 0,0-1-1 0 0,0 37-31 0 0,0-19-129 0 0,0 1 0 0 0,0 1-64 0 0,0-2-63 0 0,-22 1 31 0 0,22-1 0 0 0,0 1-64 0 0,-20-19-96 0 0,20 0 97 0 0,0-18-97 0 0,-21 19 0 0 0,21-20 32 0 0,0-18-32 0 0,0 2-96 0 0,-21-3 32 0 0,21 2 32 0 0,0-19-32 0 0,0 0 0 0 0,0 0 0 0 0,0 0-64 0 0,0 0-192 0 0,0 0-289 0 0,0 0-544 0 0,0 0-896 0 0,0 0-1539 0 0,0-19-2593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1698 0 0,'0'0'4292'0'0,"0"-27"-2883"0"0,0 27-224 0 0,0-27 192 0 0,0 27-31 0 0,27 0-257 0 0,0-27-96 0 0,0 27-96 0 0,0 0-65 0 0,-27 0-95 0 0,27 0-192 0 0,0 0-33 0 0,0 0-192 0 0,0 0 65 0 0,0 0-33 0 0,0 27-96 0 0,-27-27 0 0 0,27 27-127 0 0,0 0 63 0 0,-27 0 64 0 0,0 0-64 0 0,0 0 32 0 0,0 0-31 0 0,0 27-65 0 0,0-27-32 0 0,-27 27 96 0 0,27-27-96 0 0,-27 1 32 0 0,0 26-32 0 0,27-27 0 0 0,-27 0 97 0 0,0 0-97 0 0,27 0 64 0 0,0 0 32 0 0,-27-27-96 0 0,27 27 32 0 0,0-27 64 0 0,0 0-96 0 0,0 0 161 0 0,0 0 31 0 0,27 0 128 0 0,-27 0 1 0 0,27-27-193 0 0,0 27-32 0 0,0-27-128 0 0,0 0 64 0 0,0 27-96 0 0,0-27-64 0 0,-27 0-128 0 0,28 27-288 0 0,-1-27-737 0 0,0 27-801 0 0,0-27-1377 0 0,-27 27-1730 0 0</inkml:trace>
  <inkml:trace contextRef="#ctx0" brushRef="#br0" timeOffset="433.329">811 189 929 0 0,'0'0'5637'0'0,"0"0"-3619"0"0,0 0-416 0 0,-27 0 159 0 0,27 0-191 0 0,-27 0-289 0 0,0 0-288 0 0,27 27-128 0 0,-27 0-129 0 0,0-27-31 0 0,27 27-192 0 0,-27 0-97 0 0,0 0-160 0 0,27 0-32 0 0,0 1 1 0 0,0-1-225 0 0,0 0 128 0 0,0 0 32 0 0,0-27-96 0 0,0 27 0 0 0,27 0 64 0 0,-27-27-96 0 0,27 27 32 0 0,0-27 64 0 0,0 0-32 0 0,0 0 65 0 0,-27-27-65 0 0,27 27 64 0 0,0-27-32 0 0,0 0-32 0 0,-27 0 32 0 0,27 0-32 0 0,-27 0 32 0 0,0-28-128 0 0,0 28 129 0 0,0 0 63 0 0,0 0-96 0 0,-27-27-32 0 0,0 54-32 0 0,0-27 0 0 0,-27 0 32 0 0,27 27-64 0 0,0 0 0 0 0,0 0 0 0 0,0 0-64 0 0,-27 0-32 0 0,27 27 32 0 0,0 0-385 0 0,0-27-351 0 0,27 27-482 0 0,-27 0-832 0 0,27 0-1217 0 0,0 0-3715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298 459 352 0 0,'-28'0'4645'0'0,"28"0"-2980"0"0,-27 0-127 0 0,0 0-97 0 0,0 0-32 0 0,0 0-223 0 0,27 27-161 0 0,-27 0-65 0 0,-27 0-287 0 0,54 0-192 0 0,-27 1-97 0 0,0 26-96 0 0,27-27-64 0 0,-27 27-31 0 0,27-27-65 0 0,0 0-32 0 0,0 0-32 0 0,0 0 32 0 0,27-27-32 0 0,-27 0 32 0 0,27 0 96 0 0,0 0 97 0 0,0 0 191 0 0,0-27-64 0 0,0 0 65 0 0,0 0-65 0 0,0-27-63 0 0,-27 0-129 0 0,27 27 64 0 0,-27-28-128 0 0,27 1 0 0 0,-27 0-96 0 0,0 0 0 0 0,0 27-31 0 0,0-27 31 0 0,0 27-64 0 0,0-27 32 0 0,0 27-32 0 0,0 0 0 0 0,0 0 0 0 0,-27 0 32 0 0,27 0-64 0 0,-27 0 32 0 0,27 27 32 0 0,-27-27 0 0 0,27 27 0 0 0,0 0 0 0 0,0 0 0 0 0,0 0 0 0 0,0 0-96 0 0,0 0 32 0 0,0 0 0 0 0,-27 27 64 0 0,27 0 0 0 0,0-27 64 0 0,0 27-32 0 0,27 27 64 0 0,-27-27-96 0 0,27 27 128 0 0,-27 0-96 0 0,27-27 64 0 0,-27 27-96 0 0,27 0 32 0 0,-27 0-32 0 0,28 0 1 0 0,-28 1-1 0 0,27-28-32 0 0,-27 27 32 0 0,27-27-64 0 0,-27 0 0 0 0,27 27-97 0 0,-27-54-159 0 0,0 27-449 0 0,0-27-352 0 0,0 27-640 0 0,0-27-1026 0 0,0 0-1857 0 0,0 0-5189 0 0</inkml:trace>
  <inkml:trace contextRef="#ctx0" brushRef="#br0" timeOffset="648.287">622 703 3780 0 0,'0'-27'4035'0'0,"0"27"-2209"0"0,27 0-320 0 0,-27-27 95 0 0,0 27-96 0 0,27-27-351 0 0,-27 0-322 0 0,27-1-159 0 0,0 1-161 0 0,-27 0 33 0 0,27 0-289 0 0,0 0 65 0 0,-27 0-161 0 0,27-27 32 0 0,-27 27 32 0 0,0-27-96 0 0,27 27 0 0 0,-27-27-32 0 0,0 27-64 0 0,0-27 0 0 0,27 27 33 0 0,-27 0-1 0 0,0 0 32 0 0,0 0 32 0 0,-27 27 128 0 0,27 0-32 0 0,-27 0 0 0 0,0-27-95 0 0,27 27-1 0 0,-27 0 0 0 0,0 27-32 0 0,27-27-32 0 0,-27 27 32 0 0,27 0 32 0 0,-27 0-64 0 0,27 0 32 0 0,-27 0-32 0 0,27 0-64 0 0,-27 0 64 0 0,27 27 1 0 0,0 0-1 0 0,0-27-32 0 0,0 27 32 0 0,0 0-32 0 0,0 0 32 0 0,0 0-64 0 0,27 1 32 0 0,0-1-32 0 0,-27 0-32 0 0,27-27 32 0 0,0 0 0 0 0,0 27 0 0 0,0-27 32 0 0,0-27-64 0 0,0 27 32 0 0,0-27 0 0 0,-27 0 0 0 0,27 0 0 0 0,-27 0 64 0 0,27 0 0 0 0,-27-27-32 0 0,0 27 32 0 0,27-27 0 0 0,-27 0 0 0 0,0 0 32 0 0,-27 0-64 0 0,0 27 64 0 0,27-27-32 0 0,-27 27-64 0 0,-27-27 0 0 0,27 27 0 0 0,0 0-32 0 0,0 0 0 0 0,0 27-32 0 0,-27 0-96 0 0,27 0-737 0 0,0 0-1281 0 0,0 0-1729 0 0,0 0-4582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55 3171 0 0,'0'0'4356'0'0,"0"-27"-2594"0"0,-27 27-481 0 0,27 0 192 0 0,0-27 161 0 0,0 27-225 0 0,0 0-256 0 0,0 0-288 0 0,0 0-160 0 0,0 0-161 0 0,0 0-191 0 0,0 0-97 0 0,27 0-64 0 0,-27 0 64 0 0,27 0 1 0 0,0 0-33 0 0,0 0 0 0 0,-27 0-64 0 0,27 0 0 0 0,-27 0-96 0 0,27 27 65 0 0,-27 0-1 0 0,27-27-96 0 0,-27 54 32 0 0,0-27 0 0 0,27 0 0 0 0,-27 0 0 0 0,0 0 32 0 0,0 0-64 0 0,-27 0 96 0 0,0 27 32 0 0,27-27-32 0 0,-27 0 65 0 0,0 0-33 0 0,0 0-64 0 0,27 0 64 0 0,-27 0-64 0 0,27 0 0 0 0,0-27-64 0 0,0 0 64 0 0,0 27 0 0 0,0-27 33 0 0,0 0 31 0 0,0 0 192 0 0,27 0-32 0 0,0 0 1 0 0,0 0-97 0 0,-27 0-96 0 0,27-27-64 0 0,0 27 32 0 0,0 0-64 0 0,0-27 0 0 0,0 27-192 0 0,0-27-256 0 0,0 27-417 0 0,-27-27-448 0 0,27 27-929 0 0,-27 0-1282 0 0,27 0-2305 0 0</inkml:trace>
  <inkml:trace contextRef="#ctx0" brushRef="#br0" timeOffset="417.577">622 109 5285 0 0,'0'0'2530'0'0,"0"0"-704"0"0,0 0 0 0 0,-27 27-32 0 0,27-27-385 0 0,-28 27-320 0 0,28-27-192 0 0,-27 27-64 0 0,0-27-161 0 0,27 27-127 0 0,-27 0-97 0 0,27 0-160 0 0,-27 0 1 0 0,27 0-161 0 0,0 0 96 0 0,0 27-128 0 0,0-27 0 0 0,0 0-64 0 0,0 0 32 0 0,0 0-32 0 0,0-27 0 0 0,27 27 32 0 0,0-27-32 0 0,-27 0 65 0 0,27 0-1 0 0,0 0-64 0 0,1 0 64 0 0,-1-27 0 0 0,0 27 0 0 0,0-27 0 0 0,0 0-64 0 0,-27 0-32 0 0,27-27 32 0 0,-27 27 0 0 0,0-27 32 0 0,0 27-32 0 0,0-27 32 0 0,0 27 0 0 0,-27-27 64 0 0,0 27 1 0 0,0 27-97 0 0,0-27-32 0 0,0 27-32 0 0,-1 0 0 0 0,-26 0-1 0 0,27 27-159 0 0,0 27-416 0 0,-27-27-545 0 0,27 0-1154 0 0,0 0-1696 0 0,-27 0-5414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3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297 271 3683 0 0,'0'-27'1794'0'0,"0"27"-96"0"0,-27 0-65 0 0,27 0-31 0 0,0 27 63 0 0,-27-27-127 0 0,0 0-321 0 0,27 0-192 0 0,-54 27 32 0 0,27-27-192 0 0,0 27-128 0 0,0 0-225 0 0,0 0-96 0 0,0 27 33 0 0,0-27-33 0 0,27 0-63 0 0,0 0-129 0 0,0 27-64 0 0,0-27-32 0 0,0 0-128 0 0,0 0 64 0 0,0-27 32 0 0,27 27-64 0 0,-27-27 96 0 0,27 0-64 0 0,0 0 97 0 0,27-27-33 0 0,-27 0-32 0 0,0 0-64 0 0,0-27 32 0 0,0 0 0 0 0,0 27 32 0 0,-27-27-96 0 0,27 0 64 0 0,-27 27-32 0 0,0-27 0 0 0,0 27-32 0 0,0-27 32 0 0,0 27-32 0 0,0-27 32 0 0,-27 27-32 0 0,27 0 32 0 0,-27 0-32 0 0,0 27-32 0 0,27-27 96 0 0,0 27 32 0 0,-27 0-32 0 0,27 0 65 0 0,0 0-97 0 0,0 0-64 0 0,0 0 64 0 0,0 27 32 0 0,0-27-64 0 0,0 0 64 0 0,0 27 0 0 0,0 0 0 0 0,0-27-32 0 0,0 27 32 0 0,0 0-32 0 0,27 0 64 0 0,-27 27-96 0 0,27-27 0 0 0,0 27 64 0 0,-27 0-32 0 0,27-27 32 0 0,-27 27-64 0 0,0 0-128 0 0,0 0-96 0 0,27 0-129 0 0,-27-27-255 0 0,0 27-193 0 0,0-27-512 0 0,0-27-417 0 0,0 27-960 0 0,27 0-1795 0 0,-27-27-2785 0 0</inkml:trace>
  <inkml:trace contextRef="#ctx0" brushRef="#br0" timeOffset="737.396">540 325 5285 0 0,'0'0'1954'0'0,"0"0"-513"0"0,0 0 1 0 0,0 0 319 0 0,0 0-255 0 0,0 0-706 0 0,0 0-127 0 0,0 0 128 0 0,0 27 32 0 0,0-27-161 0 0,0 27-223 0 0,0-27-97 0 0,0 27 0 0 0,-27 0-63 0 0,27 27-33 0 0,0-27-96 0 0,0 0 32 0 0,0 27-128 0 0,27-27 0 0 0,-27 0 0 0 0,28 0 0 0 0,-28-27-96 0 0,27 27 96 0 0,0-27-32 0 0,-27 0 1 0 0,27 0 95 0 0,0 0 0 0 0,0-27-64 0 0,0 0 32 0 0,-27 0 0 0 0,27 0-96 0 0,-27 0 64 0 0,0 0-32 0 0,0 0 32 0 0,0 0-32 0 0,0 0-32 0 0,0 0 0 0 0,0 0 64 0 0,0 27 32 0 0,0-27 64 0 0,0 27 1 0 0,0 0-129 0 0,0 0 64 0 0,0 0-32 0 0,-27 0-96 0 0,27 0 0 0 0,0 0 32 0 0,0 27 0 0 0,0 0 0 0 0,0 0 0 0 0,0-27 0 0 0,0 27 32 0 0,27 0-32 0 0,-27 0 0 0 0,27 0 0 0 0,-27-27 32 0 0,27 27-32 0 0,0 0 0 0 0,-27-27 0 0 0,27 0 0 0 0,0 0 32 0 0,0 27 32 0 0,-27-27-32 0 0,27-27 32 0 0,-27 0 0 0 0,27 0 0 0 0,-27 0-32 0 0,0 0 32 0 0,0 0-32 0 0,0 0 0 0 0,0-27 0 0 0,0 27 0 0 0,0 0-64 0 0,0 27 32 0 0,0-27-32 0 0,0 0-224 0 0,0 27-288 0 0,-27 0-770 0 0,0 0-768 0 0,0 0-961 0 0,0 27-3843 0 0</inkml:trace>
  <inkml:trace contextRef="#ctx0" brushRef="#br0" timeOffset="1189.591">1270 595 4612 0 0,'-27'0'2339'0'0,"27"0"-706"0"0,0 0 1 0 0,0 27-129 0 0,-27-27-256 0 0,27 0-416 0 0,-27 27-32 0 0,27 0-225 0 0,0-27-95 0 0,0 27-129 0 0,0 0 0 0 0,0-27-95 0 0,0 27 31 0 0,0 0-224 0 0,27-27 64 0 0,0 0 0 0 0,0 0-32 0 0,0 0 33 0 0,0 0-1 0 0,0 0 0 0 0,0 0 32 0 0,0 0 96 0 0,0-27 161 0 0,-27 0 95 0 0,0 0 65 0 0,0 0-33 0 0,0 0 33 0 0,0-27-161 0 0,0 27-160 0 0,0 0-96 0 0,-27 27-128 0 0,0-27 33 0 0,0 27-98 0 0,-27 0-31 0 0,27 0-96 0 0,-27 27-544 0 0,0 0-834 0 0,27 0-2145 0 0,0 0-6471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4:03.8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1505 7719 17 0,'-4'-3'51'15,"2"-3"7"-15,2 0-13 0,0 3-1 16,0-2 5-16,2-2-6 0,-2 3-4 16,2 0-7-16,-2 0-1 0,0 2-6 15,0-1 3-15,-6 1-4 0,4 1-4 16,-3 0 2-16,-1 1-9 0,4 0 1 0,-12 0-8 16,3 4-5-16,-11 5-1 15,-3 2 1-15,0 4 1 0,-4 3-1 16,8 0 0-16,3 3-1 0,5 2 0 15,7 1 1-15,6-1-1 0,0-1 0 0,8-2-1 16,5-4 1-16,5-5 0 0,-1-6 0 16,4-5 1-16,1 0 2 0,7-2 3 15,4-11-1-15,3-3 1 0,-3-5 0 16,-2-2 1-16,-7-1-1 16,-3-2 1-16,-9 1-2 0,-3-1-2 0,-7 1 2 15,-2 1-5-15,0 0 2 0,-8 2 0 0,-5-1-1 16,-3 1 0-16,1 0 0 15,-1 2-1-15,-1 2-1 0,-2 0 2 16,1 3-1-16,1 6 0 0,-1 1 0 16,9 4-1-16,1 3-2 0,0 1 0 0,8 0-4 15,-2 2-1-15,2 6 2 0,0 0 2 16,0 7 3-16,12 0 0 0,-3 3-1 16,-1 2 2-16,4 1 0 0,-1 3-1 15,-3 5 2-15,8 1-1 0,1 4 2 16,4-1 0-16,1 2-1 0,1-1 2 0,-4 0-4 15,-1-3 3-15,-5-1-2 16,3-4-1-16,-10-4-4 0,1-5-2 16,1-4-10-16,-6-3-12 0,6-4-24 15,3-3-22-15,7-3-38 0,7 0-82 0</inkml:trace>
  <inkml:trace contextRef="#ctx0" brushRef="#br0" timeOffset="939.565">2119 7510 112 0,'-11'-9'44'0,"-1"2"-6"0,0-1 5 16,1-2 5-16,1 5-8 0,4 2-11 0,4-2-7 15,-2 5-2-15,-3-2-7 0,-3 1-2 16,0 1-2-16,-11 0-5 0,-2 6 1 16,-2 1-3-16,-3 2-1 15,1 1 0-15,6 3 0 0,2-2-1 0,13 1-2 16,4 1 1-16,2-1 0 0,0 2 0 15,10 2 2-15,5 0-1 0,-3 2 0 16,7 3 1-16,0 0 2 0,-1 3-2 16,9 3-1-16,2 1 2 0,6-1-2 15,2 1-1-15,-6-1 4 0,0-3-2 16,-12-1 1-16,-3-3-1 0,-3-2-1 0,-1-3 1 16,-6-2-1-16,1-2 0 0,-5-4-1 15,4-1-5-15,0-3-9 0,-4 0-14 16,-2 1-26-16,0-3-31 0,0 2-53 15</inkml:trace>
  <inkml:trace contextRef="#ctx0" brushRef="#br0" timeOffset="1147.418">1765 7868 59 0,'-16'-6'100'0,"3"0"-44"15,11-1 1-15,2-1 2 0,0 0-1 16,11-2-17-16,3 2-5 0,5 0-5 15,6-1-6-15,6 1-4 0,12 0-3 16,11-2-6-16,4 5-5 0,8 1-3 16,0 1-2-16,-2 1-1 0,-6 2 1 0,-4 0-1 15,-9 0-4-15,-10 0-11 16,2 2-15-16,-6 1-20 0,-2 3-35 16,2 0-52-16</inkml:trace>
  <inkml:trace contextRef="#ctx0" brushRef="#br0" timeOffset="1580.312">1379 8336 167 0,'18'0'38'0,"9"0"5"0,8-3 4 15,11-1 11-15,14 0-3 0,6-1-18 16,4-1-12-16,9 1-2 0,-1-1-4 16,11 1-3-16,2 0-10 0,4-1 1 15,-2 2-6-15,-4 2 2 0,-12-1-2 0,-1 2-1 16,-16 1-7-16,-10 0-12 0,-13 0-12 15,-8 0-14-15,-11 3-36 0,-1 0-44 16</inkml:trace>
  <inkml:trace contextRef="#ctx0" brushRef="#br0" timeOffset="2403.692">1741 8916 29 0,'-3'-5'91'16,"-1"1"-53"-16,4 0-3 0,-2-1 15 16,2-1-3-16,0 2-3 0,0 3-8 15,0-1-2-15,0 1-6 0,-2 1-1 16,-2 0-5-16,-10 0-3 0,5 0-12 0,-5 4-4 15,-9 4-1-15,0 5 0 0,-6 3 0 16,5 1 1-16,-1 5-1 0,6 0-1 16,1 0-1-16,3 1-1 0,3-2 3 15,10-3 0-15,2-2-2 0,0-5 0 16,16-3 0-16,5-2 0 0,6-5 3 16,6-1 0-16,2-2 6 0,2-9 12 15,2-6 0-15,-3-3-2 0,3-7-6 16,-12 0-2-16,-9-2-1 0,-1-1 1 15,-5 1-8-15,1 2 2 0,-9 1-3 0,0 1 2 16,-4 1-3-16,0 0 0 16,-17 4 1-16,-1 0 1 0,-11 2-2 0,4 1 0 15,0 4-2-15,11 1 2 16,1 5 0-16,9 3-2 0,4 1 1 0,0 2-1 16,0 1-3-16,0 0-5 0,2 4 3 0,2 7 4 15,3 2 2-15,7 3 1 16,-4 4 0-16,9 0 0 0,4 4 0 15,-7 2 0-15,3 4 1 0,2 0-2 16,-11 4 2-16,-2-1 0 0,5 2-2 0,-11-2 2 16,4-4-2-16,-2 2 2 0,0-6-1 15,0-1-4-15,5-3-7 0,-7-4-11 16,2-5-18-16,2-2-20 0,-4-4-27 16,6-3-54-16,7-3-123 0</inkml:trace>
  <inkml:trace contextRef="#ctx0" brushRef="#br0" timeOffset="2947.807">2408 8926 93 0,'0'-6'64'15,"0"2"-13"-15,-4-1 16 0,2 3 2 16,0 0-16-16,-6 0-12 0,8 1-6 16,0 1-2-16,-4 0-7 15,1 0-8-15,-5 0-3 0,-12 3-6 16,3 4-3-16,-8 4 0 0,-4 1 2 0,4 0-6 16,3 4 2-16,5-1-3 0,5 2-1 15,6 0 0-15,1 0 0 0,5-1 0 16,0-2-1-16,7-1 2 0,3-1-1 15,9-4 0-15,5-3 0 0,7-2 2 16,5-3 1-16,1 0-2 0,8-7 4 0,-8-2-1 16,-4-3 0-16,-6-3 0 0,-8 3 2 15,-9-4-3-15,-4-3 9 0,-1 3-4 16,-5-2-1-16,0 2 1 16,0 2 8-16,-2 3-5 0,-3 1-4 0,-1 3 3 15,0 4-3-15,2 0-2 0,-6 3-1 0,3 0-1 16,7 0-2-16,-2 0-3 0,0 0-2 15,2 1-3-15,0 4 4 16,0 5 3-16,13 0 1 0,3 2 0 16,-3 3 1-16,5-3 1 0,1 3 0 0,-1 1-3 15,5-4 3-15,4 3 0 0,-2-1 0 16,2-2-2-16,2 1 2 0,-9-3-2 16,5-3-2-16,-4-1 2 0,-9-3 2 15,1 0-1-15,-5-1-1 0,0-1 0 16,4-1-1-16,-3 1-7 0,-3-1-28 0,6 0-45 15,-3 2-74-15</inkml:trace>
  <inkml:trace contextRef="#ctx0" brushRef="#br0" timeOffset="4105.346">3235 8117 66 0,'-6'1'119'0,"-4"-1"-60"0,5 0 20 16,3 0-3-16,-2 0-13 0,2 0-12 15,2 0-8-15,0 0-4 0,2 0-14 16,13-1-4-16,9-2-2 0,10 0-6 16,9-2 1-16,0 3-2 0,7 0-5 15,4 1-1-15,-1-1-4 0,-1 2 0 16,2 0-1-16,0 0 1 0,-5 0-2 0,-3 0-3 15,-1 3-8-15,-12 0-9 0,-2 2-12 16,-8-1-27-16,-11 1-21 0,-1 2-36 16,-3 4-66-16</inkml:trace>
  <inkml:trace contextRef="#ctx0" brushRef="#br0" timeOffset="4324.392">3371 8306 159 0,'0'0'91'16,"0"0"-23"-16,0 0-11 0,0 0-2 15,11-1-7-15,1-1-11 0,13 0-3 16,4-3-6-16,6 1-4 0,6-1-8 16,-1 1-6-16,3 1-3 0,5 0-5 0,-1-2 1 15,-1 4-2-15,1 0-4 0,-5-1-14 16,1 2-21-16,-8 0-31 15,-2 0-34-15,-4 0-122 0</inkml:trace>
  <inkml:trace contextRef="#ctx0" brushRef="#br0" timeOffset="5499.536">4951 7638 180 0,'-15'-3'78'0,"3"2"-23"16,-7-1 5-16,7 0-2 0,-7 2-17 15,3 0-6-15,-7 2-14 0,-2 5-9 16,-4 2 3-16,4 4-7 0,1 6-2 15,5 2 1-15,0 3-4 0,9 1-1 16,2 2-2-16,8-2 1 0,0-1 2 16,10-4-2-16,9-4-1 0,4-5 1 0,3-7-1 15,3-2 1-15,2-2 5 0,-2-2 0 16,4-8 0-16,-2-4 1 0,-2-6-2 16,2-4-1-16,-2-1-1 0,-4-4-1 15,-4 0-1-15,-9 4 2 0,-6-3-2 16,-6 1 0-16,0 1 2 0,-6 0-1 15,-10 0-1-15,-5 1 0 0,-2-2-1 16,0 3 0-16,7 1 0 0,-7 2 0 16,9 2 0-16,-1 6 0 0,7 3 0 15,4 5 0-15,-2 5 0 0,4 0-3 0,2 0-3 16,0 4-5-16,0 2 2 0,0 6 8 16,10 4 3-16,-2 2 0 0,11 3 1 15,-3 3-3-15,5 1 2 16,4 3-1-16,0 1 0 0,-3 2 0 0,5 2 1 15,-2 1 1-15,0-1-1 0,0-1-2 16,-9-1-1-16,3-4-7 0,-7-4-9 16,3-2-14-16,-9-6-1 0,2-6-15 15,2 0-27-15,-1-7-58 0,7-2-76 16</inkml:trace>
  <inkml:trace contextRef="#ctx0" brushRef="#br0" timeOffset="5850.683">5381 7265 234 0,'-15'-5'56'0,"-1"-1"3"15,7 3-5-15,-1-1-5 0,2 2-6 16,2 2-12-16,4 0-11 0,-3 0-10 16,1 2-5-16,0 5 1 0,-2 2 3 15,4 3 1-15,2 1 2 0,0 4 1 0,8 4-3 16,7 0 0-16,5 3-6 0,7 5 1 16,2 2-1-16,2 4-2 0,4 0-1 15,0-1 0-15,-4-1 2 16,2 0-2-16,-4-2 1 0,-4-2-8 0,-2-1-9 15,-6-4-12-15,-1-6-8 0,-8-2-15 16,-1-3-9-16,-3-7-33 0,0 3-55 16,-2-2-43-16</inkml:trace>
  <inkml:trace contextRef="#ctx0" brushRef="#br0" timeOffset="6040.596">5339 7682 194 0,'-6'-2'89'0,"6"1"-38"16,0-2 0-16,2 0-4 0,13-2 0 16,10 1-11-16,8-1-10 0,4 1-6 15,10-3-8-15,1 3-6 0,-1-1-4 16,3 2 1-16,0 1-1 0,-5 0-2 16,5 0-9-16,-5 2-27 0,1 0-24 15,-3 0-72-15,-2 4-134 0</inkml:trace>
  <inkml:trace contextRef="#ctx0" brushRef="#br0" timeOffset="6426.99">4521 8427 222 0,'0'0'45'0,"0"0"9"0,4-4-10 16,17-1-2-16,8-2-4 0,8 0 1 16,19-4-9-16,8 2-8 0,10-4-5 15,11 3-2-15,6 1-7 0,0 1-3 16,2 4-3-16,-6-2 0 0,-15 2 0 16,-2 3-7-16,-12 1-12 0,-15 0-20 0,1 1-24 15,-13 3-21-15,0 2-53 0,-8-1-53 16</inkml:trace>
  <inkml:trace contextRef="#ctx0" brushRef="#br0" timeOffset="7271.174">4988 8834 93 0,'-17'3'44'0,"5"5"-4"0,-11 2-2 0,1 2 11 16,1 3-10-16,-2 1-10 0,0 5-5 15,9 0-6-15,-1 1-15 16,9 1 17-16,6-4-12 0,2-3 5 16,17-5-9-16,0-2 4 0,5-5 1 0,3-3 8 15,2-1-7-15,0 0 4 0,2-7 1 16,-2-2 5-16,-2-8 0 0,-6-2-2 16,-5-3 0-16,-1-2-6 0,-9 0 0 15,-4-1-6-15,0 2-1 0,-2 1-4 16,0 1 1-16,-6 0-1 0,-13 0 2 0,5 1-2 15,-9 1-1-15,0-1 0 0,7 4 2 16,-5 0-1-16,2 2 0 0,9 5 1 16,2 2 0-16,-3 2 3 0,9 5 1 15,2 0-2-15,0-1-1 0,0 1-3 16,0 0-1-16,0 0-3 0,4 5 3 16,9 4 2-16,-3-1 1 0,7 5 0 15,-3-1 0-15,1 3 2 16,-3 3-2-16,1 1-2 0,-3 2 3 0,2 5-1 15,5 1 0-15,-9 3 1 0,7 0-2 16,-7 1 1-16,-2-2-1 0,6 1-1 0,-3-2 0 16,-5-4-6-16,2 0-9 0,0-2-12 15,5-2-14-15,-3-1-13 0,10-1-23 16,-1-2-92-16,6-4-103 0</inkml:trace>
  <inkml:trace contextRef="#ctx0" brushRef="#br0" timeOffset="7775.035">5422 8953 41 0,'0'-13'195'16,"0"2"-147"-16,0-3-15 0,0-3 13 15,6-1 7-15,-2-2-11 0,1-4-15 0,3 1-6 16,-2-1-4-16,-2 0-3 0,0 2 0 16,-2 2-4-16,0 4 0 0,-2 3 6 15,0 6 1-15,0 3-2 0,0 4-4 16,0 0-3-16,0 0-6 0,0 8-2 15,-2 2 1-15,-8 5 2 0,-4 5-2 0,3 2 0 16,1 3-1-16,6 4 1 0,4 2 0 16,0-1-1-16,4 4-1 15,8-3 2-15,1 1-1 0,7-3-8 16,1-2-2-16,2-5-3 0,2-5-3 0,3-3-1 16,1-3 1-16,0-4 5 0,0-5 1 15,0-2 6-15,-4 0 5 0,-4-9 2 16,-7-7 1-16,1 0 2 0,-9-5 5 15,-4 1 7-15,-2 0 1 0,-2 2 1 16,-15 4 5-16,-1 2-12 0,-5 5-3 0,-4 3 2 16,0 2-4-16,-4 2-8 0,0 0 0 15,2 7-2-15,0 2-1 0,5 3-7 16,7-2-20-16,0 4-33 0,11 0-32 16,6-2-100-16</inkml:trace>
  <inkml:trace contextRef="#ctx0" brushRef="#br0" timeOffset="8406.316">6418 8290 85 0,'-6'-1'173'0,"4"-1"-108"16,0 2-23-16,0 0 14 0,-2 0-8 0,2 0-17 15,-4 0-6-15,-1 0-8 0,3 3 4 16,0 1-2-16,0-2-3 0,2 4-6 15,2-3-6-15,0-2-1 0,0 2 0 16,0-1-1-16,0 0-1 0,2 0-1 16,4 0 3-16,-2-2 0 0,11 0 2 0,-7 0-2 15,-2 0 2-15,3-2 2 0,-1-1-3 16,-6-1 1-16,0 1 0 16,-2-1 1-16,0-1-1 0,0 3-1 0,0-1 0 15,-6 2-1-15,-5 0 0 0,5 1-3 16,2-1 1-16,-2 1-1 0,-2 0 0 15,1 0 0-15,3 0 0 0,0 2 0 16,0 0-1-16,0 0 2 0,2 2-1 16,-4-2 0-16,6 0 0 0,0-1 1 15,-2-1-1-15,2 2 0 0,0-1-1 16,0-1-6-16,0 2-27 0,0-1-42 0,0 3-41 16,4 1-173-16</inkml:trace>
  <inkml:trace contextRef="#ctx0" brushRef="#br0" timeOffset="9746.417">7138 7648 22 0,'-6'0'31'16,"1"0"-17"-16,-1 0 37 0,-2 0 2 16,-4 3-7-16,1 1-5 0,3 0-6 0,-4 3-4 15,1 4 2-15,3 0-11 0,-4 5-8 16,5 3-2-16,3-1 4 0,4 4-5 15,0 0 0-15,0-2-7 16,0 0 0-16,6-1-2 0,11-7 2 0,4 0-1 16,1-4-1-16,3-4 0 0,2-2 3 15,-4-2 3-15,-3-5 7 0,7-5 2 16,-2-5-6-16,-2-4-2 0,-7-1 1 16,-1-1 0-16,-11-2 0 0,-2-1-2 15,-2 2-4-15,0-2 1 0,-6-2-1 16,-13-1-2-16,5-1 2 0,-7 0-4 0,0-3 1 15,3 3-1-15,-1-2 1 0,7 2-1 16,-5 3 0-16,11 4 0 0,-2 5 0 16,-3 3 0-16,11 8 0 15,0 1 4 1,-2 3 0-16,2 1-2 0,0 0-5 16,0 8 0-16,0 4 1 0,5 4 6 0,5 3 2 0,2 6-1 0,-3 1-3 15,3 2-1-15,-2 7 1 0,3 2-1 16,-3 3 0-16,5 3 1 0,3 3-1 15,-5-1 2-15,5 0-1 0,-1-4-1 0,-1-4-5 16,5-4-10-16,-7-7-12 0,5-6 2 16,4-8-18-16,1-5-37 0,5-7-43 15,2 0-99-15</inkml:trace>
  <inkml:trace contextRef="#ctx0" brushRef="#br0" timeOffset="10220.613">7648 7666 180 0,'9'-13'38'0,"-3"-3"1"15,4-4 8-15,-2 2 7 16,-1-4-4-16,-1-3-12 0,4-5-11 16,-6-1-5-16,0-5-5 0,-2 1-3 0,-2 3 1 15,0 2-10-15,0 9 8 0,-2 4-1 16,-8 4-1-16,-2 9 2 0,1 1-2 16,-1 3-4-16,2 0-4 0,-3 5-2 15,-3 3-1-15,3 6 0 0,-1 3 0 16,3 3 1-16,7 4 1 0,-6 2-1 15,8 4-2-15,2 7 1 0,0 2 0 0,2 4 1 16,15 5 1-16,-5-1-2 0,7-2 2 16,-1-1 0-16,-3-1-5 0,5-8-1 15,-7-5 2-15,7-6-3 16,-5-10-7-16,6-4 12 0,-3-7-2 0,-8-3 3 16,1-3 4-16,-1-7 2 0,-2-5-1 15,-3-1-3-15,-5-3 1 0,0-2 2 16,-11 2 0-16,-9 1-7 0,-5 4 1 15,4 3 0-15,-2 2-2 0,1 5-5 16,9 2-33-16,1 2-36 0,3 2-87 0</inkml:trace>
  <inkml:trace contextRef="#ctx0" brushRef="#br0" timeOffset="10606.307">7115 8293 148 0,'23'-6'60'0,"2"0"-10"16,14-1 3-16,4-2 10 0,11 0-8 16,12-1-20-16,6-2-8 0,7-1-9 15,6 2-1-15,-3 1-9 0,-3 0-2 16,-7 3-4-16,-5 1 1 0,-10 2-1 15,-1 1-1-15,-8 0 0 0,-11 1-2 0,-4 1-7 16,-6 1-20-16,-4 0-25 0,-9 3-52 16,-1 6-61-16</inkml:trace>
  <inkml:trace contextRef="#ctx0" brushRef="#br0" timeOffset="11379.094">7382 8833 178 0,'-17'-2'69'0,"7"0"-21"0,-7 2-12 15,1 0 4-15,-5 0-1 0,0 4-10 16,1 5-9-16,-1 0-7 0,-4 5-4 15,9 0-2-15,-1 3 0 0,7 3-5 16,2 1 2-16,8-1-3 0,0-2 0 0,10-2 1 16,9-4 0-16,1-2-1 0,5-4 2 15,2-5 2-15,2-1 8 0,0-8 4 16,8-9 5-16,-2-8-4 16,-4-6 3-16,-2-1-7 0,-8-2-3 0,-15 4-3 15,0 2 0-15,-6 3-1 0,0 1-2 16,0 1-4-16,-10 1 0 0,-9-1 1 15,3 2-1-15,-7 3 0 0,-2 0-1 16,9 4 0-16,-3 4 1 0,7 1-1 16,-1 5 0-16,9 1 0 0,-2 1 0 15,6 2 0-15,-2 0-5 0,2 0-1 0,0 6 3 16,2 4 2-16,8 0 2 0,9 4 0 16,-3 3 1-16,9 3 2 0,0 2-4 15,2 1 2-15,-7 3 0 16,1 1-1-16,0 2 1 0,-3 1 0 0,-1 1 0 15,2 0 0-15,-7-1-2 0,4-2 2 16,-7-1-2-16,-1-1 1 0,4-5 0 16,-7-3-4-16,-1-4-11 0,0 0-22 15,0-6-15-15,10-5-34 0,3-1-70 16,4-2-177-16</inkml:trace>
  <inkml:trace contextRef="#ctx0" brushRef="#br0" timeOffset="11836.782">8163 8781 222 0,'-6'-3'78'0,"-4"-3"-22"16,-7 1-3-16,5 3 5 0,-9 0-14 0,-2 2-18 15,-2 0-6-15,-2 3-2 0,-4 5 1 16,0 1-9-16,0 2 1 0,-2 4-6 15,2 3 2-15,2 2-7 0,5 3 0 16,11 1 1-16,7-1 0 0,6-1-1 16,8-1 0-16,19-3-1 0,6-3 1 15,4-2 1-15,5-5 0 0,-3-3-2 0,2-5 2 16,3 0 2-16,-1-11-1 16,-1-3 2-16,-7-5-2 0,-6 1 3 15,-11-2-4-15,-1 0 5 0,-7 1 1 0,0 1 1 16,-10 2-3-16,0-1 0 0,-4 3-1 15,-12 3 3-15,-7-2 5 0,-2 5-3 16,7 0-5-16,-5 2 1 0,13 2 3 16,1 4-1-16,7 0-3 0,2 4-9 15,0 9 4-15,15 2 3 0,7 6 3 0,7 4-3 16,2 0 3-16,7 2-1 0,1-1-2 16,8 1 0-16,-5-2 1 0,3-4-1 15,-8-3-1-15,-6-7 1 16,-4-5 0-16,-4-4 1 0,-8-2-3 15,1 0-7-15,-8 0-23 0,-1 0-35 0,3 0-45 16,-6 0-187-16</inkml:trace>
  <inkml:trace contextRef="#ctx0" brushRef="#br0" timeOffset="16934.74">1393 11200 158 0,'2'-1'99'16,"2"-1"-41"-16,5-1-3 0,5 0 4 15,1-1-7-15,5-2-8 0,-7 0-10 16,5-4-3-16,-3-2-1 0,3-1-5 0,-3-2-6 16,8 0-3-16,1-5-3 0,-3 0-4 15,0-4 0-15,1 2-3 16,-1-2-2-16,-8 0 1 0,-3-2-5 16,-10 2 2-16,0-2 1 0,0 1-2 0,-2 1 2 15,-11 3 0-15,3 2-2 0,-6 4-1 16,3 0 1-16,-3 4 1 0,3 3-2 15,-3 2 0-15,1 4-1 0,-1 1 0 16,3 1-1-16,-5 0-5 0,3 3 2 16,1 3 0-16,3 4 2 0,3 3 2 0,-2 2-1 15,6 3 1-15,2 5 1 0,-3 0-1 16,5 5 1-16,-2 5 0 0,2-2 0 16,5 4 2-16,7 2-1 15,7-4-2-15,5 1-3 0,1 1-6 0,4-4 2 16,-2-3 1-16,-4-2-5 0,-1-9 2 15,-1-6 6-15,-6-3-5 0,-1-6 7 16,-6-2 3-16,1-5 2 0,3-8 1 16,-8-3-1-16,-2-1-3 0,-2-1 1 15,0 2 1-15,-12 1 0 0,-13 0-1 0,-4 5-1 16,-10 1 1-16,-1 4-3 0,3 2 0 16,-4 3-1-16,6 0 3 0,2 6-10 15,6 3-26-15,8 3-25 0,7 2-27 16,8 1-66-16,4-2-133 15</inkml:trace>
  <inkml:trace contextRef="#ctx0" brushRef="#br0" timeOffset="17225.477">2075 10973 139 0,'-10'0'158'0,"6"-2"-100"16,4 0-4-16,0 0 4 0,6 1-14 16,13-3-16-16,8 0-6 0,6 1 1 15,4-1 1-15,10 0-5 0,5 0-6 0,-4 0-6 16,5 1-1-16,3 1-5 0,-2 1 2 15,-9 1-3-15,-5 0-4 0,-20 0-22 16,3 2-29-16,-17 7-30 0,5-1-58 16,-11 6-109-16</inkml:trace>
  <inkml:trace contextRef="#ctx0" brushRef="#br0" timeOffset="17417.133">2270 11175 245 0,'43'-16'153'0,"1"1"-86"16,9 1 4-16,9-1-7 0,4 1-23 15,-4 4-15-15,-6 1-12 0,-2 3-8 16,-17 2-2-16,0 2-4 0,-12 2-1 0,-4 0-7 16,-3 1-24-16,-5 3-32 0,5 3-50 15,-9 2-111-15</inkml:trace>
  <inkml:trace contextRef="#ctx0" brushRef="#br0" timeOffset="18536.275">3421 10834 184 0,'-25'0'100'16,"-2"0"-40"-16,-4 4-13 0,2 1 4 15,-2 3-12-15,0 5-6 0,7 3-7 16,5 4-10-16,0 3-5 0,9 1-6 16,0 4-3-16,6-4 0 0,4 1-1 0,0-3 1 15,20-2-1-15,7-4 0 0,6-3-1 16,2-3-2-16,11-4 2 15,-7-4-3-15,7-2 1 0,-5-5 1 16,-4-8 2-16,-2-3-1 0,-8-2 3 0,-6-2-1 16,-9-1 0-16,-1 0-1 0,-9-2 3 15,-2 0 4-15,0-1-5 0,-17 1 7 16,-4 2 4-16,-3 3-2 0,-7 0 3 16,0 1 0-16,4 5-3 0,2 1 0 15,6 3 1-15,11 4 0 0,4 3-7 0,4 1-1 16,0 4-8-16,0 7 2 0,0 4 2 15,8 4 0-15,15 3 1 0,4 2 0 16,6 2-2-16,2 1 3 16,8-1-2-16,-3-2 0 0,-1-1 0 0,2-3-1 15,-3 0-1-15,-5-4-4 0,2-1-9 16,-2-4 0-16,-2 0-9 0,-2-4-18 16,-2-2-8-16,-5-3-44 0,-5-2-35 15,-5 0-109-15</inkml:trace>
  <inkml:trace contextRef="#ctx0" brushRef="#br0" timeOffset="18782.298">4194 10855 145 0,'0'-4'225'15,"0"0"-174"-15,6-2-12 0,15 1 10 0,4 1-8 16,6 0-14-16,4 1-6 0,2 1-9 16,2-1-3-16,-3 1-6 0,1 0 2 15,-4-1-5-15,0 0 0 16,-4 2 0-16,-4-1-11 0,-3 1-25 16,-7 1-30-16,-3 0-57 0,-8 0-87 0</inkml:trace>
  <inkml:trace contextRef="#ctx0" brushRef="#br0" timeOffset="18983.178">4417 10737 157 0,'0'0'193'0,"0"0"-136"16,0 0-18-16,0 0 6 0,3 6-13 15,5 4 16-15,8 3-12 0,1 2-9 16,4 2-7-16,-1 3-8 0,-5 0-5 15,1 2-5-15,-3 2 1 0,-5 1-2 16,4 1-3-16,-3 2-17 0,-5-3-18 16,2-2-31-16,8-2-46 0,-5 0-81 15</inkml:trace>
  <inkml:trace contextRef="#ctx0" brushRef="#br0" timeOffset="19578.967">4901 10743 178 0,'-2'-6'119'0,"2"0"-53"0,0 2-4 16,0 0-2-16,0 2-4 0,0 0-10 0,0 1-12 16,0 1-7-16,0 0-10 0,0 0-8 15,0 1-8-15,0 5-1 0,2 4 7 16,4 2-3-16,1 3 0 0,1 2-1 16,0 3-3-16,0 1 3 0,5 0-3 15,3 1 1-15,7-1-2 0,2 0-2 16,6-4-4-16,-2-3-4 0,2-3-3 15,-2-5 6-15,-7-6 2 0,-1 0 7 16,0-8-1-16,-1-6 3 0,-7-4-1 16,-1-1 0-16,-6 1 1 0,-3 0 2 15,-3-1-1-15,0 0 2 0,0 0-2 0,0 1 0 16,-9 3 0-16,-3 3 4 0,2 2 1 16,1 3-5-16,-1 4 0 0,8 2-2 15,-2 1-2-15,4 2-6 0,0 7 4 16,0 5 3-16,0 2-1 0,18 1 0 15,-1 1 0-15,8-2 0 0,4 0-2 16,-3-1-1-16,3-4-3 0,2-1 1 16,-2-4 2-16,-2-4-2 0,0-2 4 15,-10-4 3-15,-1-8 1 0,-3-4-1 16,-3-1021 2-16,-4 2036 5 0,-4-1022 0 0,-2 1-3 16,0 1-2-16,0 4-3 0,-6-1 0 15,-11 1-2-15,3 5 1 0,-5 2-1 16,-1 3-13-16,5 5-13 0,-1 2-24 15,10 0-35-15,6 4-69 0,0 3-193 16</inkml:trace>
  <inkml:trace contextRef="#ctx0" brushRef="#br0" timeOffset="19951.54">6226 10727 100 0,'-21'4'128'0,"7"0"-67"0,0 0-29 16,5 1 1-16,-1 2 1 0,4 3-9 16,0 1-9-16,6 2-5 0,0 2 0 15,0-1-2-15,6 1-2 0,10 1-2 16,-3-2 3-16,7-1-6 0,-1 0 0 0,0-5 1 15,3-2-1-15,1-3 2 16,-2-3 4-16,1 0 4 0,1-8 5 16,-8-3 5-16,1-4 8 0,-10-4 7 15,-6-1-7-15,0-2-1 0,-6 0-1 0,-17 1-8 16,-10 3 7-16,-6 6-7 0,-13 3-11 16,1 3-5-16,-1 6-1 15,-2 0-2-15,5 8-2 0,9 3 0 16,9-2-3-16,9 5-21 0,16-1-22 0,6 0-45 15,4 2-61-15,20-1-253 0</inkml:trace>
  <inkml:trace contextRef="#ctx0" brushRef="#br0" timeOffset="21094.331">5050 9427 47 0,'-4'-7'90'16,"2"0"-12"-16,-4 1-33 0,-1-3 4 0,3 7 0 16,0-2-2-16,0 2-8 0,4 2-5 15,0-1-7-15,0 1-3 0,0 0-12 16,0 5-8-16,0 3 4 0,0 3 4 16,4 3 0-16,11-1-4 0,-3 4 1 15,7-1-4-15,-5 1-1 0,7 1-2 16,-7 0 1-16,5-3-3 0,-1 1-7 0,-5-3-13 15,-1-2-16-15,3 1-21 0,-7-3-26 16,6-1-40-16,-1-1-74 0</inkml:trace>
  <inkml:trace contextRef="#ctx0" brushRef="#br0" timeOffset="21313.164">5226 9446 124 0,'0'-2'123'0,"0"-2"-70"0,0 3-10 15,0 1-4-15,10 1-16 0,9 7 1 16,1 4-1-16,-3 1-8 0,3 2-6 16,1 3-4-16,-6-4-1 0,3 5-2 0,-1-2-3 15,3-1-17-15,3-2-30 16,2 2-54-16,-4-3-131 0</inkml:trace>
  <inkml:trace contextRef="#ctx0" brushRef="#br0" timeOffset="21859.592">5699 9520 17 0,'-2'-5'204'0,"2"0"-140"16,0-2-15-16,0 0 7 0,4 1-2 15,13 1-13-15,-1-1-13 0,9 4-6 16,2 0-6-16,-4 2-4 0,-1 0-3 15,-1 3-5-15,0 4 2 0,-3 2-3 16,-1 0-1-16,1 1 1 0,-5 4 1 0,1-1-2 16,-5 3 5-16,-7 4 0 0,-2 3 4 15,-2 1-4-15,-15 5-1 16,3-2-5-16,-3-2 1 0,11-3 0 0,2-5-1 16,4-4-1-16,0-5 0 0,6-2 0 15,15-4 3-15,3 1-2 0,-1-3 2 16,4 0-2-16,4-3-2 0,-2-3-6 15,0 1-13-15,0-3-20 0,-2 1-37 16,0-1-50-16,1-2-114 0</inkml:trace>
  <inkml:trace contextRef="#ctx0" brushRef="#br0" timeOffset="22119.924">6261 9632 90 0,'-6'3'197'0,"4"0"-142"0,2 0-22 16,0 2 13-16,0 2 4 0,4-1-10 16,4 2-12-16,1 0-9 0,5 0-7 15,-3 1-2-15,5-3-7 0,-4-1 1 0,9-1-2 16,-4-3 3-16,5-1-3 0,1-1 3 16,0-9-1-16,-5-3-1 0,1-3 1 15,-7-1-2-15,-1-4 0 0,-7 2 1 16,-4-4-1-16,0 2 4 0,-21 3 0 15,-6 0 4-15,-4 2 1 0,-4 7-5 0,-2 2-1 16,-6 5-7-16,3 2 0 16,1 5 2-16,-2 6-20 0,10 4-31 15,10 2-55-15,9 2-123 0</inkml:trace>
  <inkml:trace contextRef="#ctx0" brushRef="#br0" timeOffset="22972.203">17786 13456 163 0,'0'-2'75'0,"0"-3"-29"0,6 1-9 0,12 3-2 16,7-3-2-16,8 1-9 0,6 2-3 15,11-1-3-15,8 2-7 0,2 0-5 16,2 0-3-16,-2 0-1 0,0 0 0 15,-6 0-4-15,-7 0-5 0,-1 0-18 16,-13 0-25-16,-6 3-40 0,-7 2-56 0</inkml:trace>
  <inkml:trace contextRef="#ctx0" brushRef="#br0" timeOffset="23181.882">17796 13393 149 0,'41'-6'120'0,"3"0"-62"0,9 2-11 15,11-1 0-15,13 5-2 0,4 0-11 0,-3 0-6 16,3 4-15-16,-7 0-6 16,1 1-4-16,-11 3-1 0,-2-1-2 15,-7 1-7-15,-1 2-32 0,-12-2-37 0,-1 2-70 16,-12 1-119-16</inkml:trace>
  <inkml:trace contextRef="#ctx0" brushRef="#br0" timeOffset="24983.794">7692 9318 53 0,'0'0'104'16,"0"0"-59"-16,0 0-12 0,0 2-12 16,4 4 13-16,4 2 4 0,-2 3 0 15,1 3-12-15,1 0-7 0,2 1-4 16,-4 2-5-16,1-2-2 0,-3 0-6 0,6 2 1 15,-4 0-1-15,-4-4-2 0,2 4 0 16,1-2-5-16,-1 0-30 0,6-2-34 16,-4-2-36-16,3-1-72 15</inkml:trace>
  <inkml:trace contextRef="#ctx0" brushRef="#br0" timeOffset="25216.264">7890 9429 46 0,'0'0'64'16,"0"0"-2"-16,4 0-27 0,5 0-2 16,3 0 5-16,-4 4 4 0,7 2-7 0,-3 2-11 15,-4 3-4-15,7 2-4 0,-7 0-6 16,0 0-3-16,5 4-5 0,-7-2 2 15,-2 0-3-15,2 2-1 0,-4-2-26 16,5 2-48-16,-1-1-81 0</inkml:trace>
  <inkml:trace contextRef="#ctx0" brushRef="#br0" timeOffset="27412.91">7667 10093 145 0,'-8'-3'83'15,"8"-3"-27"-15,0 2-21 0,2-2 0 0,14 0-4 16,1-3-6-16,6 2-5 0,3-3-5 16,5-1-1-16,-4-2-2 0,2-2-3 15,-2 1 0-15,-4-4-2 0,-5 5-2 16,1-1-1-16,-9 1-7 0,1 2 14 16,-7-2-5-16,-2 4-3 0,-2 0 0 15,0 2 0-15,0 2-3 0,0 3 0 16,0 0 1-16,0 2 0 0,0 0-2 15,0 0-5-15,0 6 3 0,-4 2 3 16,2 3 0-16,2 2 0 0,0 5 0 0,4 1 0 16,8 2 0-16,9 3 8 0,2 0-16 15,-1 1 6-15,3 1-1 0,4 0 2 16,-2-1 1-16,2-2-7 0,0 1-18 16,0-5-12-16,-4-1-27 0,-7 0-31 15,-5-2-61-15</inkml:trace>
  <inkml:trace contextRef="#ctx0" brushRef="#br0" timeOffset="27620.471">7956 10327 127 0,'29'-9'124'0,"4"-1"-68"0,11 0 11 16,-1-1-5-16,11 5-7 0,-2-3-21 15,3 4-11-15,-1 0-9 0,0 2-6 0,0 0-4 16,-5 3-1-16,-7 0-1 0,-1 2-7 16,-8 5-28-16,-6 2-41 15,-4 2-67-15,-5 6-124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19 833 0 0,'0'0'1121'0'0,"0"0"-256"0"0,0 0-161 0 0,0 0-223 0 0,0 0-97 0 0,0 0 1 0 0,0 0-97 0 0,0 0 128 0 0,0 18-31 0 0,0-18 159 0 0,0 0-63 0 0,0 0-97 0 0,0 0-32 0 0,0 0 1 0 0,0 0-65 0 0,0 0 32 0 0,0 0 161 0 0,0 0 191 0 0,0 0 65 0 0,0 0-64 0 0,0 0-321 0 0,0 0-160 0 0,0 0 64 0 0,0 0-96 0 0,-20-18 65 0 0,20 18-33 0 0,0 0-96 0 0,0 0 32 0 0,0 0 32 0 0,0 0-96 0 0,0-19 64 0 0,0 19-64 0 0,0 0-32 0 0,0 0 33 0 0,0 0-1 0 0,0 0 0 0 0,0 0-64 0 0,0 0-64 0 0,0 0 0 0 0,0 0-1 0 0,0 0 65 0 0,0 0 33 0 0,0 19-33 0 0,0-19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0,20 0-801 0 0,-20 18-897 0 0,0-18-1665 0 0,0 19-2339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1698 0 0,'0'0'4292'0'0,"0"-27"-2883"0"0,0 27-224 0 0,0-27 192 0 0,0 27-31 0 0,27 0-257 0 0,0-27-96 0 0,0 27-96 0 0,0 0-65 0 0,-27 0-95 0 0,27 0-192 0 0,0 0-33 0 0,0 0-192 0 0,0 0 65 0 0,0 0-33 0 0,0 27-96 0 0,-27-27 0 0 0,27 27-127 0 0,0 0 63 0 0,-27 0 64 0 0,0 0-64 0 0,0 0 32 0 0,0 0-31 0 0,0 27-65 0 0,0-27-32 0 0,-27 27 96 0 0,27-27-96 0 0,-27 1 32 0 0,0 26-32 0 0,27-27 0 0 0,-27 0 97 0 0,0 0-97 0 0,27 0 64 0 0,0 0 32 0 0,-27-27-96 0 0,27 27 32 0 0,0-27 64 0 0,0 0-96 0 0,0 0 161 0 0,0 0 31 0 0,27 0 128 0 0,-27 0 1 0 0,27-27-193 0 0,0 27-32 0 0,0-27-128 0 0,0 0 64 0 0,0 27-96 0 0,0-27-64 0 0,-27 0-128 0 0,28 27-288 0 0,-1-27-737 0 0,0 27-801 0 0,0-27-1377 0 0,-27 27-1730 0 0</inkml:trace>
  <inkml:trace contextRef="#ctx0" brushRef="#br0" timeOffset="433.329">811 189 929 0 0,'0'0'5637'0'0,"0"0"-3619"0"0,0 0-416 0 0,-27 0 159 0 0,27 0-191 0 0,-27 0-289 0 0,0 0-288 0 0,27 27-128 0 0,-27 0-129 0 0,0-27-31 0 0,27 27-192 0 0,-27 0-97 0 0,0 0-160 0 0,27 0-32 0 0,0 1 1 0 0,0-1-225 0 0,0 0 128 0 0,0 0 32 0 0,0-27-96 0 0,0 27 0 0 0,27 0 64 0 0,-27-27-96 0 0,27 27 32 0 0,0-27 64 0 0,0 0-32 0 0,0 0 65 0 0,-27-27-65 0 0,27 27 64 0 0,0-27-32 0 0,0 0-32 0 0,-27 0 32 0 0,27 0-32 0 0,-27 0 32 0 0,0-28-128 0 0,0 28 129 0 0,0 0 63 0 0,0 0-96 0 0,-27-27-32 0 0,0 54-32 0 0,0-27 0 0 0,-27 0 32 0 0,27 27-64 0 0,0 0 0 0 0,0 0 0 0 0,0 0-64 0 0,-27 0-32 0 0,27 27 32 0 0,0 0-385 0 0,0-27-351 0 0,27 27-482 0 0,-27 0-832 0 0,27 0-1217 0 0,0 0-3715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298 459 352 0 0,'-28'0'4645'0'0,"28"0"-2980"0"0,-27 0-127 0 0,0 0-97 0 0,0 0-32 0 0,0 0-223 0 0,27 27-161 0 0,-27 0-65 0 0,-27 0-287 0 0,54 0-192 0 0,-27 1-97 0 0,0 26-96 0 0,27-27-64 0 0,-27 27-31 0 0,27-27-65 0 0,0 0-32 0 0,0 0-32 0 0,0 0 32 0 0,27-27-32 0 0,-27 0 32 0 0,27 0 96 0 0,0 0 97 0 0,0 0 191 0 0,0-27-64 0 0,0 0 65 0 0,0 0-65 0 0,0-27-63 0 0,-27 0-129 0 0,27 27 64 0 0,-27-28-128 0 0,27 1 0 0 0,-27 0-96 0 0,0 0 0 0 0,0 27-31 0 0,0-27 31 0 0,0 27-64 0 0,0-27 32 0 0,0 27-32 0 0,0 0 0 0 0,0 0 0 0 0,-27 0 32 0 0,27 0-64 0 0,-27 0 32 0 0,27 27 32 0 0,-27-27 0 0 0,27 27 0 0 0,0 0 0 0 0,0 0 0 0 0,0 0 0 0 0,0 0-96 0 0,0 0 32 0 0,0 0 0 0 0,-27 27 64 0 0,27 0 0 0 0,0-27 64 0 0,0 27-32 0 0,27 27 64 0 0,-27-27-96 0 0,27 27 128 0 0,-27 0-96 0 0,27-27 64 0 0,-27 27-96 0 0,27 0 32 0 0,-27 0-32 0 0,28 0 1 0 0,-28 1-1 0 0,27-28-32 0 0,-27 27 32 0 0,27-27-64 0 0,-27 0 0 0 0,27 27-97 0 0,-27-54-159 0 0,0 27-449 0 0,0-27-352 0 0,0 27-640 0 0,0-27-1026 0 0,0 0-1857 0 0,0 0-5189 0 0</inkml:trace>
  <inkml:trace contextRef="#ctx0" brushRef="#br0" timeOffset="648.287">622 703 3780 0 0,'0'-27'4035'0'0,"0"27"-2209"0"0,27 0-320 0 0,-27-27 95 0 0,0 27-96 0 0,27-27-351 0 0,-27 0-322 0 0,27-1-159 0 0,0 1-161 0 0,-27 0 33 0 0,27 0-289 0 0,0 0 65 0 0,-27 0-161 0 0,27-27 32 0 0,-27 27 32 0 0,0-27-96 0 0,27 27 0 0 0,-27-27-32 0 0,0 27-64 0 0,0-27 0 0 0,27 27 33 0 0,-27 0-1 0 0,0 0 32 0 0,0 0 32 0 0,-27 27 128 0 0,27 0-32 0 0,-27 0 0 0 0,0-27-95 0 0,27 27-1 0 0,-27 0 0 0 0,0 27-32 0 0,27-27-32 0 0,-27 27 32 0 0,27 0 32 0 0,-27 0-64 0 0,27 0 32 0 0,-27 0-32 0 0,27 0-64 0 0,-27 0 64 0 0,27 27 1 0 0,0 0-1 0 0,0-27-32 0 0,0 27 32 0 0,0 0-32 0 0,0 0 32 0 0,0 0-64 0 0,27 1 32 0 0,0-1-32 0 0,-27 0-32 0 0,27-27 32 0 0,0 0 0 0 0,0 27 0 0 0,0-27 32 0 0,0-27-64 0 0,0 27 32 0 0,0-27 0 0 0,-27 0 0 0 0,27 0 0 0 0,-27 0 64 0 0,27 0 0 0 0,-27-27-32 0 0,0 27 32 0 0,27-27 0 0 0,-27 0 0 0 0,0 0 32 0 0,-27 0-64 0 0,0 27 64 0 0,27-27-32 0 0,-27 27-64 0 0,-27-27 0 0 0,27 27 0 0 0,0 0-32 0 0,0 0 0 0 0,0 27-32 0 0,-27 0-96 0 0,27 0-737 0 0,0 0-1281 0 0,0 0-1729 0 0,0 0-4582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55 3171 0 0,'0'0'4356'0'0,"0"-27"-2594"0"0,-27 27-481 0 0,27 0 192 0 0,0-27 161 0 0,0 27-225 0 0,0 0-256 0 0,0 0-288 0 0,0 0-160 0 0,0 0-161 0 0,0 0-191 0 0,0 0-97 0 0,27 0-64 0 0,-27 0 64 0 0,27 0 1 0 0,0 0-33 0 0,0 0 0 0 0,-27 0-64 0 0,27 0 0 0 0,-27 0-96 0 0,27 27 65 0 0,-27 0-1 0 0,27-27-96 0 0,-27 54 32 0 0,0-27 0 0 0,27 0 0 0 0,-27 0 0 0 0,0 0 32 0 0,0 0-64 0 0,-27 0 96 0 0,0 27 32 0 0,27-27-32 0 0,-27 0 65 0 0,0 0-33 0 0,0 0-64 0 0,27 0 64 0 0,-27 0-64 0 0,27 0 0 0 0,0-27-64 0 0,0 0 64 0 0,0 27 0 0 0,0-27 33 0 0,0 0 31 0 0,0 0 192 0 0,27 0-32 0 0,0 0 1 0 0,0 0-97 0 0,-27 0-96 0 0,27-27-64 0 0,0 27 32 0 0,0 0-64 0 0,0-27 0 0 0,0 27-192 0 0,0-27-256 0 0,0 27-417 0 0,-27-27-448 0 0,27 27-929 0 0,-27 0-1282 0 0,27 0-2305 0 0</inkml:trace>
  <inkml:trace contextRef="#ctx0" brushRef="#br0" timeOffset="417.577">622 109 5285 0 0,'0'0'2530'0'0,"0"0"-704"0"0,0 0 0 0 0,-27 27-32 0 0,27-27-385 0 0,-28 27-320 0 0,28-27-192 0 0,-27 27-64 0 0,0-27-161 0 0,27 27-127 0 0,-27 0-97 0 0,27 0-160 0 0,-27 0 1 0 0,27 0-161 0 0,0 0 96 0 0,0 27-128 0 0,0-27 0 0 0,0 0-64 0 0,0 0 32 0 0,0 0-32 0 0,0-27 0 0 0,27 27 32 0 0,0-27-32 0 0,-27 0 65 0 0,27 0-1 0 0,0 0-64 0 0,1 0 64 0 0,-1-27 0 0 0,0 27 0 0 0,0-27 0 0 0,0 0-64 0 0,-27 0-32 0 0,27-27 32 0 0,-27 27 0 0 0,0-27 32 0 0,0 27-32 0 0,0-27 32 0 0,0 27 0 0 0,-27-27 64 0 0,0 27 1 0 0,0 27-97 0 0,0-27-32 0 0,0 27-32 0 0,-1 0 0 0 0,-26 0-1 0 0,27 27-159 0 0,0 27-416 0 0,-27-27-545 0 0,27 0-1154 0 0,0 0-1696 0 0,-27 0-5414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1 2178 0 0,'0'0'1794'0'0,"0"0"-481"0"0,-21 0-192 0 0,21 0 96 0 0,0 0-64 0 0,-20 0-192 0 0,20 0-192 0 0,0 0-225 0 0,0 19-95 0 0,-20-19-129 0 0,20 0-96 0 0,0 0-63 0 0,0 19-1 0 0,0-19-32 0 0,0 0 0 0 0,0 0-64 0 0,0 0-32 0 0,0 0 96 0 0,0 0-32 0 0,0 0 128 0 0,20 0 33 0 0,-20 0-1 0 0,0 0-128 0 0,0 0 64 0 0,20 0-32 0 0,-20-19-64 0 0,0 19 65 0 0,0 0-1 0 0,0 0-32 0 0,0 0-96 0 0,0 0 64 0 0,0 0 0 0 0,0 0-64 0 0,0 0 0 0 0,0 0-64 0 0,0 0 0 0 0,0 0-64 0 0,0 0 64 0 0,0 0 32 0 0,0 0 0 0 0,0 0 0 0 0,0 0 0 0 0,0 19 32 0 0,0-19-32 0 0,0 0 32 0 0,0 0-64 0 0,0 0 64 0 0,0 0-32 0 0,0 0 32 0 0,0 0 64 0 0,0 0 0 0 0,0 0-64 0 0,0 0 0 0 0,0 0 64 0 0,0-19 1 0 0,0 19 31 0 0,0 0-32 0 0,0 0 32 0 0,0 0-32 0 0,0 0-96 0 0,0 0 64 0 0,0 0-64 0 0,0 0-64 0 0,0 0-128 0 0,0 0 32 0 0,0 0-1410 0 0,0 19-1601 0 0,0 0-3555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3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297 271 3683 0 0,'0'-27'1794'0'0,"0"27"-96"0"0,-27 0-65 0 0,27 0-31 0 0,0 27 63 0 0,-27-27-127 0 0,0 0-321 0 0,27 0-192 0 0,-54 27 32 0 0,27-27-192 0 0,0 27-128 0 0,0 0-225 0 0,0 0-96 0 0,0 27 33 0 0,0-27-33 0 0,27 0-63 0 0,0 0-129 0 0,0 27-64 0 0,0-27-32 0 0,0 0-128 0 0,0 0 64 0 0,0-27 32 0 0,27 27-64 0 0,-27-27 96 0 0,27 0-64 0 0,0 0 97 0 0,27-27-33 0 0,-27 0-32 0 0,0 0-64 0 0,0-27 32 0 0,0 0 0 0 0,0 27 32 0 0,-27-27-96 0 0,27 0 64 0 0,-27 27-32 0 0,0-27 0 0 0,0 27-32 0 0,0-27 32 0 0,0 27-32 0 0,0-27 32 0 0,-27 27-32 0 0,27 0 32 0 0,-27 0-32 0 0,0 27-32 0 0,27-27 96 0 0,0 27 32 0 0,-27 0-32 0 0,27 0 65 0 0,0 0-97 0 0,0 0-64 0 0,0 0 64 0 0,0 27 32 0 0,0-27-64 0 0,0 0 64 0 0,0 27 0 0 0,0 0 0 0 0,0-27-32 0 0,0 27 32 0 0,0 0-32 0 0,27 0 64 0 0,-27 27-96 0 0,27-27 0 0 0,0 27 64 0 0,-27 0-32 0 0,27-27 32 0 0,-27 27-64 0 0,0 0-128 0 0,0 0-96 0 0,27 0-129 0 0,-27-27-255 0 0,0 27-193 0 0,0-27-512 0 0,0-27-417 0 0,0 27-960 0 0,27 0-1795 0 0,-27-27-2785 0 0</inkml:trace>
  <inkml:trace contextRef="#ctx0" brushRef="#br0" timeOffset="737.396">540 325 5285 0 0,'0'0'1954'0'0,"0"0"-513"0"0,0 0 1 0 0,0 0 319 0 0,0 0-255 0 0,0 0-706 0 0,0 0-127 0 0,0 0 128 0 0,0 27 32 0 0,0-27-161 0 0,0 27-223 0 0,0-27-97 0 0,0 27 0 0 0,-27 0-63 0 0,27 27-33 0 0,0-27-96 0 0,0 0 32 0 0,0 27-128 0 0,27-27 0 0 0,-27 0 0 0 0,28 0 0 0 0,-28-27-96 0 0,27 27 96 0 0,0-27-32 0 0,-27 0 1 0 0,27 0 95 0 0,0 0 0 0 0,0-27-64 0 0,0 0 32 0 0,-27 0 0 0 0,27 0-96 0 0,-27 0 64 0 0,0 0-32 0 0,0 0 32 0 0,0 0-32 0 0,0 0-32 0 0,0 0 0 0 0,0 0 64 0 0,0 27 32 0 0,0-27 64 0 0,0 27 1 0 0,0 0-129 0 0,0 0 64 0 0,0 0-32 0 0,-27 0-96 0 0,27 0 0 0 0,0 0 32 0 0,0 27 0 0 0,0 0 0 0 0,0 0 0 0 0,0-27 0 0 0,0 27 32 0 0,27 0-32 0 0,-27 0 0 0 0,27 0 0 0 0,-27-27 32 0 0,27 27-32 0 0,0 0 0 0 0,-27-27 0 0 0,27 0 0 0 0,0 0 32 0 0,0 27 32 0 0,-27-27-32 0 0,27-27 32 0 0,-27 0 0 0 0,27 0 0 0 0,-27 0-32 0 0,0 0 32 0 0,0 0-32 0 0,0 0 0 0 0,0-27 0 0 0,0 27 0 0 0,0 0-64 0 0,0 27 32 0 0,0-27-32 0 0,0 0-224 0 0,0 27-288 0 0,-27 0-770 0 0,0 0-768 0 0,0 0-961 0 0,0 27-3843 0 0</inkml:trace>
  <inkml:trace contextRef="#ctx0" brushRef="#br0" timeOffset="1189.591">1270 595 4612 0 0,'-27'0'2339'0'0,"27"0"-706"0"0,0 0 1 0 0,0 27-129 0 0,-27-27-256 0 0,27 0-416 0 0,-27 27-32 0 0,27 0-225 0 0,0-27-95 0 0,0 27-129 0 0,0 0 0 0 0,0-27-95 0 0,0 27 31 0 0,0 0-224 0 0,27-27 64 0 0,0 0 0 0 0,0 0-32 0 0,0 0 33 0 0,0 0-1 0 0,0 0 0 0 0,0 0 32 0 0,0 0 96 0 0,0-27 161 0 0,-27 0 95 0 0,0 0 65 0 0,0 0-33 0 0,0 0 33 0 0,0-27-161 0 0,0 27-160 0 0,0 0-96 0 0,-27 27-128 0 0,0-27 33 0 0,0 27-98 0 0,-27 0-31 0 0,27 0-96 0 0,-27 27-544 0 0,0 0-834 0 0,27 0-2145 0 0,0 0-6471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3648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7161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7701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10917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11538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11376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11484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  <inkml:trace contextRef="#ctx0" brushRef="#br1" timeOffset="201860.897">0 1459 1954 0 0,'0'0'2114'0'0,"0"0"-897"0"0,0 0-160 0 0,0 0 192 0 0,0-27 193 0 0,0 27-193 0 0,0 0-288 0 0,0 0 0 0 0,0 0-225 0 0,0 0-127 0 0,0 0-97 0 0,27-27 33 0 0,-27 27-65 0 0,27 0-31 0 0,-27 0 31 0 0,27 0-63 0 0,-27 0 63 0 0,27 0-224 0 0,-27 0-32 0 0,27 0 1 0 0,0 0-1 0 0,-27 0 0 0 0,27 0-64 0 0,-27 0 0 0 0,27 0 1 0 0,-27 0-97 0 0,0 0 32 0 0,0 0-32 0 0,0 27 0 0 0,0-27 64 0 0,0 0-64 0 0,0 27 64 0 0,0-27-32 0 0,0 27 96 0 0,0-27-96 0 0,0 27 33 0 0,-27 0 31 0 0,27-27-64 0 0,0 28 64 0 0,-27-1-128 0 0,27 0 64 0 0,0 0 0 0 0,0-27-32 0 0,-27 27 32 0 0,27-27-64 0 0,0 27 0 0 0,0-27 65 0 0,0 0-33 0 0,0 27-32 0 0,0-27-32 0 0,0 0 96 0 0,0 0-32 0 0,0 27 32 0 0,0-27 0 0 0,27 0-32 0 0,-27 0 96 0 0,27 0-96 0 0,-27 0 64 0 0,27 0-64 0 0,-27 0-64 0 0,27 0 32 0 0,-27 0 32 0 0,0-27-31 0 0,0 27-66 0 0,28 0-159 0 0,-28 0-416 0 0,0-27-577 0 0,27 27-961 0 0,-27 0-1634 0 0,0 0-3299 0 0</inkml:trace>
  <inkml:trace contextRef="#ctx0" brushRef="#br1" timeOffset="202247.345">514 1486 769 0 0,'0'0'3651'0'0,"0"0"-2241"0"0,0 0-353 0 0,-27 0 256 0 0,27 27-64 0 0,-27-27-64 0 0,27 0-192 0 0,0 27-128 0 0,0-27-193 0 0,0 28-95 0 0,-27-28-129 0 0,27 0-63 0 0,0 27-1 0 0,0 0-64 0 0,0-27 1 0 0,0 27-65 0 0,0 0 32 0 0,27-27-64 0 0,-27 27-63 0 0,27-27-33 0 0,-27 27 128 0 0,27-27-192 0 0,-27 27 32 0 0,27-27 32 0 0,-27 0-32 0 0,27 0 97 0 0,-27 0-1 0 0,27-27 96 0 0,0 27-96 0 0,-27-27 0 0 0,27 0-31 0 0,-27 0-1 0 0,0 0 0 0 0,0 0 64 0 0,0 0-96 0 0,-27-1 32 0 0,0 28-32 0 0,27-27-128 0 0,-27 27 64 0 0,0 0-128 0 0,0 0 64 0 0,0 0-160 0 0,0 27-576 0 0,0 1-738 0 0,0-1-1953 0 0,27 0-4324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42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216 244 96 0 0,'0'0'3620'0'0,"0"0"-2051"0"0,0 0-608 0 0,0 0 480 0 0,-27 0 65 0 0,0 0-193 0 0,27 27-192 0 0,-27-27-160 0 0,0 27 0 0 0,27-27-96 0 0,-27 27-193 0 0,0 0-255 0 0,27-27-65 0 0,-27 27-64 0 0,27 0 33 0 0,-27 27-129 0 0,27-27-32 0 0,0-27-64 0 0,0 27-64 0 0,0 0 0 0 0,27-27 32 0 0,0 27 0 0 0,-27-27 64 0 0,27 0 32 0 0,0 0 97 0 0,-27-27 63 0 0,27 0 64 0 0,0 0-127 0 0,0 0-1 0 0,0 0-32 0 0,-27 0 32 0 0,27-27-96 0 0,-27 27 1 0 0,28-27-1 0 0,-28 27-96 0 0,0-27 32 0 0,0 27-64 0 0,0 0 32 0 0,-28 0-32 0 0,28 0 0 0 0,-27 0 32 0 0,27 0-32 0 0,-27 27 32 0 0,0 0-32 0 0,27-27 96 0 0,0 27-96 0 0,-27 0 0 0 0,27 0 32 0 0,-27 0-31 0 0,27 27-33 0 0,0-27 32 0 0,0 27 0 0 0,0-27 32 0 0,0 27-64 0 0,0 0 64 0 0,0 0 0 0 0,0 0 0 0 0,0 0 32 0 0,27 0-64 0 0,0 27 32 0 0,-27-27-32 0 0,27 27-32 0 0,-27-27 32 0 0,27 27 0 0 0,0-27 0 0 0,-27 0 0 0 0,0 0-32 0 0,28 0-64 0 0,-28 0-32 0 0,0 0-320 0 0,0 0-225 0 0,0-27-576 0 0,27 27-513 0 0,-27-27-1569 0 0,0 0-2178 0 0</inkml:trace>
  <inkml:trace contextRef="#ctx0" brushRef="#br0" timeOffset="1323.948">622 298 128 0 0,'0'0'5157'0'0,"0"-27"-3588"0"0,0 27-415 0 0,0 0 287 0 0,0 0 96 0 0,-27 0 1 0 0,0 0-449 0 0,0 0-128 0 0,0 27-96 0 0,27-27-225 0 0,-27 27-159 0 0,0 0-129 0 0,27 0-160 0 0,-27 0 32 0 0,0 0-63 0 0,27 0-97 0 0,0 0 32 0 0,-27-27-64 0 0,27 27 0 0 0,0 0-32 0 0,27 0 64 0 0,-27-27-32 0 0,27 27 0 0 0,0-27 32 0 0,-27 0 0 0 0,27 0-64 0 0,0 0 96 0 0,0 0-32 0 0,0 0 0 0 0,0-27-64 0 0,-27 0 64 0 0,27 0 0 0 0,0 27-32 0 0,-27-27 0 0 0,0 0 32 0 0,27 0-64 0 0,-27 0 32 0 0,0 27 1 0 0,0-27-1 0 0,0 0 0 0 0,0 27-32 0 0,0 0 32 0 0,-27-27-64 0 0,27 27 64 0 0,0 0 32 0 0,0 0 32 0 0,-27 0-64 0 0,27 0 64 0 0,0 0-32 0 0,0 27 0 0 0,-27-27-64 0 0,27 27 32 0 0,0 0 160 0 0,0 0-32 0 0,0 0 33 0 0,27 0 63 0 0,0 0-96 0 0,-27 0-32 0 0,27-27-32 0 0,27 27 0 0 0,-27-27 64 0 0,0 27 33 0 0,0-27-33 0 0,0 0-64 0 0,0 0 32 0 0,0 0-64 0 0,-27 0-64 0 0,27-27 0 0 0,-27 27-64 0 0,0 0-833 0 0,0 0-1505 0 0,0 0-3588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4:43.8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1821 7766 89 0,'-8'-2'95'0,"-7"1"-55"0,5-1-7 16,0 1 7-16,-9 1 5 0,3 0-8 15,-1 2-11-15,-4 2-6 0,5 2-6 16,-3 4-4-16,3 0 1 0,5 4-2 16,3 0-2-16,4 3-2 0,0 2 1 0,4 1-5 15,0 2 3-15,10 0-3 0,0-3 1 16,3-4 2-16,-1-3-3 0,5-7 1 16,-3-3 3-16,9-2 1 0,0-2 9 15,0-9 2-15,1-1 2 0,1-9-4 16,-4-3-5-16,-7-3-2 0,5-2-2 15,-9 2-2-15,5-3-2 0,-5 1-2 16,-6 0 2-16,-2 1-1 0,-2 0-1 16,0 0 2-16,-12 3-2 0,-11-2 1 15,-6 3-1-15,2 1 0 0,-2-1 0 0,2 3 0 16,7 4 0-16,3 0 0 0,5 6 0 16,2 3 0-16,10 3 0 0,0 3-1 15,0 2-2-15,0 5-7 0,0 6 3 16,0 8 7-16,8 3 0 0,4 4 0 15,9 2-2-15,6 1 4 0,-2 6-2 16,3 3 1-16,1 3-2 0,-2 1 3 16,0 2-1-16,-2-2-1 0,-4 0-3 15,-7-2-13-15,5-7-1 0,-7-4-12 16,3-5-10-16,-7-8-10 0,0-6-11 0,0-6-23 16,1-4-46-16</inkml:trace>
  <inkml:trace contextRef="#ctx0" brushRef="#br0" timeOffset="355.752">2385 7462 153 0,'-8'-11'74'0,"-6"-3"-28"16,5 5-3-16,-1 1 6 0,0 2-8 15,4 1-8-15,-1 3-8 0,1 0-5 0,-4 2-3 16,0 0-5-16,-1 0-6 16,-1 4-5-16,-5 5 0 0,1 2 0 0,1 4-1 15,-1 4 3-15,7 0-2 0,5 5-1 16,4 4 2-16,0 1-2 0,11 5 0 15,11 3 1-15,5-1 0 0,6 5 1 16,0 1-2-16,3-3-4 0,1-2-7 16,2-3-5-16,-2-7-11 0,-2-4 5 15,-4-3-12-15,-6-5-8 0,-2-3 9 16,-11-2-34-16,1-3-48 0</inkml:trace>
  <inkml:trace contextRef="#ctx0" brushRef="#br0" timeOffset="563.393">2063 7849 110 0,'29'-3'105'0,"6"-2"-44"16,6-3-5-16,3 0 6 0,7 3-15 0,5-4-11 15,0 3-11-15,0-1-9 0,-4-1-6 16,3 3-4-16,-3 2-3 0,0-1-1 15,-7 1-2-15,-5 3-11 0,-5 0-34 16,-4 0-41-16,-9 4-77 0</inkml:trace>
  <inkml:trace contextRef="#ctx0" brushRef="#br0" timeOffset="1015.567">1637 8429 118 0,'-6'0'104'0,"6"-2"-58"16,0 1-2-16,8-2 9 0,17-2 4 15,10 2-11-15,15-1-8 16,12-1-7-16,10 1-7 0,9-2-6 0,10 2-3 16,0 2-6-16,4-1-2 0,10 0-2 15,-6-1-3-15,-4 0 1 0,-6-1-3 16,-12 4 1-16,-15-1-5 0,-4 1-10 16,-11 1-7-16,-9 0-13 0,-7 1-26 15,-3 6-37-15,-13 0-86 0</inkml:trace>
  <inkml:trace contextRef="#ctx0" brushRef="#br0" timeOffset="1802.937">1873 9043 33 0,'4'-3'72'0,"-2"0"-12"16,-2-1-15-16,2 2 3 0,-2 2-1 0,0 0-4 15,0 0-9-15,-8 0-6 0,-11 4-11 16,3 4-8-16,-9 5-2 0,2 3-3 16,2 3 1-16,9 2-1 0,4 1 0 15,8-1-4-15,0 1 2 0,0 0-2 16,0-4 1-16,6-3 0 0,6-4-1 0,9-7 1 15,4-1 0-15,2-3 5 0,4-4 1 16,2-6 1-16,-4-6 0 0,-2-6 4 16,-3-1 1-16,-13-4 5 0,-7 0-3 15,-4 3-2-15,0 0-6 0,0-1-3 16,0-1 0-16,0 1-5 0,-2-2 3 16,-6 1-1-16,-9 1 1 0,0 1-2 15,-1 2 1-15,-3 3 0 0,7 1-1 16,-3 5 0-16,5-1 0 0,1 4 3 15,5 1 2-15,6 4 0 0,0 1 0 0,0 2-1 16,0 2 1-16,0-1-4 0,0 1-1 16,0 0-2-16,0 3 0 0,4 4 3 15,7 6 1-15,-1 0 0 0,7 6-1 16,-5 4 0-16,7 5 1 0,-5 1-2 16,5 7 2-16,-5 1-1 0,5-1 0 0,-7 1 0 15,5-3 1-15,-3-1-2 16,3 0-2-16,1-4-9 0,1 0-3 15,4-5-23-15,1-6-26 0,-5-3-39 16,2-6-58-16</inkml:trace>
  <inkml:trace contextRef="#ctx0" brushRef="#br0" timeOffset="2357.101">2270 8946 74 0,'-4'-9'119'0,"4"-1"-62"16,-7 3-15-16,-1 0 15 0,0 1 2 16,4 3-14-16,2 1 1 0,2-1-11 15,0 3-6-15,0 0-11 0,0 0-5 16,0 3-7-16,0 4-1 0,0 3 2 15,0 3 0-15,0 3-1 0,4 2-3 0,6 2 1 16,5 0-3-16,3 0 1 0,3-2 1 16,6-1-2-16,4-4 0 0,6 0 0 15,-4-3 2-15,0-3-1 16,0-2-1-16,-6-5-1 0,0 0 4 0,-2-4 0 16,-9-4 1-16,1-3-3 0,-7-1 3 15,-8-1-2-15,-2 1-1 0,0-2-1 16,0-1 1-16,-6 3-1 0,-8-1 1 15,-1 4-1-15,1 1 0 0,5 3 1 16,1 5-2-16,6 0-1 0,-2 0-2 0,-2 3-3 16,4 6 2-16,2 2 4 0,2 1 0 15,14-1-1-15,9 1 1 0,-4-3 0 16,-1 1 0-16,5-2 0 16,-4-2 0-16,6-2 0 0,-5 0 1 0,-1-2 0 15,2-2-2-15,-3 0 2 0,-9 0-1 0,-5-2 3 16,0-7-1-16,2-1 0 15,-1-4 0-15,-3-1-1 0,-4-1 0 16,0-2 0-16,-4 1 0 0,-11 4-2 16,7 1 1-16,2 4 0 0,-9 5-1 0,3 1-12 15,4 2-27-15,-9 0-45 0,7 9-39 16,-1 1-103-16</inkml:trace>
  <inkml:trace contextRef="#ctx0" brushRef="#br0" timeOffset="2764.216">3105 9126 169 0,'0'-1'114'15,"-2"-3"-69"-15,0 1-1 0,2 1 9 16,-2 0-11-16,2-1-12 0,0-1-8 0,0-1-4 16,8-2-4-16,6 3-4 15,-5-3-1-15,7-2 2 0,-6 2-4 16,-3-2 6-16,1 0-2 0,-4 1-2 0,-4-1-3 16,0 0-1-16,0 1-3 0,0 2 3 15,0-1 1-15,0 3-2 0,-2 2 1 16,0-1 1-16,2 3-4 0,0 0 2 15,0 0-4-15,0 1-2 0,-6 6 0 16,6 3 2-16,0 4 1 0,0 0 0 16,12 1 1-16,5 4-1 0,3 0 1 0,3 0-2 15,2 1 1-15,-9 0-1 0,5-2 0 16,-2 1-3-16,-7-1-8 0,3-2-15 16,1 1-22-16,-6-5-29 15,5-1-48-15,-9-4-118 0</inkml:trace>
  <inkml:trace contextRef="#ctx0" brushRef="#br0" timeOffset="3085.043">3634 8351 128 0,'0'-4'130'0,"0"1"-87"15,19 0-5-15,-5-1 3 0,11 1 6 16,0 2-9-16,2 1-17 0,-1-1-10 15,5 1-4-15,3 0-4 0,-1 0-1 16,4 1 0-16,2 2-3 0,-10 4-16 16,-8-3-34-16,-5 7-63 0,-8-2-133 15</inkml:trace>
  <inkml:trace contextRef="#ctx0" brushRef="#br0" timeOffset="3267.289">3832 8527 114 0,'36'-5'171'0,"9"-1"-92"0,-4 0-30 0,7 2-9 16,-3-2-10-16,3 3-16 0,-5 3-8 16,-1-2-3-16,-9 1-3 15,-2 1-15-15,-8 0-44 0,-7 0-117 16</inkml:trace>
  <inkml:trace contextRef="#ctx0" brushRef="#br0" timeOffset="4547.12">5406 7725 122 0,'-23'-2'133'0,"2"0"-82"0,-6 2-7 16,2 0-4-16,-1 8-18 0,-1 5 0 15,2 8-1-15,0-2-9 0,13 4-3 0,1 1-5 16,3-1 0-16,8-2-1 0,0-1-3 16,10-4 2-16,7-5 0 15,8 0-1-15,4-5 0 0,0-6 2 16,6 0 2-16,-4-4 1 0,2-6-1 15,-2-5-2-15,-6-5 1 0,-5 0 0 0,-9-2 1 16,-7 0-4-16,-4-1 4 0,0 1 1 16,0-2-4-16,-8 0 0 0,-3 1-1 15,-12-2 1-15,3 3-2 0,1 0 0 16,-6 0 0-16,3 2 0 0,5 2 0 16,-6 0 1-16,3 1-1 0,5 4 0 0,-1-5 0 15,9 2 1-15,1 3 0 0,-2-1 2 16,8 4-1-16,0 2 0 15,0 4 2-15,0 0-2 0,0 4-2 16,0 0-1-16,0 0 0 0,0 2 1 0,10 1 1 16,-3 2 0-16,1 1 1 0,-4 1-1 15,6-3-1-15,-4 1 0 0,-1-2 0 16,-1 0 0-16,0-1 1 0,-2-2 0 16,4 2-1-16,-2-1 2 0,-2-1 1 15,5 0-2-15,1 0 1 0,-6-3-1 0,4 1 2 16,-4 1-3-16,-2-3 1 0,2 0 1 15,0 2 0-15,-2-1-1 16,0 2 0-16,0 0-1 0,0 0 0 0,0 1 0 16,2 0-1-16,-2 0-2 0,2 1-2 15,1 6 1-15,1 6 4 0,10 6 0 16,-1 5 1-16,7 2 0 0,-1 2 0 16,8 6 0-16,0 0 0 0,-3 2-1 15,5 3 1-15,-6-2-3 0,-4-2-7 16,3 0-16-16,-1-4-24 0,-4-2-17 0,7-4-61 15,-1-6-109-15</inkml:trace>
  <inkml:trace contextRef="#ctx0" brushRef="#br0" timeOffset="4955.045">6193 7327 135 0,'-19'-7'116'0,"9"0"-74"16,-4 3 5-16,1 0 2 0,-3 2-6 16,1 2-9-16,-3 0-9 0,3 4-7 0,-1 4-1 15,5 3-7-15,7 3-1 0,0 2 1 16,4 3 2-16,10 4-5 0,5 6-1 16,10 1-1-16,2 1-2 0,4 3-3 15,-5 1 2-15,5 0 0 0,0-2 0 16,0 1-1-16,-2-1-1 0,0-4 0 0,-6-1-1 15,-4-5-4-15,-1-4-4 16,-3-2-9-16,-7-5-3 0,-2-1-13 16,-2-4-29-16,-4-1-45 0,0-1-75 15</inkml:trace>
  <inkml:trace contextRef="#ctx0" brushRef="#br0" timeOffset="5165.085">6036 7718 1 0,'-2'-10'267'0,"2"3"-178"0,0 0-35 15,0 2 0-15,0 1 7 0,8-2-20 16,7 3-14-16,5-1-9 0,11 0-8 16,7 3-4-16,3 0-2 0,6 0-3 15,3 1-1-15,-7 0 0 0,1 0-5 16,-3 1-18-16,-4 2-27 0,-6 2-52 15,-2 0-101-15</inkml:trace>
  <inkml:trace contextRef="#ctx0" brushRef="#br0" timeOffset="5581.972">5246 8247 105 0,'19'-3'101'16,"12"0"-36"-16,17 0-8 0,5-3-4 0,13 2-1 16,15-1-4-16,6 2-14 0,6-1-9 15,2-2-8-15,-6 3-6 0,0 0-5 16,-7 0-3-16,-11 1-1 0,-1-3 0 15,-4 1-2-15,0-3-1 0,-2 1 2 16,0-3-4-16,-10 0-18 0,-8 4-26 0,-19-1-22 16,-13 6-58-16,-10 0-78 15</inkml:trace>
  <inkml:trace contextRef="#ctx0" brushRef="#br0" timeOffset="6327.644">5635 8775 39 0,'0'-1'114'16,"0"-1"-59"-16,0 0-12 0,0 2 3 0,-2 0 1 15,-8 0-12-15,-1 2-18 0,-3 5 6 16,-7 1-10-16,-2 5 0 0,1 1-2 15,5 3-5-15,-4 3-2 0,9 0-1 16,-2 1 1-16,9 1-3 0,5-2 2 16,2-4-2-16,21 0 1 0,2-9 0 0,6-2 1 15,2-4 0-15,-2-1 2 0,0-8 2 16,0-5 5-16,-4-5 4 16,-4-4 9-16,-7-2-10 0,-1-3-5 15,-9 2-1-15,-4-1 0 0,-2 2-3 0,0 1 0 16,-2 1-5-16,-8 0 1 0,-7 1 0 15,7 0-2-15,-7 1 1 0,3-1-1 16,-5 4 1-16,1-1 0 0,3 4 0 16,1 5 0-16,5 2 1 0,5 5 2 15,2 2-1-15,0 0-6 0,2 8 0 0,0 3 2 16,0 6 2-16,10 2 0 0,11 5 2 16,2 1-1-16,-3 3 1 15,7 3-3-15,-4 0 2 0,4 1-1 16,0-2 0-16,-2 1-1 0,4-5 0 0,-3-1-5 15,-3-6-11-15,4-3-17 0,-4-6-8 16,-5-4-42-16,-3-3-78 0,3-3-85 16</inkml:trace>
  <inkml:trace contextRef="#ctx0" brushRef="#br0" timeOffset="6761.587">6274 8818 60 0,'-15'-7'249'0,"3"4"-202"0,2 1-18 15,-3 2 11-15,-6 0 9 0,-1 2-12 16,1 4-18-16,-4 4-6 0,-3 0-6 16,3 5-2-16,2 1-1 0,5-1-1 15,7 1-1-15,9 2-1 0,2-3-1 0,15 0 1 16,10-3-1-16,0-2 0 0,4-5 2 15,0-3-2-15,-4-2 3 0,2-2 0 16,-3-9-1-16,-3-1 3 0,-2-5-3 16,-7 0 9-16,-3-2 2 0,1 0-2 15,-6 2-5-15,-2-1 0 0,-2 1 3 0,-2 2 2 16,0 2 0-16,-6 0-1 16,-6 4-1-16,-5 0-2 0,3 2 3 15,-3 2-2-15,5 1 0 0,2 2-2 16,3 2-4-16,5 2-2 0,0 5-2 0,2 3 2 15,0 5 1-15,2 1 0 0,9 2 1 16,5 1-2-16,-3 3 1 0,9 0 1 16,-3-2-2-16,0 2 0 0,5 0 0 15,1-4 0-15,0-3-4 0,0-2-9 16,-5-6-3-16,-1-5-10 0,-5-2-21 16,-3 0-6-16,-7-9-33 0,-2-1-67 0,-2-1-128 15</inkml:trace>
  <inkml:trace contextRef="#ctx0" brushRef="#br0" timeOffset="7198.075">7084 8173 76 0,'-4'2'125'15,"-6"0"-88"-15,7 3-8 0,3 0 9 16,0 0-1-16,0 1 0 0,9-1-12 16,3 0-10-16,-2-1-5 0,5 2-2 15,-7-4 1-15,5 1-2 0,1-3 4 16,-4 0 2-16,5 0 2 0,-5-3 2 0,-8-4 2 16,0-1 3-16,-2 2-2 15,0-1-2-15,-2 2-4 0,-6 0-3 16,0 2-2-16,-5 1-1 0,7 2-4 15,-4 0-5-15,-5 0-2 0,3 2 0 0,-5 1-3 16,9 0-28-16,2 1-46 0,6 1-68 16</inkml:trace>
  <inkml:trace contextRef="#ctx0" brushRef="#br0" timeOffset="8234.365">7944 7698 106 0,'-25'-2'137'0,"-4"0"-68"0,-4 0-18 0,4 2-9 15,0 4-2-15,0 4 1 16,2 8-12-16,-2 2-8 0,5 2-9 16,7 4-5-16,1-1-1 0,9 0-1 15,7 0-3-15,5-4-1 0,19-5-2 0,5 0 1 16,6-4 1-16,1-4 3 0,1-4-1 16,2-2-2-16,-6-2 2 0,0-8 7 15,-2-4-3-15,-6-3 0 0,-2-1-3 16,-11-3-3-16,-4 0 2 0,-1 1-1 15,-7-2 0-15,0 0 1 0,-13 0-3 0,-1-2 0 16,-7 0 0-16,-2 1 1 0,-4-1-1 16,-1 0 1-16,-3 0-1 0,2 1-1 15,-2-3 8-15,4 2-7 16,4 2 2-16,2 3 1 0,15 8 6 0,-2 5-3 16,8 5-5-16,0 1-1 0,0 8-2 15,0 3 3-15,18 9-7 0,5 2 18 16,6 4-8-16,8 5 0 0,-2-2-3 15,1 4 2-15,1 1-1 0,-2 1 1 16,-4-2-1-16,2 2 0 0,-4-3-2 16,-2-3-1-16,0-3 1 0,-7-2-8 0,1-6-10 15,-2-5-21-15,-5-5-14 16,1-4-59-16,-1-2-96 0</inkml:trace>
  <inkml:trace contextRef="#ctx0" brushRef="#br0" timeOffset="8736.28">8504 7662 103 0,'-12'-3'131'0,"3"3"-53"16,-1-2-42-16,-2 1 0 0,6 1 4 15,-1 0-7-15,1 0-10 0,-4 5-8 0,4 1-5 16,4 1 0-16,-3 2 0 0,5 4-4 16,0-2-3-16,0 2 2 15,2 1-2-15,7 1 0 0,3 0 0 16,-2 0-3-16,1-4 1 0,5 0 1 0,-3-3 0 16,7-4 0-16,-5 0-1 0,1-4 4 15,3 0-3-15,-9-4 3 0,1-4-2 16,-1-1 0-16,-6 0 1 0,-2-1-2 15,0-2-2-15,-2 2 1 0,0-2-1 16,0 0 0-16,0 2 0 0,0-2 0 0,-4 1 0 16,-2 0 0-16,-9 3 0 0,5-3 0 15,-4 2 1-15,3 1 0 16,1 3 1-16,-2 2 5 0,7 2 4 16,1 1-7-16,4 3-3 0,0 5-2 0,0 2 5 15,4 5-1-15,9 1 2 0,5-1-1 16,1 3 0-16,0-2-3 0,1 1 2 15,5-2-2-15,0-3 1 0,0 0-3 16,-2-3 3-16,-1-4-1 0,3-3 1 16,-2 1-1-16,-7-3-1 0,3 0-6 0,-5 0-7 15,-1 0-20-15,-7 0-40 16,-2 0-71-16,0 4-181 0</inkml:trace>
  <inkml:trace contextRef="#ctx0" brushRef="#br0" timeOffset="9172.597">7659 8208 183 0,'8'-4'95'16,"15"0"-45"-16,12-2-5 0,14 0 6 16,13 1 1-16,15 1-11 0,4 0-7 0,5-2-11 15,1 0-7-15,-4 1-5 16,0-1-5-16,-11-3 0 0,2 2-2 0,1-4 0 16,3 1 2-16,1-1-3 15,-11 1-2-15,-8 2-1 0,-12 3-2 0,-13 1-6 16,-11 2-19-16,-9 2-38 0,-11 0-48 15,-4 2-85-15</inkml:trace>
  <inkml:trace contextRef="#ctx0" brushRef="#br0" timeOffset="9760.07">7675 8558 103 0,'-12'-5'174'0,"10"2"-112"0,-2 2-24 15,2 0 6-15,-3 1 2 0,3 0-20 16,-2 3-13-16,-4 3-3 0,8 5 3 16,-2-1-3-16,2 5-5 0,0 3-1 15,4 1-2-15,13 3 0 0,3 0-1 0,7 1 2 16,4 0-3-16,2 1 1 0,4-4 0 15,-1-3 0-15,5-5-1 0,-8-6-1 16,-4-6 1-16,-2 0 3 0,-9-9-3 16,-1 0 4-16,-7-6-1 0,3-1 3 15,-9 1 6-15,-2-1 9 0,-2-2-7 0,0 2-2 16,-2 1 0-16,-9 1 3 16,1 0-4-16,4 4-5 0,0 1-1 15,-1 3-2-15,5 6-1 0,0-2 0 16,2 2-2-16,-2 0-2 0,0 0 0 0,0 5 1 15,2 1 1-15,0 0 0 0,0 0 0 16,6 2 1-16,-4-2-1 0,0 0 0 16,5 0 1-16,-7 0-1 0,2-2 0 15,0-1 0-15,2 0 0 0,-2-3 0 16,0 2-3-16,-2-1-5 0,0-1-9 0,0 0-23 16,-8 0-36-16,-7 2-41 0,5 0-88 15</inkml:trace>
  <inkml:trace contextRef="#ctx0" brushRef="#br0" timeOffset="10448.374">8064 8653 66 0,'-13'-12'99'0,"7"5"-35"16,2-1-40-16,-4 2 6 0,-5 2 15 15,7 2-8-15,-4 0-9 0,-7 2-9 16,5 0-6-16,-9 0 1 0,5 0 10 16,-7 5-1-16,-4 1-8 0,2 3-3 15,-2 0 3-15,3 3-3 0,-3 1 1 16,4 4-3-16,-2 0-4 0,2 3-1 15,13-1-4-15,0 2 1 0,10 0 0 0,10-3-1 16,11-3-1-16,14-3 1 0,2-4 0 16,0-8 1-16,9 0 0 15,-5-8 0-15,1-7 0 0,-1-6 2 0,-4-1-4 16,-10-5 2-16,-8 3 2 0,-7-2 3 16,-6 0 4-16,-4 2 1 0,0 0-2 15,-2 0-2-15,0 1-6 0,0 1 1 0,-8-2-2 16,-6 2-1-16,-5 1 0 15,-6-2 2-15,2 3-2 0,5 2 0 16,-3 3 2-16,3 1-2 0,7 7 2 0,-1-1-1 16,4 5 4-16,1 3-3 0,3 0 0 15,4 2-4-15,0 7 2 0,0 2 1 16,2 3 1-16,19 4 0 0,-2 1 3 16,7 5-3-16,3 1 0 0,-4 2 1 15,2 4-2-15,-4 0 1 0,-11 1 0 0,5 0-2 16,-9-3 1-16,-2-3 1 0,0-4-2 15,3-3-2-15,-3-5-3 16,-4-6-9-16,4-2-20 0,-2-3-34 16,2 1-58-16,1-2-149 0</inkml:trace>
  <inkml:trace contextRef="#ctx0" brushRef="#br0" timeOffset="11008.417">8395 8475 152 0,'0'0'158'0,"0"0"-87"16,0 0-14-16,0 0-7 0,0 6-18 0,0 1-4 16,0 4-8-16,2 2-7 0,4 3-2 15,6 2-5-15,-3-1-3 0,-1 2-1 16,8-1-1-16,-5 1 0 0,5-1-1 16,1-2-2-16,1-3-7 0,-1-4-10 15,6-4-1-15,-1-4-3 0,3-1 11 0,0-11 12 16,-2-1 0-16,-3-7 2 15,-3 1 2-15,-7 0 4 0,-4-2 4 16,-1 1 0-16,-5 2-1 0,0 0 1 16,0 1 1-16,-11 1-8 0,-1 3 4 0,-3 3 3 15,5 2-2-15,-2 5-6 0,5 2-4 16,1 1-1-16,0 4 0 0,4 5 0 16,2 2 0-16,0 1 1 0,2 1 0 15,10 2 0-15,7-1 0 0,-4 2-1 16,3-3 0-16,-5-3-2 0,5 0-4 0,-3-2-4 15,3-5 1-15,3 0-5 16,-5-4 3-16,-1-2 7 0,-3-8 7 16,5-4 3-16,-9-1 4 0,7-1 2 15,-7-2-5-15,-4-1-3 0,0 3-2 0,-4 2 0 16,0 1-1-16,0 3-5 0,-2 5-20 16,-6 1-37-16,2 4-86 0,-3 0-192 15</inkml:trace>
  <inkml:trace contextRef="#ctx0" brushRef="#br0" timeOffset="11422.09">9116 8568 64 0,'12'-2'151'0,"-1"-1"-73"0,3 1-10 16,-1-3-7-16,-3-1-5 0,4 0-11 16,-9-3-9-16,-1 2-8 0,2-1-5 15,0 0-4-15,-6-3-2 0,4 4-7 16,-2-1-3-16,0 0-1 0,2 3-2 15,-1 1-3-15,-3-1-1 0,4 5 1 16,-4 0 0-16,0 0-1 0,2 0-3 16,0 5 3-16,2 1 0 0,8 7 1 15,-5-2 2-15,1 1 2 0,4 5-1 0,-3-3 3 16,-1 3-4-16,4 3 1 0,-4-2-4 16,-5 2 3-16,3 0-3 0,-4-4 1 15,4-2-1-15,-2-1-1 0,0-4-3 16,-2-2-18-16,0-5-28 0,-2-1-60 15,0-1-135-15</inkml:trace>
  <inkml:trace contextRef="#ctx0" brushRef="#br0" timeOffset="13036.996">2454 10589 26 0,'8'-8'46'0,"-6"0"57"16,-2-1-47-16,0 3 13 0,-2-2-12 0,-13 2-5 15,1 4-9-15,-5-3-3 0,-3 3-6 16,3 2-9-16,-4 0-4 0,1 0-13 16,1 5-1-16,0 4-4 0,-4 1 1 15,3 5-4-15,-1 2 1 0,6 5 0 16,3 0 1-16,10 4-3 0,4 0 1 0,4 3 1 16,19-4 0-16,8 0 0 15,2-1-1-15,10-5-1 0,1-5 0 0,3-1 1 16,-6-8-1-16,5-5-1 15,-7 0 2-15,-2-7 2 0,3-4 1 0,-11-4-1 16,-9-4 2-16,3-2-2 0,-6 0-2 16,-5-1 2-16,-10 0 0 0,-2 4-1 15,0-1 0-15,-12 2 0 0,-9 2 0 16,2-2-1-16,5 2 1 0,-9 2-1 16,3-4 1-16,1 3-1 0,-2 3 0 15,11 1 1-15,2 4-1 0,3 4 1 0,3 2-2 16,2 0-3-16,0 0-3 0,5 6 5 15,17 8 0-15,1 4 4 16,6 2 0-16,2 4 0 0,-4 3 1 16,6 3-2-16,0 1 0 0,-2 2 0 0,0-1 1 15,2 0 0-15,-6-1-2 0,2-4 2 16,-2-2-2-16,-2-2 0 0,-5-7 0 16,-3-3-2-16,-3-5-1 0,-8-4-5 15,1-3-6-15,-1-1-17 0,4-6-17 16,1-1-19-16,5-4-66 0,-1-5-119 0</inkml:trace>
  <inkml:trace contextRef="#ctx0" brushRef="#br0" timeOffset="13260.094">3101 10560 332 0,'0'-1'48'0,"10"-1"-12"0,7 0 10 0,7 0 3 16,5 0-13-16,6-2-3 0,9 0-18 16,1 0-3-16,7 0-5 0,-2 2-1 15,-7 0-6-15,5 2 2 0,-13 0-2 16,-4 0-8-16,-9 0-14 0,-9 6-22 16,-5-1-28-16,-2 4-45 0,-4 3-102 0</inkml:trace>
  <inkml:trace contextRef="#ctx0" brushRef="#br0" timeOffset="13443.081">3351 10792 118 0,'31'-5'126'0,"6"-1"-50"0,4-3-16 15,11-1 6-15,0 4-19 0,-1-3-12 0,-7 3-17 16,-1 3-11-16,-10 0-5 0,-2 2-1 15,-6 1-2-15,-6 0-18 16,1 2-41-16,-7 4-53 0,1 0-99 0</inkml:trace>
  <inkml:trace contextRef="#ctx0" brushRef="#br0" timeOffset="15367.432">4275 10255 158 0,'-17'-6'62'0,"5"2"-17"16,2 2 4-16,3 1 0 0,7 1-1 0,0 0-18 15,0 5-19-15,0 6 9 0,0 3 0 16,0 6-1-16,11 5-2 0,-3 1-4 15,2 2-6-15,7 3-2 0,-5-2-2 16,9 0 0-16,0 0-1 0,-1-3-1 16,5-2 1-16,4-2-1 0,-2-3 1 15,2-5-1-15,-2-4-1 0,-3-6 0 16,1-4 1-16,-2 0 3 0,0-7-1 16,-1-5 1-16,-3-3-2 0,-9 0 1 15,-5-4 2-15,-1 1 3 0,-4 2 1 16,0-4-3-16,-4 1-3 0,-3 1 0 0,-7 2-2 15,4 5 6-15,1 2-6 0,-1 2 1 16,6 6 0-16,2 1 0 0,0 0-5 16,0 6-3-16,2 5 5 0,-2 2 1 15,2 2-1-15,6 2 0 0,10 0 1 16,11 0 1-16,-4 0-1 0,10 0 0 0,0-3 0 16,0-3-1-16,2-3 0 0,0-3 1 15,-4-4 0-15,-6-1 0 16,0-2 2-16,-8-10 2 0,-1-5-1 15,3-2-1-15,-9-4 2 0,-4 0 6 0,-6 0-2 16,0 1-2-16,0 0-1 0,-6 2-2 16,-6 2-1-16,-7 0-1 0,0 6 0 15,5 1-2-15,-3 5-5 0,9 4-18 16,2 2-15-16,-4 6-34 0,5 7-23 16,5 2-94-16</inkml:trace>
  <inkml:trace contextRef="#ctx0" brushRef="#br0" timeOffset="15758.555">5370 10608 77 0,'0'0'174'0,"0"-7"-119"16,2 0 0-16,5-1 3 0,5-4-6 16,-4 1-15-16,3-2-7 0,1-4-3 15,-2 2-5-15,-3 2-1 0,-1-3-8 16,0 4 0-16,-4 1-1 0,-2-3-4 0,0 6-2 16,0-2-3-16,0 1 1 15,-2 3-2-15,2 0 1 0,0 4-1 16,0 2 1-16,0 0-2 0,0 0-5 0,0 3 0 15,0 8 5-15,2 1-1 0,6 5 2 16,5 4-2-16,3 1 2 0,3 5 0 16,-3 1 0-16,3 2-1 0,-2 3-1 15,1 0 1-15,-5-3-1 0,1 0-7 16,-4 0-20-16,3-8-8 0,-5-3-1 16,2-8-68-16,7-7-40 0,-5-4-146 15</inkml:trace>
  <inkml:trace contextRef="#ctx0" brushRef="#br0" timeOffset="16137.397">5819 10334 289 0,'-10'-11'45'16,"-1"2"5"-16,7 3-5 0,0 0 10 15,4 4-1-15,0 2-16 16,-2 0-13-16,2 0-12 0,-2 6-10 16,-2 3 7-16,-2 4-1 0,-1 2 2 0,5 0-5 15,2 2-1-15,0 0-3 0,9-2 0 16,3 1 1-16,9-4-1 0,-3 0-2 16,3-3 2-16,0-2 0 0,-9-5-1 15,2-2 1-15,-3 0 0 0,-7-5 5 16,2-1-4-16,2-2 1 0,-8-5-1 0,0 3-1 15,0-2 2-15,-6 3 0 0,0 0 2 16,-2 3-1-16,-1 2 1 0,-3 3 0 16,4-1-5-16,-3 2-1 0,-3 0-1 15,6 5 1-15,-5 0 0 0,7 3-3 16,6 1 0-16,0 0 0 0,0 1-14 16,15-1-20-16,-3 2-28 0,4-2-42 15,3 2-112-15</inkml:trace>
  <inkml:trace contextRef="#ctx0" brushRef="#br0" timeOffset="16475.521">6327 10175 172 0,'-8'-9'104'0,"2"2"-50"0,4 3 7 16,2 4 0-16,0-1 1 0,0 1-21 16,12 0-21-16,7 3 14 0,8 3-5 15,10 4-1-15,4 1-13 0,7 2 2 16,6 2-7-16,-7 1-3 0,5 0-3 0,2 4 0 15,-9-1-1-15,1 0-3 16,-7 3 1-16,-8-1-2 0,-4 1-6 0,-2 0-7 16,-15 0-12-16,0-2-17 15,-6 1-12-15,-4-6-27 0,0 0-42 0,0-4-134 16</inkml:trace>
  <inkml:trace contextRef="#ctx0" brushRef="#br0" timeOffset="16707.122">6786 10129 274 0,'-20'-6'68'16,"1"6"5"-16,9 0-21 0,-1 0-1 0,-1 9-4 16,6 5 1-16,0 3-1 0,-1 5-14 15,-5 3-3-15,4 4-7 0,-9 1-2 16,3 3-9-16,-3 5-3 0,1-4-4 15,-7 3-3-15,4-1 1 0,5-4-4 16,-3 0-7-16,9-1-17 0,4-2-24 0,4-1-35 16,0 2-44-16,4-4-183 0</inkml:trace>
  <inkml:trace contextRef="#ctx0" brushRef="#br0" timeOffset="19521.205">5352 9278 33 0,'0'2'14'15,"0"-2"48"-15,0 0-34 0,0 1 0 16,2-1-2-16,12 0 9 0,3 0 18 15,18 0-11-15,10 0-14 0,17 0 0 0,17 0 0 16,8 0-8-16,8-4-3 16,6-1-2-16,5 2-5 0,-9-2-5 15,-6 2 2-15,-9 1-6 0,-5 1 1 16,-13-1-1-16,-2 2-1 0,-6 0-2 0,-11 0-5 16,1 0-7-16,-13 2-14 0,-8 1-14 15,-9 3-18-15,1-1-47 0,-13 2-50 16</inkml:trace>
  <inkml:trace contextRef="#ctx0" brushRef="#br0" timeOffset="21555.54">5492 9339 33 0,'2'0'118'0,"-2"1"-89"0,0 2-11 16,0 3 11-16,0 6 3 0,0 0-13 16,0 5-2-16,0 2-7 0,7-1-4 15,7 2-2-15,-6 0-2 0,9-5 1 16,-3 2-3-16,3-2 1 0,-5-3-1 0,7-1-10 15,-7 1-34-15,3-5-51 0,-3-1-57 16</inkml:trace>
  <inkml:trace contextRef="#ctx0" brushRef="#br0" timeOffset="21766.051">5736 9384 96 0,'0'0'53'16,"2"-2"-14"-16,7 2-4 0,-3 0-7 0,2 2-7 16,9 3 18-16,-3 5-7 0,5 4-9 15,-5-1-8-15,1 3-3 0,-3 0-7 16,0 1 0-16,-1 0-2 0,-3 0-2 16,4 0-1-16,-3-2-23 0,-1-1-28 15,-2-2-53-15,2-3-67 0</inkml:trace>
  <inkml:trace contextRef="#ctx0" brushRef="#br0" timeOffset="22083.16">5993 9447 120 0,'10'-3'55'0,"6"1"-22"0,7-1-1 15,2 1 10-15,4 0-9 0,0 2-5 16,-4 0-12-16,-3 0 0 16,-3 3-5-16,-7 5-5 0,-1 2 7 15,-1 3 3-15,-6 0-6 0,-2 4 0 0,-2-1 0 16,0 1 1-16,0 2-2 0,0 0 0 16,0-3-3-16,-8-1 1 0,-2-2 0 15,6-5 1-15,4-3-5 0,0 0-1 16,0-3 1-16,4-2-1 0,4 0 0 15,-4 0-1-15,6 0 4 0,1 0 0 0,7-2-2 16,7-7-9-16,6 1-29 0,0-3-39 16,0 0-80-16,-2-1-111 0</inkml:trace>
  <inkml:trace contextRef="#ctx0" brushRef="#br0" timeOffset="22371.914">6509 9545 145 0,'-12'6'81'0,"10"-1"-46"15,2 1-7-15,14 2 16 0,7-2-4 16,-2 2-17-16,-7 0-13 0,3-1-2 16,-3 1-4-16,2-2 1 0,5-2-1 15,4-1-1-15,-1-3-2 0,-3 0 4 16,6-5-1-16,2-8 1 0,-7-1 1 15,-3-2 3-15,-7-3 4 0,-8-1 2 16,-2 1 4-16,-14 0 2 0,-13 2-3 16,-6 5 6-16,-4-1 0 0,-3 6-10 15,-3 5-4-15,2 2-7 0,-7 4-4 0,3 8 2 16,-7 1-5-16,4 3-23 0,13 1-43 16,13-3-74-16</inkml:trace>
  <inkml:trace contextRef="#ctx0" brushRef="#br0" timeOffset="26680.926">7855 9241 17 0,'0'0'21'0,"0"0"34"0,-2-1-24 16,2 1-5-16,0 0 0 0,0 0-1 16,0 0-15-16,0 0-6 0,0 1-5 15,0 5 9-15,0 5 7 0,0 0-1 16,0 3-1-16,0 2-3 0,4 3-2 16,2 3-3-16,1-2-2 0,3 0-1 15,0 2-1-15,-8-6 3 0,0 0-4 16,0-2 2-16,-2-4-1 0,0-1-1 0,2-3-3 15,1-1-16-15,-1-2-40 0,8 1-47 16</inkml:trace>
  <inkml:trace contextRef="#ctx0" brushRef="#br0" timeOffset="26948.882">8089 9236 66 0,'0'-1'30'16,"2"1"12"-16,0 0-17 0,-2 0-11 16,2 3-4-16,0 4 13 0,-2 1 5 15,0 3-2-15,0 4-2 0,0 1-6 0,0 2-3 16,0 5-6-16,0 0-3 0,0 0 0 15,0 4-4-15,0-2 1 16,2-1-2-16,0 3-4 0,-2-2-36 16,0 2-9-16,0-3-156 0</inkml:trace>
  <inkml:trace contextRef="#ctx0" brushRef="#br0" timeOffset="27420.582">8010 9876 61 0,'0'-3'83'0,"0"0"-40"0,0 0 6 0,0 3-3 15,0-1 4-15,0 0-19 16,0 1-18-16,4 0-4 0,15 0 9 0,8 1 1 16,2 4-4-16,6 1-3 0,4 3 1 15,4 3-2-15,-3-1-3 0,-3 4-2 16,4-1-3-16,-8 1 2 0,0 1-4 16,-4 1 7-16,-2-3-12 0,-2 1 5 15,-8-2-2-15,1-4-4 0,-7 2-3 0,-3-3-17 16,2-1-17-16,-6 2-22 0,-2-2-28 15,-2 1-42-15</inkml:trace>
  <inkml:trace contextRef="#ctx0" brushRef="#br0" timeOffset="27704.499">8421 9787 192 0,'-6'-2'43'15,"-2"2"-1"-15,4 0 2 16,2 0 1-16,0 0-17 0,0 6-18 0,-2 3 4 16,-1 3 7-16,-1 2 3 0,-2 3-3 15,2 2-5-15,2 3-2 0,-3-1-5 16,-1 5-2-16,0 1-1 0,-3 0-1 15,-3 0 2-15,2 1-10 0,-9 0 2 16,2-1-2-16,-3 2-10 0,-1 2-38 0,4-3-45 16,9-3-92-16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20 1057 0 0,'-21'0'1730'0'0,"21"-19"-930"0"0,-19 19 161 0 0,19 0 224 0 0,0 0 1 0 0,-20 0-226 0 0,20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18 32 0 0,0-18-32 0 0,0 0 32 0 0,0 0-32 0 0,0 0-32 0 0,0 0 128 0 0,0 0 64 0 0,0 0-32 0 0,0 0-96 0 0,0-18 0 0 0,0 18 1 0 0,0 0-66 0 0,0 0 66 0 0,0 0-1 0 0,0-19-32 0 0,0 19 32 0 0,0 0 0 0 0,0 0 0 0 0,0 0 0 0 0,0 0-32 0 0,0 0-96 0 0,0 0 32 0 0,0 0 64 0 0,0 19-449 0 0,0-19-896 0 0,0 18-1410 0 0,0-18-1985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1698 0 0,'0'0'4292'0'0,"0"-27"-2883"0"0,0 27-224 0 0,0-27 192 0 0,0 27-31 0 0,27 0-257 0 0,0-27-96 0 0,0 27-96 0 0,0 0-65 0 0,-27 0-95 0 0,27 0-192 0 0,0 0-33 0 0,0 0-192 0 0,0 0 65 0 0,0 0-33 0 0,0 27-96 0 0,-27-27 0 0 0,27 27-127 0 0,0 0 63 0 0,-27 0 64 0 0,0 0-64 0 0,0 0 32 0 0,0 0-31 0 0,0 27-65 0 0,0-27-32 0 0,-27 27 96 0 0,27-27-96 0 0,-27 1 32 0 0,0 26-32 0 0,27-27 0 0 0,-27 0 97 0 0,0 0-97 0 0,27 0 64 0 0,0 0 32 0 0,-27-27-96 0 0,27 27 32 0 0,0-27 64 0 0,0 0-96 0 0,0 0 161 0 0,0 0 31 0 0,27 0 128 0 0,-27 0 1 0 0,27-27-193 0 0,0 27-32 0 0,0-27-128 0 0,0 0 64 0 0,0 27-96 0 0,0-27-64 0 0,-27 0-128 0 0,28 27-288 0 0,-1-27-737 0 0,0 27-801 0 0,0-27-1377 0 0,-27 27-1730 0 0</inkml:trace>
  <inkml:trace contextRef="#ctx0" brushRef="#br0" timeOffset="433.329">811 189 929 0 0,'0'0'5637'0'0,"0"0"-3619"0"0,0 0-416 0 0,-27 0 159 0 0,27 0-191 0 0,-27 0-289 0 0,0 0-288 0 0,27 27-128 0 0,-27 0-129 0 0,0-27-31 0 0,27 27-192 0 0,-27 0-97 0 0,0 0-160 0 0,27 0-32 0 0,0 1 1 0 0,0-1-225 0 0,0 0 128 0 0,0 0 32 0 0,0-27-96 0 0,0 27 0 0 0,27 0 64 0 0,-27-27-96 0 0,27 27 32 0 0,0-27 64 0 0,0 0-32 0 0,0 0 65 0 0,-27-27-65 0 0,27 27 64 0 0,0-27-32 0 0,0 0-32 0 0,-27 0 32 0 0,27 0-32 0 0,-27 0 32 0 0,0-28-128 0 0,0 28 129 0 0,0 0 63 0 0,0 0-96 0 0,-27-27-32 0 0,0 54-32 0 0,0-27 0 0 0,-27 0 32 0 0,27 27-64 0 0,0 0 0 0 0,0 0 0 0 0,0 0-64 0 0,-27 0-32 0 0,27 27 32 0 0,0 0-385 0 0,0-27-351 0 0,27 27-482 0 0,-27 0-832 0 0,27 0-1217 0 0,0 0-3715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298 459 352 0 0,'-28'0'4645'0'0,"28"0"-2980"0"0,-27 0-127 0 0,0 0-97 0 0,0 0-32 0 0,0 0-223 0 0,27 27-161 0 0,-27 0-65 0 0,-27 0-287 0 0,54 0-192 0 0,-27 1-97 0 0,0 26-96 0 0,27-27-64 0 0,-27 27-31 0 0,27-27-65 0 0,0 0-32 0 0,0 0-32 0 0,0 0 32 0 0,27-27-32 0 0,-27 0 32 0 0,27 0 96 0 0,0 0 97 0 0,0 0 191 0 0,0-27-64 0 0,0 0 65 0 0,0 0-65 0 0,0-27-63 0 0,-27 0-129 0 0,27 27 64 0 0,-27-28-128 0 0,27 1 0 0 0,-27 0-96 0 0,0 0 0 0 0,0 27-31 0 0,0-27 31 0 0,0 27-64 0 0,0-27 32 0 0,0 27-32 0 0,0 0 0 0 0,0 0 0 0 0,-27 0 32 0 0,27 0-64 0 0,-27 0 32 0 0,27 27 32 0 0,-27-27 0 0 0,27 27 0 0 0,0 0 0 0 0,0 0 0 0 0,0 0 0 0 0,0 0-96 0 0,0 0 32 0 0,0 0 0 0 0,-27 27 64 0 0,27 0 0 0 0,0-27 64 0 0,0 27-32 0 0,27 27 64 0 0,-27-27-96 0 0,27 27 128 0 0,-27 0-96 0 0,27-27 64 0 0,-27 27-96 0 0,27 0 32 0 0,-27 0-32 0 0,28 0 1 0 0,-28 1-1 0 0,27-28-32 0 0,-27 27 32 0 0,27-27-64 0 0,-27 0 0 0 0,27 27-97 0 0,-27-54-159 0 0,0 27-449 0 0,0-27-352 0 0,0 27-640 0 0,0-27-1026 0 0,0 0-1857 0 0,0 0-5189 0 0</inkml:trace>
  <inkml:trace contextRef="#ctx0" brushRef="#br0" timeOffset="648.287">622 703 3780 0 0,'0'-27'4035'0'0,"0"27"-2209"0"0,27 0-320 0 0,-27-27 95 0 0,0 27-96 0 0,27-27-351 0 0,-27 0-322 0 0,27-1-159 0 0,0 1-161 0 0,-27 0 33 0 0,27 0-289 0 0,0 0 65 0 0,-27 0-161 0 0,27-27 32 0 0,-27 27 32 0 0,0-27-96 0 0,27 27 0 0 0,-27-27-32 0 0,0 27-64 0 0,0-27 0 0 0,27 27 33 0 0,-27 0-1 0 0,0 0 32 0 0,0 0 32 0 0,-27 27 128 0 0,27 0-32 0 0,-27 0 0 0 0,0-27-95 0 0,27 27-1 0 0,-27 0 0 0 0,0 27-32 0 0,27-27-32 0 0,-27 27 32 0 0,27 0 32 0 0,-27 0-64 0 0,27 0 32 0 0,-27 0-32 0 0,27 0-64 0 0,-27 0 64 0 0,27 27 1 0 0,0 0-1 0 0,0-27-32 0 0,0 27 32 0 0,0 0-32 0 0,0 0 32 0 0,0 0-64 0 0,27 1 32 0 0,0-1-32 0 0,-27 0-32 0 0,27-27 32 0 0,0 0 0 0 0,0 27 0 0 0,0-27 32 0 0,0-27-64 0 0,0 27 32 0 0,0-27 0 0 0,-27 0 0 0 0,27 0 0 0 0,-27 0 64 0 0,27 0 0 0 0,-27-27-32 0 0,0 27 32 0 0,27-27 0 0 0,-27 0 0 0 0,0 0 32 0 0,-27 0-64 0 0,0 27 64 0 0,27-27-32 0 0,-27 27-64 0 0,-27-27 0 0 0,27 27 0 0 0,0 0-32 0 0,0 0 0 0 0,0 27-32 0 0,-27 0-96 0 0,27 0-737 0 0,0 0-1281 0 0,0 0-1729 0 0,0 0-4582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55 3171 0 0,'0'0'4356'0'0,"0"-27"-2594"0"0,-27 27-481 0 0,27 0 192 0 0,0-27 161 0 0,0 27-225 0 0,0 0-256 0 0,0 0-288 0 0,0 0-160 0 0,0 0-161 0 0,0 0-191 0 0,0 0-97 0 0,27 0-64 0 0,-27 0 64 0 0,27 0 1 0 0,0 0-33 0 0,0 0 0 0 0,-27 0-64 0 0,27 0 0 0 0,-27 0-96 0 0,27 27 65 0 0,-27 0-1 0 0,27-27-96 0 0,-27 54 32 0 0,0-27 0 0 0,27 0 0 0 0,-27 0 0 0 0,0 0 32 0 0,0 0-64 0 0,-27 0 96 0 0,0 27 32 0 0,27-27-32 0 0,-27 0 65 0 0,0 0-33 0 0,0 0-64 0 0,27 0 64 0 0,-27 0-64 0 0,27 0 0 0 0,0-27-64 0 0,0 0 64 0 0,0 27 0 0 0,0-27 33 0 0,0 0 31 0 0,0 0 192 0 0,27 0-32 0 0,0 0 1 0 0,0 0-97 0 0,-27 0-96 0 0,27-27-64 0 0,0 27 32 0 0,0 0-64 0 0,0-27 0 0 0,0 27-192 0 0,0-27-256 0 0,0 27-417 0 0,-27-27-448 0 0,27 27-929 0 0,-27 0-1282 0 0,27 0-2305 0 0</inkml:trace>
  <inkml:trace contextRef="#ctx0" brushRef="#br0" timeOffset="417.577">622 109 5285 0 0,'0'0'2530'0'0,"0"0"-704"0"0,0 0 0 0 0,-27 27-32 0 0,27-27-385 0 0,-28 27-320 0 0,28-27-192 0 0,-27 27-64 0 0,0-27-161 0 0,27 27-127 0 0,-27 0-97 0 0,27 0-160 0 0,-27 0 1 0 0,27 0-161 0 0,0 0 96 0 0,0 27-128 0 0,0-27 0 0 0,0 0-64 0 0,0 0 32 0 0,0 0-32 0 0,0-27 0 0 0,27 27 32 0 0,0-27-32 0 0,-27 0 65 0 0,27 0-1 0 0,0 0-64 0 0,1 0 64 0 0,-1-27 0 0 0,0 27 0 0 0,0-27 0 0 0,0 0-64 0 0,-27 0-32 0 0,27-27 32 0 0,-27 27 0 0 0,0-27 32 0 0,0 27-32 0 0,0-27 32 0 0,0 27 0 0 0,-27-27 64 0 0,0 27 1 0 0,0 27-97 0 0,0-27-32 0 0,0 27-32 0 0,-1 0 0 0 0,-26 0-1 0 0,27 27-159 0 0,0 27-416 0 0,-27-27-545 0 0,27 0-1154 0 0,0 0-1696 0 0,-27 0-5414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3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297 271 3683 0 0,'0'-27'1794'0'0,"0"27"-96"0"0,-27 0-65 0 0,27 0-31 0 0,0 27 63 0 0,-27-27-127 0 0,0 0-321 0 0,27 0-192 0 0,-54 27 32 0 0,27-27-192 0 0,0 27-128 0 0,0 0-225 0 0,0 0-96 0 0,0 27 33 0 0,0-27-33 0 0,27 0-63 0 0,0 0-129 0 0,0 27-64 0 0,0-27-32 0 0,0 0-128 0 0,0 0 64 0 0,0-27 32 0 0,27 27-64 0 0,-27-27 96 0 0,27 0-64 0 0,0 0 97 0 0,27-27-33 0 0,-27 0-32 0 0,0 0-64 0 0,0-27 32 0 0,0 0 0 0 0,0 27 32 0 0,-27-27-96 0 0,27 0 64 0 0,-27 27-32 0 0,0-27 0 0 0,0 27-32 0 0,0-27 32 0 0,0 27-32 0 0,0-27 32 0 0,-27 27-32 0 0,27 0 32 0 0,-27 0-32 0 0,0 27-32 0 0,27-27 96 0 0,0 27 32 0 0,-27 0-32 0 0,27 0 65 0 0,0 0-97 0 0,0 0-64 0 0,0 0 64 0 0,0 27 32 0 0,0-27-64 0 0,0 0 64 0 0,0 27 0 0 0,0 0 0 0 0,0-27-32 0 0,0 27 32 0 0,0 0-32 0 0,27 0 64 0 0,-27 27-96 0 0,27-27 0 0 0,0 27 64 0 0,-27 0-32 0 0,27-27 32 0 0,-27 27-64 0 0,0 0-128 0 0,0 0-96 0 0,27 0-129 0 0,-27-27-255 0 0,0 27-193 0 0,0-27-512 0 0,0-27-417 0 0,0 27-960 0 0,27 0-1795 0 0,-27-27-2785 0 0</inkml:trace>
  <inkml:trace contextRef="#ctx0" brushRef="#br0" timeOffset="737.396">540 325 5285 0 0,'0'0'1954'0'0,"0"0"-513"0"0,0 0 1 0 0,0 0 319 0 0,0 0-255 0 0,0 0-706 0 0,0 0-127 0 0,0 0 128 0 0,0 27 32 0 0,0-27-161 0 0,0 27-223 0 0,0-27-97 0 0,0 27 0 0 0,-27 0-63 0 0,27 27-33 0 0,0-27-96 0 0,0 0 32 0 0,0 27-128 0 0,27-27 0 0 0,-27 0 0 0 0,28 0 0 0 0,-28-27-96 0 0,27 27 96 0 0,0-27-32 0 0,-27 0 1 0 0,27 0 95 0 0,0 0 0 0 0,0-27-64 0 0,0 0 32 0 0,-27 0 0 0 0,27 0-96 0 0,-27 0 64 0 0,0 0-32 0 0,0 0 32 0 0,0 0-32 0 0,0 0-32 0 0,0 0 0 0 0,0 0 64 0 0,0 27 32 0 0,0-27 64 0 0,0 27 1 0 0,0 0-129 0 0,0 0 64 0 0,0 0-32 0 0,-27 0-96 0 0,27 0 0 0 0,0 0 32 0 0,0 27 0 0 0,0 0 0 0 0,0 0 0 0 0,0-27 0 0 0,0 27 32 0 0,27 0-32 0 0,-27 0 0 0 0,27 0 0 0 0,-27-27 32 0 0,27 27-32 0 0,0 0 0 0 0,-27-27 0 0 0,27 0 0 0 0,0 0 32 0 0,0 27 32 0 0,-27-27-32 0 0,27-27 32 0 0,-27 0 0 0 0,27 0 0 0 0,-27 0-32 0 0,0 0 32 0 0,0 0-32 0 0,0 0 0 0 0,0-27 0 0 0,0 27 0 0 0,0 0-64 0 0,0 27 32 0 0,0-27-32 0 0,0 0-224 0 0,0 27-288 0 0,-27 0-770 0 0,0 0-768 0 0,0 0-961 0 0,0 27-3843 0 0</inkml:trace>
  <inkml:trace contextRef="#ctx0" brushRef="#br0" timeOffset="1189.591">1270 595 4612 0 0,'-27'0'2339'0'0,"27"0"-706"0"0,0 0 1 0 0,0 27-129 0 0,-27-27-256 0 0,27 0-416 0 0,-27 27-32 0 0,27 0-225 0 0,0-27-95 0 0,0 27-129 0 0,0 0 0 0 0,0-27-95 0 0,0 27 31 0 0,0 0-224 0 0,27-27 64 0 0,0 0 0 0 0,0 0-32 0 0,0 0 33 0 0,0 0-1 0 0,0 0 0 0 0,0 0 32 0 0,0 0 96 0 0,0-27 161 0 0,-27 0 95 0 0,0 0 65 0 0,0 0-33 0 0,0 0 33 0 0,0-27-161 0 0,0 27-160 0 0,0 0-96 0 0,-27 27-128 0 0,0-27 33 0 0,0 27-98 0 0,-27 0-31 0 0,27 0-96 0 0,-27 27-544 0 0,0 0-834 0 0,27 0-2145 0 0,0 0-6471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57 4388 0 0,'-20'0'1506'0'0,"20"0"-289"0"0,0 0 224 0 0,-21 0-32 0 0,21 0-448 0 0,0 0-448 0 0,0 0-65 0 0,-20 0-31 0 0,20 0-129 0 0,0 0-32 0 0,0 17-160 0 0,0-17 0 0 0,0 0 0 0 0,0 0-64 0 0,0 0 65 0 0,0 0 95 0 0,0 0 160 0 0,0 0 96 0 0,0 0 1 0 0,20-17-129 0 0,-20 17 33 0 0,0-20-97 0 0,0 20 0 0 0,0-18 32 0 0,0 18 1 0 0,0 0-129 0 0,0-18 128 0 0,0 18-192 0 0,0 0 96 0 0,0 0-96 0 0,0 0 32 0 0,0 0-95 0 0,0 0-66 0 0,0 0 33 0 0,0 18 33 0 0,-20-18-33 0 0,20 0 0 0 0,0 18 0 0 0,0-18 0 0 0,0 0 32 0 0,0 20-32 0 0,0-20 0 0 0,0 0 32 0 0,0 0-32 0 0,0 0 0 0 0,0 0 0 0 0,0 0 32 0 0,0 0 96 0 0,0 0 32 0 0,0 0-32 0 0,20 0-32 0 0,-20-20 32 0 0,0 20 96 0 0,0-18-63 0 0,0 18 95 0 0,0 0 0 0 0,0 0-64 0 0,0 0 0 0 0,0 0-192 0 0,0 0-96 0 0,0 0 96 0 0,-20 18 0 0 0,20 2-224 0 0,-20-3-865 0 0,20-17-1217 0 0,0 19-2338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3648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7161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7701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10917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11538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11376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11484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  <inkml:trace contextRef="#ctx0" brushRef="#br1" timeOffset="201860.897">0 1459 1954 0 0,'0'0'2114'0'0,"0"0"-897"0"0,0 0-160 0 0,0 0 192 0 0,0-27 193 0 0,0 27-193 0 0,0 0-288 0 0,0 0 0 0 0,0 0-225 0 0,0 0-127 0 0,0 0-97 0 0,27-27 33 0 0,-27 27-65 0 0,27 0-31 0 0,-27 0 31 0 0,27 0-63 0 0,-27 0 63 0 0,27 0-224 0 0,-27 0-32 0 0,27 0 1 0 0,0 0-1 0 0,-27 0 0 0 0,27 0-64 0 0,-27 0 0 0 0,27 0 1 0 0,-27 0-97 0 0,0 0 32 0 0,0 0-32 0 0,0 27 0 0 0,0-27 64 0 0,0 0-64 0 0,0 27 64 0 0,0-27-32 0 0,0 27 96 0 0,0-27-96 0 0,0 27 33 0 0,-27 0 31 0 0,27-27-64 0 0,0 28 64 0 0,-27-1-128 0 0,27 0 64 0 0,0 0 0 0 0,0-27-32 0 0,-27 27 32 0 0,27-27-64 0 0,0 27 0 0 0,0-27 65 0 0,0 0-33 0 0,0 27-32 0 0,0-27-32 0 0,0 0 96 0 0,0 0-32 0 0,0 27 32 0 0,0-27 0 0 0,27 0-32 0 0,-27 0 96 0 0,27 0-96 0 0,-27 0 64 0 0,27 0-64 0 0,-27 0-64 0 0,27 0 32 0 0,-27 0 32 0 0,0-27-31 0 0,0 27-66 0 0,28 0-159 0 0,-28 0-416 0 0,0-27-577 0 0,27 27-961 0 0,-27 0-1634 0 0,0 0-3299 0 0</inkml:trace>
  <inkml:trace contextRef="#ctx0" brushRef="#br1" timeOffset="202247.345">514 1486 769 0 0,'0'0'3651'0'0,"0"0"-2241"0"0,0 0-353 0 0,-27 0 256 0 0,27 27-64 0 0,-27-27-64 0 0,27 0-192 0 0,0 27-128 0 0,0-27-193 0 0,0 28-95 0 0,-27-28-129 0 0,27 0-63 0 0,0 27-1 0 0,0 0-64 0 0,0-27 1 0 0,0 27-65 0 0,0 0 32 0 0,27-27-64 0 0,-27 27-63 0 0,27-27-33 0 0,-27 27 128 0 0,27-27-192 0 0,-27 27 32 0 0,27-27 32 0 0,-27 0-32 0 0,27 0 97 0 0,-27 0-1 0 0,27-27 96 0 0,0 27-96 0 0,-27-27 0 0 0,27 0-31 0 0,-27 0-1 0 0,0 0 0 0 0,0 0 64 0 0,0 0-96 0 0,-27-1 32 0 0,0 28-32 0 0,27-27-128 0 0,-27 27 64 0 0,0 0-128 0 0,0 0 64 0 0,0 0-160 0 0,0 27-576 0 0,0 1-738 0 0,0-1-1953 0 0,27 0-4324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42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216 244 96 0 0,'0'0'3620'0'0,"0"0"-2051"0"0,0 0-608 0 0,0 0 480 0 0,-27 0 65 0 0,0 0-193 0 0,27 27-192 0 0,-27-27-160 0 0,0 27 0 0 0,27-27-96 0 0,-27 27-193 0 0,0 0-255 0 0,27-27-65 0 0,-27 27-64 0 0,27 0 33 0 0,-27 27-129 0 0,27-27-32 0 0,0-27-64 0 0,0 27-64 0 0,0 0 0 0 0,27-27 32 0 0,0 27 0 0 0,-27-27 64 0 0,27 0 32 0 0,0 0 97 0 0,-27-27 63 0 0,27 0 64 0 0,0 0-127 0 0,0 0-1 0 0,0 0-32 0 0,-27 0 32 0 0,27-27-96 0 0,-27 27 1 0 0,28-27-1 0 0,-28 27-96 0 0,0-27 32 0 0,0 27-64 0 0,0 0 32 0 0,-28 0-32 0 0,28 0 0 0 0,-27 0 32 0 0,27 0-32 0 0,-27 27 32 0 0,0 0-32 0 0,27-27 96 0 0,0 27-96 0 0,-27 0 0 0 0,27 0 32 0 0,-27 0-31 0 0,27 27-33 0 0,0-27 32 0 0,0 27 0 0 0,0-27 32 0 0,0 27-64 0 0,0 0 64 0 0,0 0 0 0 0,0 0 0 0 0,0 0 32 0 0,27 0-64 0 0,0 27 32 0 0,-27-27-32 0 0,27 27-32 0 0,-27-27 32 0 0,27 27 0 0 0,0-27 0 0 0,-27 0 0 0 0,0 0-32 0 0,28 0-64 0 0,-28 0-32 0 0,0 0-320 0 0,0 0-225 0 0,0-27-576 0 0,27 27-513 0 0,-27-27-1569 0 0,0 0-2178 0 0</inkml:trace>
  <inkml:trace contextRef="#ctx0" brushRef="#br0" timeOffset="1323.948">622 298 128 0 0,'0'0'5157'0'0,"0"-27"-3588"0"0,0 27-415 0 0,0 0 287 0 0,0 0 96 0 0,-27 0 1 0 0,0 0-449 0 0,0 0-128 0 0,0 27-96 0 0,27-27-225 0 0,-27 27-159 0 0,0 0-129 0 0,27 0-160 0 0,-27 0 32 0 0,0 0-63 0 0,27 0-97 0 0,0 0 32 0 0,-27-27-64 0 0,27 27 0 0 0,0 0-32 0 0,27 0 64 0 0,-27-27-32 0 0,27 27 0 0 0,0-27 32 0 0,-27 0 0 0 0,27 0-64 0 0,0 0 96 0 0,0 0-32 0 0,0 0 0 0 0,0-27-64 0 0,-27 0 64 0 0,27 0 0 0 0,0 27-32 0 0,-27-27 0 0 0,0 0 32 0 0,27 0-64 0 0,-27 0 32 0 0,0 27 1 0 0,0-27-1 0 0,0 0 0 0 0,0 27-32 0 0,0 0 32 0 0,-27-27-64 0 0,27 27 64 0 0,0 0 32 0 0,0 0 32 0 0,-27 0-64 0 0,27 0 64 0 0,0 0-32 0 0,0 27 0 0 0,-27-27-64 0 0,27 27 32 0 0,0 0 160 0 0,0 0-32 0 0,0 0 33 0 0,27 0 63 0 0,0 0-96 0 0,-27 0-32 0 0,27-27-32 0 0,27 27 0 0 0,-27-27 64 0 0,0 27 33 0 0,0-27-33 0 0,0 0-64 0 0,0 0 32 0 0,0 0-64 0 0,-27 0-64 0 0,27-27 0 0 0,-27 27-64 0 0,0 0-833 0 0,0 0-1505 0 0,0 0-3588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0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2947 0 0,'0'0'2915'0'0,"0"0"-1666"0"0,0-27 128 0 0,0 27 417 0 0,0 0-97 0 0,0 0-287 0 0,0 0-513 0 0,0-27-65 0 0,0 27-159 0 0,27 0-64 0 0,-27 0-97 0 0,27 0-160 0 0,-27 0 1 0 0,27 0 31 0 0,-27 0-32 0 0,27 0-95 0 0,-27 0-65 0 0,27 27 64 0 0,-27-27-96 0 0,0 0 0 0 0,27 27-32 0 0,-27 0 1 0 0,0-27 31 0 0,0 27-64 0 0,0 0 96 0 0,0 0-96 0 0,0 0 0 0 0,0 0 128 0 0,0 0-63 0 0,0 1-33 0 0,0-28 64 0 0,0 27-32 0 0,-27 0-32 0 0,27 0-32 0 0,0-27 96 0 0,-27 27-96 0 0,27-27 33 0 0,0 27 31 0 0,0-27-64 0 0,0 0 64 0 0,0 0 0 0 0,0 0-32 0 0,0 0 32 0 0,0 0 33 0 0,0 0-1 0 0,27 0 32 0 0,0 0-128 0 0,0 0 0 0 0,-27 0-64 0 0,27 0 32 0 0,0-27-64 0 0,0 27-96 0 0,-27 0-320 0 0,27-27-545 0 0,-27 27-609 0 0,27-27-1024 0 0,-27 27-1794 0 0,0 0-4517 0 0</inkml:trace>
  <inkml:trace contextRef="#ctx0" brushRef="#br0" timeOffset="344.635">514 135 2242 0 0,'0'0'4709'0'0,"0"0"-2563"0"0,0 0-289 0 0,0 0 33 0 0,-28 0-352 0 0,28 0-417 0 0,-27 0-160 0 0,0 0-97 0 0,27 27-127 0 0,-27-27-128 0 0,0 27-97 0 0,27 0-256 0 0,0-27-31 0 0,-27 27-65 0 0,27 1-32 0 0,0-28 0 0 0,0 27-96 0 0,27 0 64 0 0,-27-27 0 0 0,27 27-96 0 0,-27-27 64 0 0,27 27 0 0 0,0-27 0 0 0,0 0-32 0 0,1 0 65 0 0,-1 0-1 0 0,0 0-96 0 0,0-27 96 0 0,-27 0-32 0 0,27 0 0 0 0,-27 0 0 0 0,27-1 0 0 0,-27 1 32 0 0,0 0 0 0 0,0 0 64 0 0,-27 0 0 0 0,27 0-63 0 0,-27 27-33 0 0,0-27-64 0 0,0 27-32 0 0,0 0 0 0 0,-28 0-129 0 0,28 27-639 0 0,0 0-1122 0 0,0 0-1954 0 0,0 0-6726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217 217 3683 0 0,'0'0'2787'0'0,"0"0"-1089"0"0,0-27 192 0 0,0 27 95 0 0,-27 0-223 0 0,27 0-321 0 0,-27 27-159 0 0,27-27-257 0 0,-27 0-97 0 0,0 27-223 0 0,0 0-224 0 0,0 0-65 0 0,27 0-224 0 0,-27 0 64 0 0,27 0-31 0 0,-27 27-161 0 0,27-27 32 0 0,0 0-64 0 0,0 0 32 0 0,0 0-32 0 0,27 0 64 0 0,-27 0-96 0 0,27-27 0 0 0,0 0 96 0 0,0 0 32 0 0,0 0-32 0 0,0-27-32 0 0,0 0 0 0 0,0 0-64 0 0,0-27 64 0 0,-27 27-31 0 0,27-27 63 0 0,-27 0-96 0 0,0 27 64 0 0,0-27-32 0 0,0 27 32 0 0,0 0-32 0 0,0-27 0 0 0,0 27-64 0 0,0 0 64 0 0,-27 27 0 0 0,27-27 32 0 0,0 27-32 0 0,-27-27 32 0 0,27 27-32 0 0,0 0 32 0 0,-27 0 32 0 0,27-27-96 0 0,0 27 128 0 0,0 0-32 0 0,0 0 0 0 0,0 0-31 0 0,0 0-33 0 0,0 0-32 0 0,0 0-32 0 0,0 27 96 0 0,0 0-64 0 0,0-27 64 0 0,27 54 32 0 0,-27-27-64 0 0,0 27-32 0 0,27-27 32 0 0,-27 27 32 0 0,0-27-64 0 0,0 27 32 0 0,27 0 64 0 0,-27 0-96 0 0,0-27 0 0 0,0 0 0 0 0,27 27-96 0 0,-27-27-128 0 0,0 0-161 0 0,0 0-383 0 0,0 0-418 0 0,0 0-960 0 0,0 0-1281 0 0,0 0-3684 0 0</inkml:trace>
  <inkml:trace contextRef="#ctx0" brushRef="#br0" timeOffset="816.209">460 298 3107 0 0,'0'0'2530'0'0,"0"-27"-1280"0"0,0 27 31 0 0,0 0 352 0 0,0 0 129 0 0,0 0-417 0 0,27-27-256 0 0,-27 27-96 0 0,0 0-128 0 0,0 0-32 0 0,0 0-129 0 0,0 0-127 0 0,0 0-129 0 0,0 0-63 0 0,0 0-129 0 0,0 27 32 0 0,0-27 33 0 0,0 27-1 0 0,0 0-32 0 0,0 0-96 0 0,0 0 33 0 0,0 0-161 0 0,0 0 32 0 0,0 0-32 0 0,0 27 0 0 0,27-27-32 0 0,0-27 32 0 0,0 27 0 0 0,-27-27-64 0 0,27 0 32 0 0,0 0 96 0 0,0 0-64 0 0,-27 0 32 0 0,27-27-32 0 0,-27 27 0 0 0,0-27-64 0 0,27 27 64 0 0,-27-27 1 0 0,0 0-33 0 0,0 0 0 0 0,0 27 0 0 0,0-27 32 0 0,0 27-32 0 0,0-27 0 0 0,-27 27 32 0 0,27 0-64 0 0,0 0 0 0 0,0 0-64 0 0,0 27-32 0 0,0-27 32 0 0,0 27 64 0 0,0 0 0 0 0,0 0 0 0 0,0-27 0 0 0,0 27 32 0 0,0 0 0 0 0,27-27-32 0 0,0 27 0 0 0,-27-27 32 0 0,28 0 0 0 0,-1 0 32 0 0,0 0-64 0 0,-27 0 32 0 0,27 0 32 0 0,0-27 0 0 0,-27 0 0 0 0,0 27-32 0 0,0-27 64 0 0,0 0 0 0 0,0 0-32 0 0,0 0 32 0 0,0 0-64 0 0,0 0 0 0 0,0 0 0 0 0,0 27-32 0 0,0-27 0 0 0,-27 27-32 0 0,27 0-32 0 0,-27 0-320 0 0,27 0-257 0 0,-27 0-576 0 0,27 27-576 0 0,0-27-1122 0 0,0 27-2562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3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1473 0 0,'0'0'3748'0'0,"0"0"-1154"0"0,0 0-864 0 0,0 0 352 0 0,0 0-160 0 0,0 0-769 0 0,0 0-512 0 0,27 27 448 0 0,-27-27-321 0 0,0 27 1 0 0,0 0-192 0 0,0 0-97 0 0,0-27-128 0 0,27 27-159 0 0,-27 0-65 0 0,0 0-32 0 0,0 0 0 0 0,0-27-128 0 0,27 27-96 0 0,-27 0-1250 0 0,0 0-1921 0 0,0-27-5829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5:21.35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1232 7830 179 0,'-29'0'93'0,"2"1"-51"0,-2 4-6 0,2 5 4 15,5 2-5-15,1 5-12 0,2 2-11 16,11 1-5-16,6 4-2 0,2 4 1 15,0-2-4-15,0 2 1 0,4-2-1 16,13-4-1-16,-7-4 0 0,11-5 9 16,1-6-6-16,5-1 6 0,4-6 4 0,9 0 3 15,-7-6 3-15,0-5-2 0,-6-8-3 16,-7-2 0-16,-11-4 2 0,-7-5 0 16,-2 3-6-16,0-2-3 0,0 0-2 15,0 1-2-15,0-1-2 0,-7 0-1 16,-3 1 0-16,2-1-1 0,0-1 1 15,-11 1-4-15,2 3 5 0,1 0-1 16,1 2-1-16,-1 4 0 0,10-1 0 16,-1 6 0-16,3 4 0 0,4 2-1 15,0 7 0-15,0 2-2 0,4 0-4 16,1 0-5-16,1 8 5 0,2 3 6 0,7 5 6 16,-1 5 0-16,9 1-1 0,-1 4-3 15,-3 7 1-15,6 0 2 0,-6 7 2 16,-7 4-5-16,4 1-1 0,-9 5 3 15,-1-1-1-15,6-4-1 0,-6-4-1 16,1-5-4-16,9-7-9 0,-8-3-7 16,3-5-4-16,1-6-12 0,-4-2-19 15,1-2-20-15,3-6-60 0,-2-3-106 16</inkml:trace>
  <inkml:trace contextRef="#ctx0" brushRef="#br0" timeOffset="346.226">1732 7510 222 0,'0'-6'36'0,"0"1"12"16,0 5-5-16,0 0-12 0,0 3-18 16,0 8 3-16,0 3 7 0,0 1 3 15,0 4-8-15,0 4 2 0,4 1-2 0,11 5-3 16,1 3-3-16,7 1-8 0,0 6 1 16,-5 0-3-16,5-1 7 0,-2 2-9 15,0 0 2-15,-3-1 0 16,5 0-1-16,-2-2-2 0,-3-4-3 0,5-4-9 15,-2-8-4-15,-5-4-9 0,1-5-11 16,-11-3-13-16,2-5-25 0,-2 0-46 16,-6-3-63-16</inkml:trace>
  <inkml:trace contextRef="#ctx0" brushRef="#br0" timeOffset="526.832">1637 7967 236 0,'0'-7'64'0,"0"4"-22"16,13-2-4-16,3 3 7 0,7 0-7 16,6-2-9-16,4 0-8 0,8 1-3 15,9-1-6-15,-3 1-6 0,3 2-3 16,2-2-2-16,-9 3-1 0,3 0-18 16,-5 0-36-16,0 3-64 0,-10 6-162 15</inkml:trace>
  <inkml:trace contextRef="#ctx0" brushRef="#br0" timeOffset="939.199">1046 8715 180 0,'27'-1'54'0,"10"-5"9"16,13 0-5-16,8 0 0 0,8-2-6 15,2 3-9-15,13-1-14 0,-3-2-8 16,-1 2-6-16,3-1-5 0,-3-1-1 16,-1 2-7-16,-8 2 0 0,3 0-1 0,-13 0 0 15,-9 4-5-15,-1-1-22 0,-11 1-23 16,-4 0-25-16,-2 5-40 0,-4 3-79 15</inkml:trace>
  <inkml:trace contextRef="#ctx0" brushRef="#br0" timeOffset="1922.727">1435 9355 141 0,'0'-4'68'0,"0"-2"-13"0,0 1-3 0,0 1 6 15,0 2-14-15,-5 2-9 0,1 0-8 16,4 0-7-16,-4 0-4 0,-6 5-3 16,-3 3-8-16,-7 4 1 0,-5 4 1 15,-4 3-1-15,2 3 2 0,-2 2-5 16,11 3-2-16,1-1 1 0,11 0-2 16,6-2 1-16,0-3-2 0,12-1 2 15,11-7-1-15,4-3-1 0,2-4 1 16,2-5 4-16,0-1 1 0,-2-8 0 15,2-6 8-15,0-8-5 0,-2-3 5 16,-2-4-1-16,-3 0-4 0,-11-1-3 0,-5 0 2 16,-4 1 0-16,-4 1 3 0,0 0-4 15,-10-1-2-15,-7 3 0 0,-1 1-2 16,1 1 2-16,-3 2-2 0,-3 0 3 16,8 3-5-16,-1 3 2 0,5 3 1 15,5 4-1-15,-4 4 0 0,4 1 3 16,4 3-2-16,-2 1-4 0,4 0-3 15,0 1-2-15,0 6 2 0,14 2 4 16,7 4 0-16,6 4 1 0,-3 3 0 16,5 2 0-16,0 5 1 0,2 2-2 0,0 4 2 15,0 5-2-15,-4 1 2 0,4-2-1 16,-6 1-1-16,-2-4-3 0,1-3-4 16,-3-3-9-16,-4-5-14 0,-5-3-3 15,-6-5-14-15,3-2-24 0,5-4-56 16,-6-3-117-16</inkml:trace>
  <inkml:trace contextRef="#ctx0" brushRef="#br0" timeOffset="2171.329">1749 9341 193 0,'8'2'33'15,"7"2"-3"-15,7 3 14 0,5 0 13 0,0 1 4 16,4 0-27-16,4 1-7 0,-2 0-5 16,9-1-6-16,-3 0 1 0,0 0-3 15,9-1-3-15,-1 0-5 0,-3 1-1 16,-5-1-1-16,0 3-4 0,-10 1 0 16,-2-4-3-16,-8 3-19 0,-1-3-16 15,-5 0-21-15,-3-1-33 0,-4 0-66 16</inkml:trace>
  <inkml:trace contextRef="#ctx0" brushRef="#br0" timeOffset="2385.462">2111 9294 257 0,'-3'0'77'0,"1"0"-21"0,2 0-1 16,0 0-14-16,0 9-10 0,0 2-1 15,0 9 3-15,0 2-3 0,0 2-5 16,0 5-3-16,0 0-15 0,0 2 0 16,0-1-5-16,5 1 2 0,1-3-2 15,-2 0-7-15,-2-2-22 0,2-4-19 0,4-1-33 16,3-3-71-16,-1-7-211 0</inkml:trace>
  <inkml:trace contextRef="#ctx0" brushRef="#br0" timeOffset="3396.582">2598 8458 28 0,'0'0'46'0,"-2"0"-5"16,2 0 31-16,0 0-14 0,0 0-10 15,0 0-7-15,0 0 1 16,2 0-5-16,11-1-4 0,3-2-3 15,9 1-4-15,6-2-5 0,13 2-8 0,-3 0-2 16,0-2-3-16,7 2-2 0,-7 2-2 16,5-1-1-16,-9 1-2 0,-2 0 1 15,0 0-1-15,-10 0-2 0,-2 5-11 16,-1-1-19-16,-9 1-16 0,1 4-22 16,-6-1-45-16,-5 0-61 0</inkml:trace>
  <inkml:trace contextRef="#ctx0" brushRef="#br0" timeOffset="3590.301">2704 8639 258 0,'2'-2'35'0,"6"-1"5"16,13-1 6-16,-1 4-2 0,9-3-11 15,7-1-5-15,1 4-6 0,0-3-8 0,8 0-5 16,-3 3-4-16,3-2-4 0,-5 2 1 15,-1 0-1-15,-2 0-17 0,-6 0-29 16,-2 2-38-16,-10 4-94 0</inkml:trace>
  <inkml:trace contextRef="#ctx0" brushRef="#br0" timeOffset="7802.564">4242 7930 80 0,'-19'-1'157'0,"5"-2"-102"0,-1 1-19 16,5 2 9-16,-5 0 1 0,5 0-21 0,-2 9-9 16,-5 4 1-16,5 6-8 15,-3 4-2-15,5 5 0 0,6 2-5 0,0 0 1 16,4-1 0-16,4-2-3 0,10-2 1 16,11-3 0-16,4-1-1 0,4-6 1 15,0-7-2-15,4-3 2 0,3-5 0 16,-7-1 1-16,0-9 4 0,-6-7 2 15,-7-3-3-15,-5-2 9 0,-9-2 7 0,-6-2-4 16,0-1-4-16,0-2-4 0,-4-1-3 16,-6-1-1-16,-7 0-3 0,0 0 0 15,-5 0-1-15,-3 0-1 16,-2-3 2-16,2 1-2 0,0 2 0 0,1-1-1 16,-1 4 2-16,0 4-1 0,2 6 0 15,11 6 2-15,-3 3-2 0,9 6-2 16,6 1 1-16,0 2-3 0,0 4-2 15,11 5 4-15,1 4 4 0,-2 3 1 16,9 2-1-16,-5 4-1 0,9 2 2 0,4 3 1 16,0 6-4-16,4 3 2 0,2 5 1 15,0 2-2-15,2 6 0 0,4-1 1 16,-3 0 0-16,-5-5-2 0,2-3-8 16,-4-4-6-16,-5-1-10 0,1-3-5 15,-6-9-1-15,1-3-11 0,1-8-24 16,-9-2-43-16,3-6-88 0</inkml:trace>
  <inkml:trace contextRef="#ctx0" brushRef="#br0" timeOffset="8130.363">4690 7678 125 0,'-6'-8'153'0,"4"5"-115"0,-6 2 2 16,4-1 7-16,4 2-6 0,0 2-25 0,0 5-9 16,0 5 7-16,0 2 6 0,2 2 0 15,12 3-7-15,1 7-3 0,3-1 2 16,9 8-2-16,2 2-4 0,2 2-3 15,4 2 1-15,-4 0-2 0,0-1 1 16,0-4-1-16,-2-2-3 0,-2-7-5 0,-6-3-9 16,-5-4-6-16,1-6-10 0,-7 0-9 15,3-4-25-15,-9-2-49 16,0-1-41-16</inkml:trace>
  <inkml:trace contextRef="#ctx0" brushRef="#br0" timeOffset="8332.615">4564 8070 167 0,'-6'0'126'15,"6"-2"-60"-15,0 0-33 0,17 0 15 16,5-1 2-16,11 0-7 0,9-2-9 16,7 0-7-16,3-1-8 0,-2-1-7 15,-1 2-6-15,5-3-3 0,-11 3 1 16,3 1-2-16,-7 1-2 0,-6 1-7 15,0-2-19-15,0 3-28 0,-8 1-46 16,-4 0-103-16</inkml:trace>
  <inkml:trace contextRef="#ctx0" brushRef="#br0" timeOffset="8813.956">4103 8763 61 0,'-2'-5'213'0,"2"-3"-152"0,0 0-8 15,2-2-1-15,19 3 5 0,4-3-10 16,12-1-9-16,8 4-4 16,11-3-10-16,17 2-3 0,3-1-6 0,9 0-2 15,4 0-3-15,0 2-7 0,-5 1 2 0,-3 2-2 16,-9 1-2-16,-8-2 0 0,-2 3-1 16,2 0 0-16,-10-1-4 0,0 1-6 15,-4 1-12-15,-11 0-8 16,-6 1-20-16,2 0-32 0,-12 0-53 0,-5 2-148 15</inkml:trace>
  <inkml:trace contextRef="#ctx0" brushRef="#br0" timeOffset="9886.405">4502 9137 187 0,'-12'-3'59'0,"4"1"-12"0,-11 2 2 15,2 0 2-15,-1 0-10 0,-7 3-9 16,0 5-8-16,4 4-7 0,-3 3-4 16,-1 2-2-16,8 6-4 0,5 2-4 15,0 1 0-15,5 4-3 0,5 1 1 16,2-2 0-16,11 0 0 0,3-5-1 16,13-8 0-16,6-4 3 0,8-6 0 15,3-6-3-15,3 0 4 0,-5-9 0 16,-5-9-1-16,0-1 1 0,-16-8 2 15,-1-2-2-15,-7 2 2 0,-5-1 4 0,-6 0-3 16,-2 3 0-16,0-1-1 0,0 2-1 16,-12 3 1-16,-5-1-4 0,-10 1 2 15,0 1 0-15,-4 2 1 0,3 3 2 16,1 4 1-16,6 1-2 0,7 5 3 16,9 1 0-16,-1 4-3 0,6 0-3 0,0 0-3 15,0 2-7-15,0 7 5 16,8 4 3-16,7 4 0 0,6 3 2 15,8 3 0-15,-1 1 3 0,1 4-6 16,2 3 1-16,2-1 1 0,-2 0-1 0,0-1 1 16,1-1-2-16,-8-1-3 0,1-4-9 15,-2-2-9-15,-9-4-14 0,5-5-19 16,-7-6-28-16,3-3-19 0,-1-3-95 16</inkml:trace>
  <inkml:trace contextRef="#ctx0" brushRef="#br0" timeOffset="10320.974">5120 9228 290 0,'-16'0'78'0,"-3"0"-41"15,1 0 6-15,-5 4 10 0,2 3-18 16,5 3-15-16,-1 3-7 0,7 2-4 0,-1 0-4 15,9 2-1-15,2 1-3 0,0 0 1 16,17 2 0-16,6-5 0 0,8-3-2 16,8 1 1-16,0-7-1 0,7-4 1 15,-5-2 0-15,0-6-2 0,-8-5 2 16,-4-5 1-16,-12-1 0 0,-1-3 0 16,-3 1 0-16,-3-1 1 0,-4-1-3 15,-4 3 5-15,-2 2-2 0,0-1 6 16,-8 6 14-16,-6 0-4 0,-1 0-4 15,-3 2-3-15,-1 1 1 0,2 2 2 16,1 0-4-16,8 4 2 0,1 2-6 0,5 0-4 16,2 2-5-16,0 7 1 0,0 4 3 15,11 2 0-15,1 1 0 0,7 4 0 16,3 1 1-16,-1 0 0 0,-2 1 0 16,3-2-1-16,-1-2-1 0,-2-3-1 15,1-5-1-15,-1-3-9 0,-5-2-5 16,3-3-18-16,-9-2-18 0,1 0-23 15,-5 0-50-15,4-6-147 0</inkml:trace>
  <inkml:trace contextRef="#ctx0" brushRef="#br0" timeOffset="11251.369">6013 8499 223 0,'-8'7'63'15,"6"-2"-26"-15,0 0 3 16,2 6 11-16,0-3-15 0,0 1-2 16,0 2-10-16,0-4-6 0,6 1-4 0,2-2-6 15,-4-3-3-15,3-1 3 0,-3-1-1 16,0-1-2-16,-2 0 5 0,6-5 10 15,-4-2-2-15,1-2-10 0,-5 0-3 16,0 0 1-16,0-1-3 0,-3 6-3 16,-5-1-2-16,-4 0-3 0,1 4-17 0,-3-1-24 15,4 0-36-15,6 2-64 16,1 0-161-16</inkml:trace>
  <inkml:trace contextRef="#ctx0" brushRef="#br0" timeOffset="11927.715">6718 7867 80 0,'-2'-2'50'0,"2"0"-13"0,-2 1-6 15,0 0 8-15,2 1 6 0,-2 0-6 16,0 0-11-16,2 0-4 0,0 0 0 15,0 0 3-15,0 0-5 0,0 0-6 16,0 0-6-16,-2 0 2 0,-2 0-3 16,-3 0-1-16,-3 3 4 0,0 1 1 15,-7-1-3-15,3 5-2 0,-11 1 0 0,0 1-2 16,7 6-1-16,-7 1-1 16,0 2 0-16,4 6 0 0,3 2-1 15,3 2-1-15,11-1-2 0,4-3 0 0,0-6 0 16,21-1 0-16,8-4 1 0,2-4 0 15,6-2 2-15,-2-5-1 0,0-3 1 16,-2-2 2-16,-4-9 2 0,-2-5-1 16,-4 1 0-16,-3-6 0 0,-9-4 1 15,-5-1 2-15,-4-3 4 0,-2-1-4 0,0 1-3 16,0 1-3-16,-10 0-1 0,-5 1-2 16,-5 1 1-16,-5-3 0 0,-2 2-1 15,0 3-2-15,0-3 6 16,6 1-5-16,-3 4 3 0,5 2-2 0,9 7-1 15,-3 3 5-15,7 4 0 0,6 6 0 16,0 0-4-16,0 6-8 0,8 8 4 16,13 6 10-16,6 3-4 0,8 6 1 15,2 3-1-15,7-1 5 0,-3 4-1 16,0 1-5-16,-1-2 0 0,-3 4 4 0,-6-4-6 16,0 3-4-16,-4-8-13 0,-2 0-8 15,-1-6-12-15,-1-6-22 0,-4-2-36 16,-1-4-90-16</inkml:trace>
  <inkml:trace contextRef="#ctx0" brushRef="#br0" timeOffset="12399.177">7274 7877 321 0,'-16'-2'70'16,"-3"-3"-29"-16,-2 2 10 0,7 3 7 16,-7 0-19-16,1 0-14 0,1 6-10 15,0 5-1-15,5 3-10 0,-1 4 1 16,11 3-2-16,4 2-1 0,2-2-3 16,21 0 3-16,8-1-1 0,4-2 1 15,9-2-1-15,-5-4-3 0,0-5-1 16,3-4-6-16,-9-3 3 0,0-1 6 0,-4-8 1 15,-2-6 1-15,-3-3 0 0,-5-2 0 16,-5 0-2-16,-5 3 3 0,-5-1 1 16,-4 0-2-16,0 0 2 0,0 2-4 15,-4 1-1-15,-13 1 3 0,3 2-1 16,-9-1 0-16,-4 3 3 0,4 0 2 0,3 1 7 16,1 6 1-16,11 1-5 0,-1 2-3 15,-1 0-5-15,6 6-4 16,4 6 1-16,0 3 3 0,8 5 0 15,13 2 3-15,6-1-2 0,2 2 1 0,2-2 0 16,0-2-1-16,0-3-1 0,0 2-3 16,2-8 1-16,6 2 4 0,-4-3-1 15,0-3-1-15,1-2-4 0,-1-3-7 16,2-1-11-16,-4 0-13 0,-2 0-28 16,0 0-64-16,-2 0-137 0</inkml:trace>
  <inkml:trace contextRef="#ctx0" brushRef="#br0" timeOffset="12854.686">6768 8548 48 0,'0'-1'173'16,"0"1"-112"-16,0 0-26 0,0 0 4 16,0 0 4-16,0 0-13 0,6 0-1 15,17 0 8-15,4 0 3 0,8 0-7 16,18-3-6-16,7-1-9 0,9-3-4 16,9 2-1-16,1-3-3 0,-3 0-2 15,7 2-5-15,-3-1 0 0,-7-1 0 16,1 3-2-16,-10-2 0 0,-2-1-1 15,-2 6-2-15,-4-6-9 0,-6 4-10 16,-1 1-6-16,-1 1-24 0,-11 1-29 0,0 1-34 16,-4 0-65-16</inkml:trace>
  <inkml:trace contextRef="#ctx0" brushRef="#br0" timeOffset="13756.658">6873 9121 188 0,'-18'0'76'0,"-3"0"-38"16,-8 2 2-16,-4 5 2 0,-2 5-5 15,4 3-8-15,-2 4-5 0,6 3-3 16,4 3-8-16,13 1-3 0,10 2 9 0,0-2-3 15,16-3-8-15,19-2-1 0,3-3 2 16,3-6 0-16,4-4 1 0,-1-7 2 16,-1-2 3-16,-3-11 9 15,-1-5 0-15,-2-5-5 0,-8-3-7 0,-8 1 1 16,-7-1-2-16,-6 0-1 0,-6-2-2 16,-2 3-4-16,2-1 0 0,-2 2-3 15,0-1 0-15,0 2 1 0,-4 0-2 16,-8 0 1-16,-7 0 1 0,-3-1-2 15,-5 0 0-15,0 0 1 0,6 3-1 0,1 4 2 16,7 4 3-16,5 7-2 0,6 1 2 16,2 2 0-16,0 2-5 0,0 0-5 15,0 7 3-15,0 3 2 16,4 3 1-16,10 2 0 0,-1 4 1 0,7 2 1 16,3 1-2-16,-2 3 0 0,6-2 2 15,2 2-2-15,0 1 0 0,2 2 0 16,0-1 0-16,4-1 2 0,-4-1-2 15,0-1-2-15,0 0 1 0,-2-2 1 16,-4-3-8-16,-3-1-6 0,-1-4-8 16,-2-1-8-16,-3-6-17 0,1-1-13 0,-5-2-43 15,7-1-45-15,-7-3-169 0</inkml:trace>
  <inkml:trace contextRef="#ctx0" brushRef="#br0" timeOffset="13994.216">7537 9074 330 0,'-11'-4'83'0,"3"4"-33"0,8-2-9 16,0 0 29-16,6 2-34 0,13 0-11 15,10 4 1-15,6 2-11 0,13 4-4 16,-9 1-3-16,6 1-3 0,-5-1 0 15,-5 1-4-15,4 1 1 0,-6-1 0 0,-4-1-2 16,-2 1-2-16,-6 0-8 0,-3-3-19 16,-5 2-13-16,-3-3-24 15,-4 0-48-15,-2 1-98 0</inkml:trace>
  <inkml:trace contextRef="#ctx0" brushRef="#br0" timeOffset="14214.799">7956 9059 78 0,'-12'-1'299'0,"-7"1"-196"16,7 0-44-16,-5 1 5 0,1 6-10 16,-3 4-13-16,-3 5-6 0,5 1-5 0,-2 5-8 15,7 3-9-15,-2 3-3 0,7 4-6 16,-1 0-3-16,-6 4 2 0,5-1-4 15,1-1-20-15,-2-4-29 0,8-5-28 16,2-2-55-16,0-8-225 0</inkml:trace>
  <inkml:trace contextRef="#ctx0" brushRef="#br0" timeOffset="16058.907">1633 13086 161 0,'-2'-8'139'0,"-10"1"-83"16,5 0-5-16,-9 1 4 0,-1 5-4 16,-8 1-17-16,-6 0-13 0,0 5-9 15,-4 3 2-15,2 6-4 0,-2 3-4 16,4 6-3-16,6 4-2 0,0 4-1 16,5 2 0-16,1 3 1 0,13 0 0 0,4-2-1 15,2-3 1-15,19-4 0 0,12-7-2 16,10-5 0-16,13-4-1 15,1-7 2-15,5-4-1 0,0-3 2 16,-8-12 3-16,-6-3-2 0,-7-3 5 0,-14-5-5 16,-5-1 3-16,-5 0-2 0,-11 0 0 15,-4 2 4-15,0 3-1 0,0-1 2 16,-13 2-5-16,5 3 0 0,-4 2-1 16,-9 2 2-16,0 2 9 0,3 4-6 15,-1-1-4-15,1 7 1 0,9 0-2 0,5 2-1 16,4 1-5-16,0 6-1 0,2 5 4 15,9 7 1-15,5 2 0 0,-3 6 1 16,7 4 1-16,3-2 1 16,-2 4-3-16,6-1 2 0,1-1 1 0,6 0-3 15,3 1 1-15,-4-3 0 0,2-2-1 16,-4-2 1-16,-4-6 0 0,-2-3 0 16,-11-4-1-16,1-4-1 0,-3-5-5 15,-6 0-6-15,5-3-10 0,-5 0-10 16,2-1-23-16,9-4-37 0,-3-3-69 15</inkml:trace>
  <inkml:trace contextRef="#ctx0" brushRef="#br0" timeOffset="16307.446">2212 13153 309 0,'-4'-1'89'0,"2"-1"-25"16,2-3-12-16,0 1 5 0,12 1-14 0,13-2-13 16,14-1-2-16,2-1-3 0,1 0-5 15,5 4-8-15,1-1-3 0,-5 0-4 16,7 3-1-16,-5 1-2 16,1-2 1-16,-5 2-3 0,-6 0 0 0,3 0-12 15,-3 0-16-15,-8 0-27 0,-11 0-28 16,5 7-53-16,-15-1-151 0</inkml:trace>
  <inkml:trace contextRef="#ctx0" brushRef="#br0" timeOffset="16499.243">2561 13356 156 0,'25'-2'207'0,"-2"-5"-132"0,6 1-20 0,2 0 5 15,4-3-11-15,4 0-17 0,-2 0-8 16,0 2-14-16,1 0-5 0,-9 2-4 16,-2 1-1-16,-3-1-1 15,-13 5-24-15,-1-1-23 0,2 1-49 0,-5 1-100 16</inkml:trace>
  <inkml:trace contextRef="#ctx0" brushRef="#br0" timeOffset="18173.397">3241 12914 11 0,'-12'-3'127'0,"-1"-1"-31"0,9 0-37 16,0 1 2-16,4 2 1 0,0 0-6 15,0 0-15-15,0 1-8 0,0 0-12 0,0 2-5 16,23 4 6-16,8 5-2 0,12 2 2 15,17 3-4-15,11 4-4 0,-1 2-4 16,4 0-2-16,1 4-6 0,-7 1 3 16,-6-1-3-16,-10 1-2 0,-13-1 0 15,-8-1-5-15,-6 0-3 0,-5-5-9 16,-7-3-6-16,-1-2-2 0,-6-7-20 16,-6-4-8-16,0-2-27 0,0-2-37 15,-10-3-111-15</inkml:trace>
  <inkml:trace contextRef="#ctx0" brushRef="#br0" timeOffset="18384.109">3733 12896 67 0,'-14'-2'248'0,"3"2"-186"0,5 0-15 15,-4 5-1-15,6 4 2 16,2 6-10-16,0 4-10 0,2 4-3 15,0 4-1-15,0 4-2 0,0 2-10 0,0 3-6 16,0 2-2-16,-2-2-3 0,-3 3 1 16,1-5-2-16,4-3-4 0,0-2-12 15,4-9-23-15,15-8-13 0,8-5-30 16,4-7-57-16,10-6-142 0</inkml:trace>
  <inkml:trace contextRef="#ctx0" brushRef="#br0" timeOffset="18784.497">4273 12987 201 0,'-13'0'138'0,"3"0"-80"16,4 0 0-16,4 0 12 0,0 0-25 15,2 0-11-15,0 0-6 0,0 0-2 16,0 0-7-16,0 0-3 0,0 0-6 0,0 0-4 15,2 0-3-15,0 3 3 16,0 2 0-16,2-1-2 0,-2 0 0 0,4-1-1 16,3 0 1-16,-3-1-4 0,0 1 1 15,-2-1 1-15,2-2 0 0,0 0-1 16,-1 0 1-16,-3 0 1 0,2 0-1 16,-2 0 2-16,0 0-1 0,0-2-1 15,-2 1 0-15,0-3 0 0,0 2 0 16,0 1 0-16,0-2-1 0,-6-1 1 15,2 3-2-15,-3-2 0 0,1 2 1 0,4 1-1 16,2 0 1-16,-2 0 1 0,2 0 0 16,0 0-2-16,-2 1-2 0,-2 2 3 15,0 3-2-15,2-2 2 0,0 2-3 16,2 0-10-16,0 0-22 0,0-1-24 16,0 1-41-16,8-3-88 0</inkml:trace>
  <inkml:trace contextRef="#ctx0" brushRef="#br0" timeOffset="19334.165">4496 12796 169 0,'-8'-9'167'0,"6"1"-115"0,-2 4 3 0,4-1 21 15,0 5-14-15,0 0-21 16,0 0-11-16,0 0-12 0,4 3-8 16,0 5 9-16,10 3-2 0,-1 5-1 15,5 2-2-15,-3 3-3 0,3 2-3 0,-1 4-3 16,4 1-2-16,1-1-1 0,1 3-1 16,-2 1 1-16,3-2-1 0,5 0 0 15,0-1-1-15,0-5 0 0,6-2-2 16,-1-5-1-16,-3-7-3 0,-5-7 1 15,-1-2 0-15,-2-6 6 0,-2-8 1 0,-3-5 0 16,-1-6-1-16,-7-1 1 0,3 1-4 16,-11 0 4-16,0 1-1 0,-2 3-1 15,0 0 0-15,0 1 1 16,-11 2-1-16,-1 3 2 0,-5 2 0 0,7 3-1 16,-2 3 3-16,-1 4-3 0,9 3 2 15,2 0-2-15,0 4-6 0,2 7 4 16,0 3 0-16,2 3 1 0,17 2 0 15,-7-1 0-15,11 1 0 0,0-1 0 16,-3-2-2-16,7-1-1 0,0-5-3 0,2 0 0 16,0-6 0-16,0-1-1 0,-2-3 3 15,-5-5 4-15,-1-4 3 0,-2-7-2 16,-7-2 1-16,2-3 0 0,-7-2 0 16,5-1 1-16,-4 0 1 0,-1-2-3 15,-5 2-1-15,-2 1-1 0,0 1 1 16,0 3 0-16,-4 6-7 0,-7 5-14 15,-1 4-17-15,6 4-15 0,-5 0-41 16,9 2-41-16,2 7-127 0</inkml:trace>
  <inkml:trace contextRef="#ctx0" brushRef="#br0" timeOffset="19763.257">5924 12987 172 0,'0'0'179'15,"0"-2"-94"-15,0-1-20 0,0-3-8 16,0 0-14-16,0-1-10 0,7-2-5 15,-1-1-7-15,0-1 3 0,0-2-1 16,0 0-8-16,-4 0-5 0,1 1-2 0,-3-2-3 16,0 2 0-16,0-1-1 0,-3 2-2 15,-1 4-2-15,0 2 1 0,2 3 0 16,2 1 0-16,0 1-2 16,0 0-4-16,0 4-1 0,0 7 6 0,0 0 0 15,0 4 0-15,13 1 1 0,-3-1-1 16,11 3 0-16,-5 1 0 0,5 2 1 15,4 1-1-15,-3 2 1 0,-5 1-1 16,3 1 0-16,-5 0 0 0,1-2 0 16,-7 1-3-16,1-1-10 0,-2-3-6 0,-4-2-8 15,1-1-9-15,-3-7-6 0,0-2-7 16,2-2-28-16,0-1-48 16,2-1-107-16</inkml:trace>
  <inkml:trace contextRef="#ctx0" brushRef="#br0" timeOffset="42370.967">4843 9797 60 0,'4'5'46'15,"-4"2"-6"-15,0 4-5 0,0 1 0 16,0 3 5-16,5 5-10 15,1 1-6-15,2 4-7 0,-6 1-9 16,0 1-7-16,4-3 4 0,-2-3-3 0,1-1-4 16,5-4 0-16,-8-2-3 0,0-2-25 15,2-3-23-15,-4-1-35 0,0-3-51 16</inkml:trace>
  <inkml:trace contextRef="#ctx0" brushRef="#br0" timeOffset="42599.649">4984 9862 53 0,'2'-2'70'16,"-2"0"-15"-16,2 1-12 0,4 1-7 16,0 0-7-16,7 2 9 0,1 6 1 15,5 1-11-15,-5 5-8 0,7 3-2 16,-4 5-5-16,-5 1-7 0,2 1-2 0,-5 1 3 15,-5 2-8-15,4-3-1 0,-6 2-4 16,6 1-22-16,-3 1-31 0,-5 2-61 16,0-1-35-16</inkml:trace>
  <inkml:trace contextRef="#ctx0" brushRef="#br0" timeOffset="43071.753">4459 10546 23 0,'0'-7'76'0,"0"0"-26"0,0 3-12 0,0-4 2 15,0 2 5-15,16 1-4 0,3 1-11 16,8-2-8-16,6 4-3 0,0 1-2 16,-4 1-5-16,0 0-2 0,-2 3-1 15,-3 6-2-15,3 1 0 0,-8 5 0 16,-7 3 0-16,-1 3-1 0,-3 2-2 0,-6 2-1 15,-2 1 0-15,0 4 0 16,0-3-1-16,0 2 0 0,-2 0-1 16,0-1 0-16,2-4-1 0,0 1 2 15,0-5-2-15,2-1-1 0,10-2 1 0,3-2 1 16,-1-1-1-16,5-6 0 0,-7-3 1 16,7 0 1-16,0-4 1 0,1-1-1 15,7 0 3-15,2-5-5 0,-2-3 1 16,4-3-1-16,0-3-15 0,0-2-23 15,2-1-42-15,-2 0-73 0</inkml:trace>
  <inkml:trace contextRef="#ctx0" brushRef="#br0" timeOffset="43380.989">5253 10669 79 0,'-5'1'76'0,"-1"3"-29"15,-4-1-4-15,4 1-1 0,-1 4 9 16,1 0-9-16,-4 3-10 0,6 2-11 0,0 0-2 16,4 0-2-16,0 4-3 0,0-2-4 15,0 2-2-15,2-4-4 0,6 1-2 16,6-3 1-16,1-2-1 0,4-3 0 16,5-6-2-16,3 0 6 0,4-6 3 15,0-10 4-15,0-4 0 0,-4-5 4 0,-12-2-1 16,-7-3-3-16,-8 1-5 15,-8 1 0-15,-15 3-2 0,-12 5 3 16,-7 3-3-16,-3 8-3 0,-3 5 1 16,-1 4-4-16,5 0-4 0,-3 11 1 0,-3 4-4 15,11 2-22-15,6 2-17 0,6 1-38 16,17-1-79-16</inkml:trace>
  <inkml:trace contextRef="#ctx0" brushRef="#br0" timeOffset="47200.5">6931 9859 23 0,'4'-7'29'16,"0"-2"29"-16,-2-2-15 0,0 5-4 16,-2 0 6-16,5 3-3 0,-5 1-4 0,0 1-6 15,2 1-15-15,-2 0-7 16,4 0-12-16,6 6 2 0,-2 4 3 16,1 4 4-16,3 4-1 0,-2 2-3 15,-3 2 0-15,5-1 0 0,-6 0 2 0,-4 2-4 16,0-2 4-16,-2 0-18 0,0-1-23 15,0-4-28-15,0 0-45 0,0-5-68 16</inkml:trace>
  <inkml:trace contextRef="#ctx0" brushRef="#br0" timeOffset="47423.146">7276 9852 106 0,'-4'0'38'0,"4"0"7"16,0 0-12-16,0 0-20 0,0 4-3 15,4 5 18-15,-2 2-2 0,7 3-10 16,-5 3-7-16,0 3-2 0,0-1-4 0,0 2 1 16,2-1 2-16,3 1-8 0,-1-2-5 15,-4-3-27-15,2 0-46 0,0-2-51 16</inkml:trace>
  <inkml:trace contextRef="#ctx0" brushRef="#br0" timeOffset="47989.976">6904 10305 124 0,'-8'-3'43'0,"8"3"-9"16,0 0-1-16,0 0 14 15,0 0-23-15,0 2-18 0,0 4 10 16,0 4-7-16,6 2 0 0,2 3-3 0,5 3 1 15,3 1-5-15,5 1 1 0,-2-1-1 16,5-3 2-16,-1 0-2 0,0-2 0 16,-5-1-1-16,3-4 0 0,-8-3 0 15,5 1-1-15,-8-5 0 0,7 0 1 16,-9-2-1-16,1 0-1 0,1-2 6 0,-4-7-1 16,0 1-2-16,1-3 0 0,-1 0-1 15,-2 0 0-15,-2 1-2 16,0-1 3-16,0 3 2 0,0 0-3 15,-2 2 6-15,0 2-1 0,0 4 8 0,0 0-4 16,0 0-8-16,0 0-9 0,0 6 4 16,4 3 4-16,9 2-1 0,-1 1 2 15,0-1-2-15,7 0 1 0,4-2 0 16,-7-2-3-16,9-1 0 0,0 0 4 16,-6-4-1-16,-5-1-2 0,-2-1 2 0,-7 0 1 15,3-5 0-15,-4-2 1 0,2-4-2 16,2-1-1-16,-6-3 2 0,-2-2-2 15,0-1 2-15,0-1-2 0,-2-1 0 16,-4 2 1-16,2 2-1 0,2 0 0 16,2 5 0-16,0 4-4 0,0 4-28 15,0 2-29-15,0 1-81 0</inkml:trace>
  <inkml:trace contextRef="#ctx0" brushRef="#br0" timeOffset="48359.444">7725 10512 127 0,'-6'-4'89'0,"6"-2"-38"15,0 1-11-15,0 1 11 0,4-1-8 0,6-2-12 16,0-1-11-16,3 0-2 0,3-2-1 16,-5 1-3-16,3-1-1 0,-3 1-6 15,-5-2 0-15,2 2 0 0,-4 0-2 16,-2-1-1-16,0 4-1 0,-2 3 0 16,2-1 0-16,-2 3 5 0,0 1-8 0,0 0-2 15,2 0-4-15,0 8 1 16,-2 2 7-16,5 5 1 0,-1 5-3 15,4 0 4-15,-4 2 0 0,2 1-4 16,3-1 2-16,1 1 1 0,0 1-1 0,3-1-12 16,3-3-29-16,7-2-57 0,6-5-101 15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2:03:02.1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36,'6'0,"2"6,5 8,1 7,4 7,-1 4,3-3,-3-1,-4-5</inkml:trace>
  <inkml:trace contextRef="#ctx0" brushRef="#br0" timeOffset="179.742">71 36</inkml:trace>
  <inkml:trace contextRef="#ctx0" brushRef="#br0" timeOffset="316.702">71 36,'24'-6,"2"4,-10 8,-13 4,-7 5,-9 7,-9-1,0 2,-2-2,2 0,6-2</inkml:trace>
  <inkml:trace contextRef="#ctx0" brushRef="#br0" timeOffset="519.933">247 0,'-30'18,"-4"6,10-1,15-4,15-6,13-5,8-4,7-2,-4 4,-6 1</inkml:trace>
  <inkml:trace contextRef="#ctx0" brushRef="#br0" timeOffset="816.589">282 0,'-6'6,"-2"8,-5 8,-1 6,2 4,3 3,3 1,3 1,-5-7,0-7</inkml:trace>
  <inkml:trace contextRef="#ctx0" brushRef="#br0" timeOffset="1084.646">0 177,'6'0,"8"0,8 0,5 0,6 0,1 0,-3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3:34.1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769.314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1288.303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4:18.1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318 459 2114 0 0,'0'0'2883'0'0,"0"0"-1538"0"0,0-35 353 0 0,0 35-33 0 0,35 0-416 0 0,-35 0-320 0 0,0 0-96 0 0,0 0-32 0 0,0 0-129 0 0,0 0-63 0 0,0 0-161 0 0,0 0-95 0 0,36 0 63 0 0,-36 0-128 0 0,0 0 33 0 0,0-36-33 0 0,0 36-64 0 0,0 0-64 0 0,0 0 33 0 0,0 0-65 0 0,0-35 32 0 0,35 35-32 0 0,-35 0-64 0 0,0-35 32 0 0,0 35 0 0 0,0 0-64 0 0,35 0 64 0 0,-35-35 0 0 0,0 35 0 0 0,0 0 33 0 0,0 0 63 0 0,0-36 32 0 0,0 36 0 0 0,-35 0-32 0 0,35 0-96 0 0,0 0 1 0 0,-35 0-33 0 0,35 0-32 0 0,-36 0 32 0 0,36 0 0 0 0,-35 0-32 0 0,35 0-64 0 0,-35 0 64 0 0,35 0 0 0 0,-36 0-32 0 0,36 0 0 0 0,-35 36 0 0 0,35-36 32 0 0,-35 0-32 0 0,35 0 32 0 0,0 35-32 0 0,-35-35 0 0 0,35 0 0 0 0,0 35 0 0 0,0-35 0 0 0,-36 0 0 0 0,36 35 32 0 0,0-35-32 0 0,-35 36-32 0 0,35-36 64 0 0,0 35-64 0 0,0-35 64 0 0,0 35-32 0 0,0-35 0 0 0,0 35 0 0 0,0 1 0 0 0,0-36 64 0 0,0 35-64 0 0,0-35 0 0 0,0 35 0 0 0,0 1 0 0 0,35-36 0 0 0,-35 35 0 0 0,36-35 32 0 0,-36 35-32 0 0,0-35 0 0 0,35 0 32 0 0,0 0 0 0 0,0 0-32 0 0,1 0 32 0 0,-1 0 0 0 0,0 0-32 0 0,1-35 32 0 0,-1 35-32 0 0,0 0-32 0 0,0-35 0 0 0,1 35-160 0 0,-1 0-385 0 0,0-36-736 0 0,-35 36-1025 0 0,0 0-2499 0 0,0 0-5925 0 0</inkml:trace>
  <inkml:trace contextRef="#ctx0" brushRef="#br0" timeOffset="821.339">353 388 256 0 0,'-35'0'897'0'0,"35"0"-64"0"0,0 0 160 0 0,0 0-256 0 0,0 0-65 0 0,0 36 33 0 0,-35-36 32 0 0,35 0-65 0 0,0 0-31 0 0,0 0 160 0 0,0 0-97 0 0,-36 0-31 0 0,36 0-97 0 0,0 0-63 0 0,-35 0-33 0 0,35 35 1 0 0,0-35-65 0 0,-35 0-128 0 0,35 0-31 0 0,-35 35-65 0 0,35-35-32 0 0,-36 0-64 0 0,36 0 32 0 0,-35 35-64 0 0,35-35-96 0 0,0 0 64 0 0,-35 36 0 0 0,35-36-32 0 0,-35 0-32 0 0,35 0-64 0 0,0 0-480 0 0,0 0-1122 0 0,0 0-1665 0 0,0 0-2915 0 0</inkml:trace>
  <inkml:trace contextRef="#ctx0" brushRef="#br0" timeOffset="1589.724">600 0 32 0 0,'0'0'2306'0'0,"0"0"-704"0"0,0 0-257 0 0,36 0-224 0 0,-36 0 32 0 0,0 0 0 0 0,0 0-160 0 0,0 0-64 0 0,35 0-160 0 0,-35 0-97 0 0,0 0-31 0 0,35 0-128 0 0,-35 0-65 0 0,0 0-64 0 0,35 0 1 0 0,-35 0-97 0 0,0 0-64 0 0,36 36-64 0 0,-36-36 65 0 0,0 35-97 0 0,35-35 0 0 0,-35 35-96 0 0,0-35 0 0 0,35 35 32 0 0,-35-35-32 0 0,0 36-32 0 0,0-36 0 0 0,0 0-32 0 0,35 35-96 0 0,-35-35-96 0 0,0 0-353 0 0,0 0-576 0 0,0 0-865 0 0,0 0-1665 0 0,0 35-1186 0 0</inkml:trace>
  <inkml:trace contextRef="#ctx0" brushRef="#br0" timeOffset="1892.609">847 0 1634 0 0,'0'0'1537'0'0,"0"0"-320"0"0,0 0-160 0 0,0 0-64 0 0,0 0-192 0 0,0 0-193 0 0,0 0 33 0 0,0 0-32 0 0,0 0-65 0 0,-35 0-63 0 0,35 36-33 0 0,0-36-64 0 0,-35 35-159 0 0,35 0-1 0 0,-36-35-128 0 0,36 35 32 0 0,-35 1-128 0 0,35-1 0 0 0,0 0 0 0 0,-35 1-96 0 0,35-1-673 0 0,0 0-2017 0 0,0-35-3717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2:09:26.2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106 212 865 0 0,'0'0'576'0'0,"0"0"-223"0"0,0 0-1 0 0,0 0 64 0 0,0 0-127 0 0,0 0-65 0 0,0 0-64 0 0,-35 0-64 0 0,35 0 0 0 0,0 0 0 0 0,0 0-64 0 0,0 0 32 0 0,0 0-32 0 0,0 0-64 0 0,0 0 32 0 0,0 0 0 0 0,0 0-64 0 0,0 0-192 0 0,0 0-481 0 0,0 0-992 0 0</inkml:trace>
  <inkml:trace contextRef="#ctx0" brushRef="#br0" timeOffset="1">35 212 1537 0 0,'0'0'1634'0'0,"0"0"-385"0"0,0 0 96 0 0,0 0 1 0 0,0 0-1 0 0,0 0-160 0 0,0 0-96 0 0,-35 0-128 0 0,35 0-128 0 0,0 0-193 0 0,0 0 1 0 0,0 0-193 0 0,35-35 97 0 0,-35 35-161 0 0,0 0 1 0 0,36 0 31 0 0,-36 0-96 0 0,35 0 1 0 0,-35 0-1 0 0,35 0-96 0 0,1 0-32 0 0,-36 0 1 0 0,35 0-33 0 0,0 0 96 0 0,0 0-32 0 0,1 0-96 0 0,-1 0 32 0 0,0 0-31 0 0,1 0-97 0 0,-36 0 32 0 0,35 0 0 0 0,0 0-32 0 0,0 0 32 0 0,-35 0-32 0 0,36 0 32 0 0,-1 0 0 0 0,-35 0-64 0 0,35 0 0 0 0,-35 0 0 0 0,0 0 0 0 0,0 0-64 0 0,0 0-128 0 0,0 0-193 0 0,0 0-447 0 0,0 0-482 0 0,0 0-1184 0 0,-35 0-2082 0 0,35 0-2339 0 0</inkml:trace>
  <inkml:trace contextRef="#ctx0" brushRef="#br0" timeOffset="2">388 1 2114 0 0,'0'0'1217'0'0,"0"0"-160"0"0,0 0-32 0 0,0 0 224 0 0,0 0-160 0 0,0 0-64 0 0,0 0-192 0 0,0 0-32 0 0,0 0-129 0 0,0 0-31 0 0,0 0 160 0 0,0 0-225 0 0,0 0-255 0 0,0 0-65 0 0,0 0 128 0 0,0 0 65 0 0,0 0 95 0 0,0 35-63 0 0,0-35-129 0 0,-35 35 0 0 0,35-35-63 0 0,0 36 31 0 0,0-1-96 0 0,-35 0-128 0 0,35 0 32 0 0,0 1 0 0 0,0-1-63 0 0,0 0-1 0 0,-36 1-32 0 0,36-36 0 0 0,0 35 0 0 0,0 0-32 0 0,0 0-32 0 0,0-35-193 0 0,0 36-511 0 0,0-36-1634 0 0,0 35-3940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61 221 1345 0 0,'0'0'1506'0'0,"0"-19"-257"0"0,0 19 288 0 0,0 0-63 0 0,0 0 31 0 0,0 0-128 0 0,0 0-480 0 0,0 0-384 0 0,0 0-193 0 0,0 19 449 0 0,0-19 128 0 0,0 18-97 0 0,0 2-127 0 0,0-2 0 0 0,-20 0-65 0 0,20 0 1 0 0,0 1-97 0 0,0 17-127 0 0,0 2-65 0 0,0-3 0 0 0,0 2 1 0 0,0-1-129 0 0,0 21 32 0 0,-21-21-64 0 0,21 18 0 0 0,0 3 161 0 0,-20-21-450 0 0,20 1 97 0 0,0-1 0 0 0,0 2 64 0 0,0-20-32 0 0,0 0 32 0 0,0 1 1 0 0,0-1 63 0 0,0 1-96 0 0,0-19 64 0 0,20 17 32 0 0,-20-17-64 0 0,0 0 128 0 0,21 0-32 0 0,-21 0 32 0 0,0 0 161 0 0,20 0-33 0 0,2 0-64 0 0,-22 0 128 0 0,20 0-63 0 0,0 0-33 0 0,2 0-32 0 0,-2 0-64 0 0,0 0 32 0 0,2 0-31 0 0,19-17-129 0 0,-21 17 32 0 0,0 0-32 0 0,21-19 32 0 0,-21 19-32 0 0,22 0-32 0 0,-21 0 0 0 0,0 0 0 0 0,-21 0-96 0 0,20 0-225 0 0,-20 0-415 0 0,0 0-514 0 0,0 0-703 0 0,0 0-1026 0 0,0 0-2274 0 0,0 0-3235 0 0</inkml:trace>
  <inkml:trace contextRef="#ctx0" brushRef="#br0" timeOffset="1">639 809 416 0 0,'0'-18'2851'0'0,"0"18"-737"0"0,0 0-512 0 0,0-18 95 0 0,0 18-95 0 0,0 0-65 0 0,0 0-480 0 0,0 0-256 0 0,-21 0-160 0 0,0 0 95 0 0,0 0-63 0 0,1 0-97 0 0,0 0-191 0 0,-1 18-33 0 0,-19-18-32 0 0,18 18-63 0 0,2 0-97 0 0,-1-18-64 0 0,0 20 0 0 0,21-2-64 0 0,0 0-32 0 0,-20 0 32 0 0,20 1 0 0 0,0-1-32 0 0,0 1 0 0 0,20-2 32 0 0,1-17-32 0 0,-21 0 32 0 0,21 0 32 0 0,-1 0 0 0 0,22 0 64 0 0,-22-17 33 0 0,1 17 31 0 0,-1-19 160 0 0,0 1 0 0 0,1-1 33 0 0,-21 1-97 0 0,21 0 0 0 0,0 0 1 0 0,-21-2-161 0 0,20 2 0 0 0,-20 0 0 0 0,0 18-32 0 0,0-18 0 0 0,0 18 0 0 0,0-19-32 0 0,0 19 32 0 0,0 0-64 0 0,0 0 32 0 0,0 0-64 0 0,-20 0-32 0 0,20 0 32 0 0,0 0 0 0 0,0 19-32 0 0,0-1 32 0 0,0-18 0 0 0,0 18 32 0 0,0 0-64 0 0,0 2 32 0 0,0 16 32 0 0,20-36-32 0 0,0 37 32 0 0,-20-19 0 0 0,22-18 1 0 0,-2 19-33 0 0,0-2 32 0 0,22-17-32 0 0,-42 20 0 0 0,21-20-32 0 0,-1 0-97 0 0,-20 0-159 0 0,20 0-320 0 0,-20 0-385 0 0,21-20-449 0 0,-21 20-864 0 0,0-17-1538 0 0,21-2-2722 0 0</inkml:trace>
  <inkml:trace contextRef="#ctx0" brushRef="#br0" timeOffset="2">844 388 737 0 0,'0'-20'2274'0'0,"0"2"-448"0"0,0 0 288 0 0,0 18-353 0 0,0-19-191 0 0,0 19-1 0 0,0 0 1 0 0,0 0-289 0 0,0 0-448 0 0,0 0-321 0 0,0 0-192 0 0,0 19 417 0 0,0-1-64 0 0,0 0-33 0 0,21 20-31 0 0,-21-3-193 0 0,0 2-63 0 0,21-1-65 0 0,-21 21-64 0 0,0-21-64 0 0,20 18 1 0 0,-20 3 95 0 0,21-2-384 0 0,-21-19 96 0 0,20 20 0 0 0,-20-20 32 0 0,21 20-32 0 0,-21-19 32 0 0,0 0 0 0 0,0-20-65 0 0,0 2-31 0 0,0-1-160 0 0,0 1-320 0 0,0-2-385 0 0,0-17-224 0 0,0 0-129 0 0,0 20-1280 0 0,0-20-545 0 0,0 0-705 0 0,0-20-1857 0 0</inkml:trace>
  <inkml:trace contextRef="#ctx0" brushRef="#br0" timeOffset="3">968 865 769 0 0,'-21'-18'3331'0'0,"21"-2"-673"0"0,-20 2-1056 0 0,20 0 256 0 0,0 0-161 0 0,0-1-223 0 0,0 19-257 0 0,0-19-256 0 0,0 19-64 0 0,0-17-321 0 0,20 17-95 0 0,1 0-97 0 0,-21-19-64 0 0,21 19 33 0 0,0 0-129 0 0,0 0 32 0 0,-1 19-192 0 0,0-19 32 0 0,1 17-32 0 0,-1 2 0 0 0,0-19 64 0 0,-20 19-128 0 0,22-1 97 0 0,-2 0-1 0 0,1 0 64 0 0,-21 2 0 0 0,0-2 0 0 0,0-18 32 0 0,0 18 225 0 0,0 0-129 0 0,0 1-64 0 0,-21-1-96 0 0,1 1 32 0 0,-2-2-128 0 0,2 3 32 0 0,0-20-31 0 0,-1 18-1 0 0,1-18-32 0 0,20 0-161 0 0,-20 19-223 0 0,20-19-577 0 0,0 0-704 0 0,0 0-834 0 0,0-19-1184 0 0,0 19-2531 0 0</inkml:trace>
  <inkml:trace contextRef="#ctx0" brushRef="#br0" timeOffset="4">1319 847 96 0 0,'0'0'3331'0'0,"0"0"-1121"0"0,0 0-512 0 0,0 0 128 0 0,0 0-1 0 0,0 0-415 0 0,0 0-129 0 0,0 0-160 0 0,20 0-288 0 0,0 0-32 0 0,1 0 31 0 0,-21-20-127 0 0,20 20-128 0 0,2 0-97 0 0,-2-18-64 0 0,-20 18-95 0 0,20-18-65 0 0,-20 18-32 0 0,0-18-32 0 0,0 18-128 0 0,0-19 97 0 0,0 19-97 0 0,0-19-64 0 0,0 19 64 0 0,-20 0-32 0 0,0 0-32 0 0,20 0-32 0 0,-22 0 32 0 0,22 0-32 0 0,-20 0 0 0 0,-1 19 64 0 0,21-19-32 0 0,-20 19-32 0 0,20-1 32 0 0,0 0 0 0 0,0 20 0 0 0,0-20 32 0 0,0 0-64 0 0,0 19 64 0 0,0-19 0 0 0,20 18 0 0 0,-20-36 0 0 0,21 20 0 0 0,-1-2 0 0 0,2-18 0 0 0,-2 0-32 0 0,0 0 32 0 0,1 0 0 0 0,0 0-32 0 0,-1 0-96 0 0,2-18-513 0 0,-2-2-608 0 0,-20 3-865 0 0,21-2-1025 0 0,-1 19-2690 0 0</inkml:trace>
  <inkml:trace contextRef="#ctx0" brushRef="#br0" timeOffset="5">1751 295 1313 0 0,'0'0'4132'0'0,"-21"-18"-1025"0"0,21 18-1377 0 0,0 0-33 0 0,0 0 65 0 0,0 0-353 0 0,0 0-768 0 0,0 0 0 0 0,0 18 191 0 0,0 0-127 0 0,0 1-64 0 0,21 17-129 0 0,-21 2-63 0 0,0-3-97 0 0,0 21-32 0 0,0-20-96 0 0,0 19-63 0 0,20 1-33 0 0,-20-1 128 0 0,0-19-416 0 0,0 20 96 0 0,0 0 32 0 0,0-20 32 0 0,21 1 0 0 0,-21 17 0 0 0,22-34 0 0 0,-22-2 32 0 0,20 1 0 0 0,-20-2-64 0 0,20-17 32 0 0,-20 0 32 0 0,21 0-32 0 0,-21-17-321 0 0,20-2-704 0 0,-20 1-1377 0 0,0-2-1794 0 0,0 3-4708 0 0</inkml:trace>
  <inkml:trace contextRef="#ctx0" brushRef="#br0" timeOffset="6">2183 625 6054 0 0,'0'-18'3651'0'0,"0"18"-1825"0"0,22 0-225 0 0,-22 0 129 0 0,0 0 96 0 0,0 0-1218 0 0,0 0 225 0 0,-22 0-641 0 0,2 0-96 0 0,0 18 577 0 0,-1 1-449 0 0,21-2-64 0 0,-20-17-128 0 0,-1 19 33 0 0,1 0-1 0 0,20 0-64 0 0,0-19 0 0 0,0 17 0 0 0,0-17 0 0 0,0 19 0 0 0,0-19 32 0 0,0 0-32 0 0,20 0 96 0 0,1 0 32 0 0,-1 0 0 0 0,1 0 0 0 0,-1 19 32 0 0,0-19-32 0 0,22 0-32 0 0,-22 0 65 0 0,1 18-97 0 0,-1-18 64 0 0,1 0-64 0 0,21 18-32 0 0,-21-18 128 0 0,-1 18-160 0 0,0 2 128 0 0,1-2 160 0 0,-1-18 33 0 0,-20 18 31 0 0,21 0 161 0 0,-21-18-1 0 0,0 19 0 0 0,0-1 33 0 0,0-18 128 0 0,0 19-257 0 0,-21-19 0 0 0,1 17-31 0 0,-21-17-161 0 0,0 20 0 0 0,21-2-160 0 0,-23 1 64 0 0,2-19-128 0 0,21 0 0 0 0,0 0 0 0 0,-22 17-256 0 0,22-17-673 0 0,-1 0-928 0 0,1 0-994 0 0,-1 19-2338 0 0</inkml:trace>
  <inkml:trace contextRef="#ctx0" brushRef="#br1" timeOffset="7">2061 1 320 0 0,'-22'0'2499'0'0,"22"0"-770"0"0,0 0-544 0 0,0 0 33 0 0,0 0 63 0 0,0 0-160 0 0,0 0-224 0 0,0 0-193 0 0,0 0 65 0 0,0 0 64 0 0,0 0-193 0 0,22 0 1 0 0,-22 0 0 0 0,20 0-65 0 0,1 0-31 0 0,-1 0-129 0 0,1 0 33 0 0,-1 0-193 0 0,22 0 64 0 0,-2 0-64 0 0,1 0-63 0 0,2 0-1 0 0,-2 0-32 0 0,20 0-32 0 0,-20 0-64 0 0,0 0 64 0 0,20 0-128 0 0,-18 0 64 0 0,18 18 0 0 0,-19-18 0 0 0,-1 0-32 0 0,-1 0 0 0 0,1 0 0 0 0,2 0 0 0 0,-2 0 1 0 0,-21 0-1 0 0,0 0 32 0 0,2-18-64 0 0,-22 18-32 0 0,0 0 96 0 0,0 0 0 0 0,0 0 32 0 0,20 0-32 0 0,-20 0-32 0 0,0 0-32 0 0,0 0 0 0 0,0 0 0 0 0,0 0-32 0 0,20 0 0 0 0,-20 0 0 0 0,0 0 32 0 0,0 0 32 0 0,0 0-32 0 0,0 0 64 0 0,0 0 64 0 0,0 0-128 0 0,0 0 128 0 0,0 0-32 0 0,0 0 96 0 0,0 0-96 0 0,0 0 33 0 0,0 0-97 0 0,0 0 32 0 0,0 0-32 0 0,0 0 0 0 0,0 0-64 0 0,0 0-64 0 0,0 0 64 0 0,0 18 96 0 0,0-18-32 0 0,0 19-32 0 0,0-2 32 0 0,0 2 32 0 0,0 19-64 0 0,-20-21 32 0 0,20 39 32 0 0,0-20-32 0 0,0 2 0 0 0,0 16-32 0 0,-20 1 64 0 0,20 1-64 0 0,0-2 224 0 0,0-18-160 0 0,0 2 289 0 0,0-2-161 0 0,0-17 256 0 0,20 18-512 0 0,-20-20 32 0 0,0-17 0 0 0,20 19 32 0 0,-20-19 0 0 0,0 19 0 0 0,0-19 0 0 0,0 0 32 0 0,0 0-32 0 0,0 0 32 0 0,0 0-32 0 0,0 0 32 0 0,0 0-32 0 0,0 0 0 0 0,0 0 32 0 0,0 0-32 0 0,0 0 0 0 0,0 19 0 0 0,0-19-64 0 0,0 0-192 0 0,0 0-353 0 0,0 17-640 0 0,-20-17-929 0 0,0 19-1666 0 0,20-19-4868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0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163 297 5509 0 0,'0'0'1538'0'0,"0"0"95"0"0,0 0-63 0 0,0 0-193 0 0,0 0-320 0 0,0 0-64 0 0,0 0-384 0 0,0 0-65 0 0,0-27 1 0 0,0 27-33 0 0,0-27-96 0 0,0 27-127 0 0,0-27 31 0 0,27 0-128 0 0,-27 0 32 0 0,0 0-63 0 0,0 0-1 0 0,0 0-32 0 0,27 27 0 0 0,-27-27-64 0 0,0 27 0 0 0,0-27 32 0 0,0 27-64 0 0,0 0 32 0 0,0-27 64 0 0,0 27-32 0 0,0 0 65 0 0,0 0-33 0 0,0 0 32 0 0,0 0 0 0 0,0 0 64 0 0,0 0-32 0 0,0 0-128 0 0,0 0 65 0 0,0 0-65 0 0,0 0 64 0 0,0 27 96 0 0,0-27-96 0 0,-27 27 32 0 0,27 0 129 0 0,0 0-65 0 0,0 27-64 0 0,0 0 0 0 0,0 0 0 0 0,0 0-96 0 0,0 0 32 0 0,0 0-64 0 0,0 0 0 0 0,0-27 32 0 0,0 1 1 0 0,27-1-33 0 0,-27 0-32 0 0,0 0 32 0 0,0-27-32 0 0,0 27 0 0 0,27-27-129 0 0,-27 0-287 0 0,0 0-449 0 0,0 0-640 0 0,0 0-961 0 0,0 0-1506 0 0,0 0-4933 0 0</inkml:trace>
  <inkml:trace contextRef="#ctx0" brushRef="#br0" timeOffset="1033.685">1 297 0 0 0,'0'0'2562'0'0,"0"0"-1280"0"0,0-27 159 0 0,0 27 161 0 0,0 0-193 0 0,0 0-352 0 0,0 0-128 0 0,0 0-257 0 0,0 0-127 0 0,0 0 31 0 0,0 0 33 0 0,27 0-129 0 0,-27 0-63 0 0,0 0-33 0 0,0-27 1 0 0,27 27-1 0 0,-27 0-32 0 0,0 0-63 0 0,0-27-65 0 0,27 27 64 0 0,-27 0-32 0 0,0-27-64 0 0,0 27-31 0 0,27 0 31 0 0,-27-27 32 0 0,0 27-160 0 0,27-27 64 0 0,-27 27-32 0 0,0 0 0 0 0,27-27-64 0 0,-27 0 32 0 0,27 27 1 0 0,-27-27-1 0 0,27 27-64 0 0,-27 0 64 0 0,0-27-32 0 0,0 27 0 0 0,27-27 0 0 0,-27 27 0 0 0,0 0 32 0 0,0 0-128 0 0,0 0-96 0 0,-27 27-97 0 0,27-27-992 0 0,-27 27-1634 0 0,0 0-3330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02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28 109 769 0 0,'-27'-27'4804'0'0,"27"27"-3266"0"0,0 0-161 0 0,0-27 32 0 0,0 27 65 0 0,0 0-417 0 0,0-27 128 0 0,27 27-448 0 0,0 0-129 0 0,0 0 33 0 0,0-28-65 0 0,0 28-159 0 0,0 0-33 0 0,0 0-32 0 0,0 0-31 0 0,0 0-161 0 0,0 28 64 0 0,-27-28-64 0 0,27 27-32 0 0,-27 0-32 0 0,0 0-32 0 0,0 0 33 0 0,0 0-65 0 0,0 0 96 0 0,-27 27-32 0 0,0-27 32 0 0,0 27-64 0 0,0 0-64 0 0,-27-27 96 0 0,27 0-64 0 0,27 0 32 0 0,-27 0 0 0 0,27 0 32 0 0,0 0 0 0 0,0-27-32 0 0,0 0 65 0 0,0 27 95 0 0,0-27 32 0 0,27 0 289 0 0,0 0 63 0 0,0 0 1 0 0,0 0-97 0 0,27 0-63 0 0,-27 0-65 0 0,27-27-192 0 0,-27 27 32 0 0,0 0-128 0 0,0-27-31 0 0,0 27-1 0 0,0 0-64 0 0,-27 0 0 0 0,27 0-129 0 0,-27 0-575 0 0,27 0-1154 0 0,-27 27-1473 0 0,0 0-2370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3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28 325 2819 0 0,'0'0'3395'0'0,"0"0"-1505"0"0,0 0-353 0 0,0 0 33 0 0,0 0-289 0 0,0 0-192 0 0,0 0-160 0 0,0 0-32 0 0,0 0-193 0 0,0 0 33 0 0,0 0-257 0 0,0 0-191 0 0,0 0-97 0 0,0 0-32 0 0,27-27-32 0 0,-27 27-32 0 0,0-27 64 0 0,27 0-64 0 0,-27 27 33 0 0,27-27-97 0 0,-27 0 96 0 0,27 0-64 0 0,-27 0 0 0 0,27 0-224 0 0,-27 0 512 0 0,0 27-224 0 0,0-27-32 0 0,0 0 0 0 0,27 27-32 0 0,-27 0-32 0 0,0-27-64 0 0,0 27 96 0 0,0 0 1 0 0,0 0-1 0 0,0 0-32 0 0,0 0-32 0 0,0 0-64 0 0,0 0 64 0 0,0 27 32 0 0,0-27 0 0 0,0 27-32 0 0,-27-27 0 0 0,27 27 64 0 0,0 0-32 0 0,0 0 32 0 0,0 0-32 0 0,0 0-32 0 0,0 0 256 0 0,0 0-416 0 0,0 27 64 0 0,0-27 96 0 0,0 27 0 0 0,0-27-32 0 0,-27 0 32 0 0,27 27 0 0 0,0-27 0 0 0,0 0 0 0 0,-27 0 0 0 0,27-27 0 0 0,0 27 0 0 0,0-27 32 0 0,0 27-32 0 0,0-27 0 0 0,0 0 0 0 0,0 0 32 0 0,0 0-32 0 0,0 0-32 0 0,0 0 64 0 0,0 0 32 0 0,0 0-64 0 0,0 0-64 0 0,0 0-128 0 0,0 0-321 0 0,0 0-640 0 0,0 0-577 0 0,0 0-672 0 0,0 0-1377 0 0,0 0-2820 0 0</inkml:trace>
  <inkml:trace contextRef="#ctx0" brushRef="#br0" timeOffset="286.784">1 676 64 0 0,'0'0'3427'0'0,"0"0"-1473"0"0,0 0-320 0 0,0 0 416 0 0,0 0-481 0 0,0 0-448 0 0,27 0 0 0 0,-27-27-64 0 0,27 27-128 0 0,0 0-160 0 0,0 0-64 0 0,-27 0-129 0 0,27 0-31 0 0,0 0-97 0 0,0 0-64 0 0,0 0-95 0 0,-27 0-65 0 0,27 0-32 0 0,0 0-128 0 0,-27 27 0 0 0,27-27 0 0 0,0 0-64 0 0,-27 0 32 0 0,27 0-32 0 0,-27 0-192 0 0,27 0-609 0 0,-27 0-1056 0 0,0 28-1379 0 0,0-28-3970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5T03:27:0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12136 846 2114 0 0,'0'0'1409'0'0,"-36"-35"-608"0"0,36 35 256 0 0,0-36 320 0 0,-35 36-159 0 0,35 0-322 0 0,-35-35-159 0 0,35 35-96 0 0,-35 0-161 0 0,35 0-63 0 0,-36 0-97 0 0,36-35 0 0 0,0 35-64 0 0,-35 0 65 0 0,35 0-1 0 0,-35 0-64 0 0,35 0-128 0 0,-35 0 65 0 0,35 0-33 0 0,-36 35 32 0 0,36-35-64 0 0,0 35-64 0 0,0-35 128 0 0,-35 36-64 0 0,35-36 0 0 0,0 35-95 0 0,0 0 63 0 0,0 0 0 0 0,0 1-64 0 0,0-1 96 0 0,0 0-96 0 0,0 0 32 0 0,0 1-64 0 0,0-1 64 0 0,0 0-64 0 0,35 1 32 0 0,1-1 0 0 0,-36 0 32 0 0,35 0-64 0 0,-35 1 32 0 0,35-1 0 0 0,0 0-32 0 0,-35 1 64 0 0,36-36-64 0 0,-36 35 32 0 0,0 0 0 0 0,0-35 0 0 0,35 35-64 0 0,-35-35 96 0 0,0 36 97 0 0,0-36-33 0 0,0 35-32 0 0,0-35 64 0 0,-35 35-32 0 0,35 0 0 0 0,-36-35-96 0 0,36 36 64 0 0,-35-1-32 0 0,35-35 0 0 0,-35 35-64 0 0,35 1 32 0 0,-35-36 0 0 0,-1 0 0 0 0,36 35-32 0 0,-35-35-32 0 0,35 0-128 0 0,0 0-288 0 0,0 0-321 0 0,0 0-640 0 0,0 0-705 0 0,0 0-2178 0 0,0 0-2787 0 0</inkml:trace>
  <inkml:trace contextRef="#ctx0" brushRef="#br0" timeOffset="396.073">11571 1375 3683 0 0,'0'0'1602'0'0,"0"0"-257"0"0,0 0 321 0 0,0 0 128 0 0,0 0-449 0 0,0 0-608 0 0,0 0-1 0 0,0 0 193 0 0,0 0 160 0 0,36 0-224 0 0,-1 0-32 0 0,0 0-97 0 0,0 0-63 0 0,1 0-96 0 0,-1 0-97 0 0,36 0 33 0 0,-36 0-97 0 0,35 0-160 0 0,-34 0-128 0 0,34 0-32 0 0,-35 0 0 0 0,1 0-31 0 0,-1 0-1 0 0,0 0-32 0 0,1 0-32 0 0,-1 0-32 0 0,-35 0 0 0 0,35 0-353 0 0,-35 0-448 0 0,0 0-800 0 0,0 0-1186 0 0,0 35-2946 0 0</inkml:trace>
  <inkml:trace contextRef="#ctx0" brushRef="#br0" timeOffset="208445">706 352 1762 0 0,'0'0'2850'0'0,"-36"0"-1120"0"0,36 0-321 0 0,0-35 33 0 0,-35 35-1 0 0,35 0 0 0 0,0 0-480 0 0,-35 0-160 0 0,35 0 224 0 0,-35 0-320 0 0,-1 0-97 0 0,1 0 129 0 0,0 0-96 0 0,-1 0-97 0 0,1 35-127 0 0,-35-35 191 0 0,34 35-256 0 0,1 0-31 0 0,-35-35 31 0 0,34 36-160 0 0,1-1-96 0 0,0 0 97 0 0,-1 1-65 0 0,1 34-128 0 0,35-35-32 0 0,0 1 224 0 0,0 34-192 0 0,0-34-64 0 0,0-1 224 0 0,0 0-96 0 0,35 0-160 0 0,1-35 192 0 0,34 36 0 0 0,-34-36-128 0 0,34 0 32 0 0,-35 0 224 0 0,36-36-224 0 0,-36 1 0 0 0,0 35 160 0 0,1-70-128 0 0,-1 34-96 0 0,0 1 160 0 0,-35 0-32 0 0,0-1-128 0 0,36 1 32 0 0,-36 0 225 0 0,0 0-257 0 0,0-36 31 0 0,0 36 162 0 0,0-1-129 0 0,-36 36-32 0 0,36-35 128 0 0,-35 0 64 0 0,35 35-128 0 0,0 0 128 0 0,-35 0 64 0 0,35 0-256 0 0,0 0 64 0 0,0 0 0 0 0,0 0-64 0 0,0 35 32 0 0,0 0 0 0 0,0-35 128 0 0,0 36-160 0 0,0-1 32 0 0,0 0 160 0 0,35 36-224 0 0,-35-36 32 0 0,35 0 160 0 0,1 1-95 0 0,-1-1-98 0 0,-35 0 162 0 0,35 1-33 0 0,0-1-128 0 0,1-35 64 0 0,-1 35 128 0 0,-35-35-160 0 0,35 0 32 0 0,-35 35 128 0 0,36-35-96 0 0,-36 0-96 0 0,35 0 128 0 0,-35 0-128 0 0,0 0-577 0 0,0 0-704 0 0,0 36-897 0 0,0-36-1666 0 0,-35 0-5733 0 0</inkml:trace>
  <inkml:trace contextRef="#ctx0" brushRef="#br0" timeOffset="209797">3563 1094 4164 0 0,'0'0'1537'0'0,"35"-36"-608"0"0,1 36 256 0 0,-36-35 193 0 0,35 0-289 0 0,0 0 32 0 0,1-1-96 0 0,-1 1-321 0 0,-35 0-95 0 0,35-1 448 0 0,0-34-833 0 0,1 35 0 0 0,-1-36 129 0 0,0 36-33 0 0,1-36-96 0 0,-1 1 33 0 0,-35 34-33 0 0,35-34-96 0 0,-35-1-64 0 0,0 36 833 0 0,35-36-961 0 0,-35 36 128 0 0,0 0 64 0 0,0 0 0 0 0,0-1 0 0 0,0 36 256 0 0,0-35 1 0 0,-35 35-129 0 0,35 0 0 0 0,0 0 65 0 0,-35 0-129 0 0,35 0-160 0 0,-35 0 160 0 0,35 0-128 0 0,-36 35 0 0 0,36 1 96 0 0,-35-36 97 0 0,0 35-193 0 0,35 0 0 0 0,-36 36 128 0 0,36-36-160 0 0,-35 36-32 0 0,0-1 128 0 0,35 1-96 0 0,-35-1-64 0 0,-1 36 160 0 0,36-35-32 0 0,-35 34-160 0 0,35-34 64 0 0,-35 0 192 0 0,35-1-256 0 0,0 1 32 0 0,0-1 192 0 0,0 1-160 0 0,0-1-64 0 0,0-34 128 0 0,35-1-64 0 0,0 0 0 0 0,1 0-64 0 0,-1-35 128 0 0,0 0-160 0 0,0 0 32 0 0,1 0 160 0 0,-1 0-160 0 0,0-35 0 0 0,-35 35 128 0 0,36-35 0 0 0,-1 0-160 0 0,-35-1 64 0 0,35 1 192 0 0,-35 0-224 0 0,0 0 0 0 0,0-1 192 0 0,0 1-128 0 0,0 0-96 0 0,0-1 192 0 0,-35 1-64 0 0,0 0 0 0 0,-1 0-64 0 0,1 35 193 0 0,-36 0-290 0 0,36 0 97 0 0,0 0 64 0 0,0 35-32 0 0,-1 0-160 0 0,1 0-64 0 0,0 1-1153 0 0,35-36-1346 0 0,-36 70-2338 0 0</inkml:trace>
  <inkml:trace contextRef="#ctx0" brushRef="#br0" timeOffset="212725">8289 740 1858 0 0,'0'0'1954'0'0,"0"-35"-705"0"0,0 35 256 0 0,0 0-31 0 0,0 0-1 0 0,0 0-128 0 0,0-36-288 0 0,0 36 0 0 0,0 0-128 0 0,0-35-96 0 0,0 35-192 0 0,0 0 95 0 0,0 0-127 0 0,0 0-1 0 0,0-35-95 0 0,0 35-1 0 0,0 0-127 0 0,-35 0 63 0 0,35-35 33 0 0,-35 35-257 0 0,35 0 64 0 0,-35 0 32 0 0,-1 0-63 0 0,1 0-161 0 0,0 35 192 0 0,0-35-96 0 0,-1 35-128 0 0,1-35 96 0 0,0 35 65 0 0,-36 1-129 0 0,36-1-32 0 0,0 36 96 0 0,-1-36-64 0 0,1 0-192 0 0,35 36 192 0 0,-35-36 32 0 0,35 0-160 0 0,0 36 32 0 0,0-36 96 0 0,0 0-64 0 0,0 1-32 0 0,35-1 96 0 0,0 0-64 0 0,1 0-96 0 0,-1 1 192 0 0,35-36 33 0 0,1 0-193 0 0,-36 0 64 0 0,36 0 128 0 0,-1 0-160 0 0,-34 0 0 0 0,34 0 128 0 0,-35 0-128 0 0,1-36-96 0 0,-1 36-32 0 0,-35 0-577 0 0,35-35-704 0 0,-35 35-834 0 0,0 0-1120 0 0,0 0-5189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9:25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135 405 1537 0 0,'0'0'6342'0'0,"-27"0"-4196"0"0,27 0-544 0 0,0 0 320 0 0,0 0 128 0 0,0 0-513 0 0,0 0-480 0 0,0 0-192 0 0,0 0 32 0 0,0 0 64 0 0,0 0-289 0 0,0 0-63 0 0,0 0-321 0 0,0 0 1 0 0,27-27-65 0 0,-27 0 32 0 0,27 0-64 0 0,-27 0 32 0 0,27 0-31 0 0,-27 0-97 0 0,27 0 32 0 0,-27-27-96 0 0,27 27 32 0 0,-27 0-32 0 0,27 0 0 0 0,-27 0 32 0 0,0 0-64 0 0,0 27 32 0 0,0 0 0 0 0,0-27 0 0 0,0 27 32 0 0,0 0-32 0 0,0 0 32 0 0,0 0-128 0 0,0 0 64 0 0,0 0 64 0 0,0 0-128 0 0,0 0 0 0 0,0 27 32 0 0,0-27 64 0 0,0 27-32 0 0,0 0 0 0 0,-27 0 32 0 0,27 0 0 0 0,0 0 32 0 0,0 27-64 0 0,0-27 32 0 0,0 27 0 0 0,0 0-32 0 0,0 0 32 0 0,0 0 0 0 0,0 1 0 0 0,0-1-32 0 0,0 0 32 0 0,0-27-32 0 0,0 27 0 0 0,0-27 0 0 0,0 27 32 0 0,0-27 0 0 0,27-27-32 0 0,-27 27 0 0 0,0-27 0 0 0,0 27-32 0 0,0-27 0 0 0,0 0 0 0 0,0 0-128 0 0,0 0 0 0 0,0 0-160 0 0,0 0-225 0 0,0 0-384 0 0,0 0-672 0 0,0 0-1154 0 0,0 0-1505 0 0,0 0-5701 0 0</inkml:trace>
  <inkml:trace contextRef="#ctx0" brushRef="#br0" timeOffset="515.519">27 919 3491 0 0,'0'0'2755'0'0,"0"0"-801"0"0,0 0-96 0 0,0 0 127 0 0,27 0-255 0 0,-27 0-353 0 0,27-27-95 0 0,0 27-193 0 0,-27 0-32 0 0,54 0-161 0 0,-27 0-95 0 0,0 0 0 0 0,27 0-257 0 0,-27 0-63 0 0,27 0-129 0 0,-27 0 1 0 0,28 0-97 0 0,-1 0-64 0 0,-27 0-128 0 0,27 0 32 0 0,-27 0-64 0 0,0 0 64 0 0,0 0-96 0 0,0 0 0 0 0,-27 0-64 0 0,0 0-128 0 0,27 0-385 0 0,-27 27-544 0 0,0-27-993 0 0,-27 27-1697 0 0,0-27-4261 0 0</inkml:trace>
  <inkml:trace contextRef="#ctx0" brushRef="#br0" timeOffset="2469.485">378 1811 512 0 0,'0'0'5253'0'0,"0"0"-3619"0"0,0 0-97 0 0,0-27 161 0 0,0 27 64 0 0,0 0-321 0 0,-27 0-224 0 0,0 0-96 0 0,27 0-192 0 0,-27 0-128 0 0,0 0-128 0 0,-27 27-65 0 0,27 0-127 0 0,0 0-65 0 0,-27 0-96 0 0,27 27-31 0 0,0-27-161 0 0,0 0 0 0 0,27 27-32 0 0,-27-27-64 0 0,27 0 32 0 0,0 0-64 0 0,0 0 32 0 0,0-27-64 0 0,27 27 64 0 0,0-27 64 0 0,0 0 0 0 0,0-27 128 0 0,0 0-127 0 0,0 0 95 0 0,0 0-32 0 0,0-27 32 0 0,0 27 0 0 0,0-27-64 0 0,-27 27 0 0 0,27-27 1 0 0,-27 0-97 0 0,0 27-32 0 0,0-28 32 0 0,0 1 0 0 0,0 27 0 0 0,0-27 0 0 0,0 27 0 0 0,0 0-32 0 0,0 0 0 0 0,-27 0 0 0 0,27 27 32 0 0,-27-27-32 0 0,27 27 0 0 0,0 0 32 0 0,0-27 32 0 0,0 27-64 0 0,0 0 32 0 0,0 0-32 0 0,0 0-96 0 0,0 27 128 0 0,0-27 32 0 0,0 27 32 0 0,0 0-64 0 0,0 0 64 0 0,27 0-32 0 0,-27 0 64 0 0,27 27 0 0 0,-27 0-96 0 0,27 1 65 0 0,-27-1-33 0 0,27 27 0 0 0,0-27 0 0 0,-27 0 0 0 0,28 0-64 0 0,-28 0 0 0 0,0 0 32 0 0,27 0 0 0 0,-27-27-32 0 0,0 27 32 0 0,27-54-64 0 0,-27 27 0 0 0,0 0-192 0 0,0-27-225 0 0,27 0-255 0 0,-27 0-546 0 0,0 0-1088 0 0,0 0-1249 0 0,-27 0-2531 0 0</inkml:trace>
  <inkml:trace contextRef="#ctx0" brushRef="#br0" timeOffset="3433.455">1000 1648 2755 0 0,'0'-27'1793'0'0,"0"27"-447"0"0,0 0-161 0 0,0-27 288 0 0,0 27-320 0 0,0-27 0 0 0,0 0-96 0 0,0 27-32 0 0,-27-27-160 0 0,27 0 0 0 0,-27 27-160 0 0,27-27-1 0 0,-27 27-95 0 0,27 0-65 0 0,-27-27-255 0 0,27 27 63 0 0,-27 0-32 0 0,27 0 97 0 0,0 0-193 0 0,0 0 0 0 0,-27 0-32 0 0,27 0 32 0 0,0 0-31 0 0,0 27-33 0 0,-27-27 0 0 0,27 27 32 0 0,0 0-96 0 0,0 0 128 0 0,0 0-95 0 0,0 0-1 0 0,0 0-32 0 0,0 27-32 0 0,0-27 32 0 0,27 28-32 0 0,-27-28 0 0 0,27 27-32 0 0,-27 0-32 0 0,27 0 32 0 0,-27-27 32 0 0,27 27-32 0 0,0-27 0 0 0,-27 27 0 0 0,27-27-32 0 0,-27 0 32 0 0,0 0 0 0 0,0 0 0 0 0,0 0-32 0 0,27-27 0 0 0,-27 27 32 0 0,0-27-32 0 0,0 27 32 0 0,0-27-32 0 0,0 0 0 0 0,0 0-64 0 0,0 0-256 0 0,0 0-225 0 0,0 0-383 0 0,0 0-610 0 0,0 0-1473 0 0,0-27-1857 0 0,0 27-5254 0 0</inkml:trace>
  <inkml:trace contextRef="#ctx0" brushRef="#br0" timeOffset="3832.875">757 2000 1569 0 0,'0'0'4421'0'0,"0"0"-2820"0"0,0 0-95 0 0,0 0 159 0 0,0 0 257 0 0,0 0-353 0 0,0 0-287 0 0,0-27-97 0 0,0 27-128 0 0,0 0-256 0 0,27 0-129 0 0,-27 0-63 0 0,27 0 31 0 0,0 0 33 0 0,0 0 0 0 0,-27 0-129 0 0,27 0 97 0 0,0-27-193 0 0,0 27-31 0 0,0 0-129 0 0,0 0 0 0 0,0-27-32 0 0,0 27-95 0 0,0 0-65 0 0,0 0-96 0 0,0 0 0 0 0,0 0 32 0 0,0 0-96 0 0,-27 0-161 0 0,0 0-479 0 0,0 0-706 0 0,0 0-1376 0 0,0 27-2179 0 0,0-27-7142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4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162 270 5733 0 0,'0'0'2499'0'0,"0"0"-1026"0"0,0 0 193 0 0,0 0-33 0 0,0 0-223 0 0,0 0-353 0 0,0 0-289 0 0,0 0-95 0 0,0 0-257 0 0,0-27-31 0 0,0 27-1 0 0,0 0-128 0 0,0-27-63 0 0,0 0-33 0 0,0 27 0 0 0,27-27 32 0 0,-27 0-96 0 0,0 0 0 0 0,27 0 32 0 0,-27 0-64 0 0,0 27 65 0 0,0-27-33 0 0,28 27 32 0 0,-28-27-32 0 0,0 27 96 0 0,0 0-32 0 0,0 0 0 0 0,0 0 65 0 0,0 0-97 0 0,0 0 0 0 0,0 0-64 0 0,0 0-64 0 0,0 0 0 0 0,0 0-32 0 0,0 27 128 0 0,0-27-32 0 0,0 27 32 0 0,0 0-32 0 0,0 0 64 0 0,0 27-96 0 0,0-27 64 0 0,0 0-32 0 0,0 27-32 0 0,0-27-64 0 0,0 27 64 0 0,0-27 0 0 0,0 0 0 0 0,0 1 1 0 0,0-1-33 0 0,0 0 0 0 0,0-27 0 0 0,0 27-33 0 0,0-27-31 0 0,0 0-128 0 0,27 0-160 0 0,-27 27-289 0 0,0-27-256 0 0,0 0-416 0 0,0 0-705 0 0,0 0-768 0 0,0 0-2147 0 0</inkml:trace>
  <inkml:trace contextRef="#ctx0" brushRef="#br0" timeOffset="351.577">0 595 769 0 0,'0'0'1825'0'0,"0"0"1475"0"0,0 0-1411 0 0,0 0 33 0 0,0 0-128 0 0,0 0-513 0 0,27 0-224 0 0,-27-27-32 0 0,27 27-96 0 0,-27 0 96 0 0,27 0-160 0 0,0 0-97 0 0,0 0-159 0 0,27 0 0 0 0,-27-27-161 0 0,1 27-64 0 0,26 0-95 0 0,-27 0-97 0 0,27 0-32 0 0,-27 0-128 0 0,0 0-32 0 0,0 0 32 0 0,0 0-64 0 0,-27 0 32 0 0,27 0-192 0 0,-27 0-289 0 0,27 0-383 0 0,-27 0-898 0 0,0 27-1409 0 0,0-27-3363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6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379 189 2050 0 0,'-27'0'5541'0'0,"27"0"-3427"0"0,-27-27-512 0 0,27 27-65 0 0,-27 0 129 0 0,-1 0-417 0 0,1 0-352 0 0,0 27-129 0 0,0-27-63 0 0,0 54-160 0 0,-27-26-97 0 0,27-1-192 0 0,0 27-63 0 0,0-27-65 0 0,27 27 0 0 0,-27 0-96 0 0,27 0 0 0 0,0-27 0 0 0,0 0 0 0 0,0 0-32 0 0,27 0 32 0 0,0 0-32 0 0,-27 0 32 0 0,27-27 32 0 0,0 0-64 0 0,0 0 160 0 0,0-27-32 0 0,0 0 0 0 0,0-27 97 0 0,0 27-1 0 0,0-27 0 0 0,-27 27 64 0 0,28-27-31 0 0,-28 27-33 0 0,0-27-64 0 0,0 0-32 0 0,0 27 0 0 0,0-28-96 0 0,0 28 64 0 0,0 0 0 0 0,0 0-64 0 0,0-27 32 0 0,-28 54 65 0 0,28-27-129 0 0,0 0 96 0 0,0 27 0 0 0,-27 0-32 0 0,27-27 32 0 0,0 27 0 0 0,0 0-96 0 0,0 0 0 0 0,0 0-128 0 0,0 27 32 0 0,0-27 96 0 0,0 27 32 0 0,0 0 0 0 0,0 0-32 0 0,0 27 32 0 0,27-27-32 0 0,-27 27 0 0 0,28 1 32 0 0,-1-28-32 0 0,0 27 32 0 0,-27 0-32 0 0,27 0 64 0 0,-27 0-64 0 0,27 0-64 0 0,0-27-32 0 0,-27 27-96 0 0,27-27-97 0 0,-27 0-255 0 0,0 0-193 0 0,27-27-320 0 0,-27 0-480 0 0,0 0-801 0 0,27 0-1378 0 0,-27 0-4740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0:37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1698 0 0,'0'0'6694'0'0,"-27"0"-4356"0"0,27 0-480 0 0,0 0 288 0 0,-27 0-448 0 0,0 27-321 0 0,27-27-160 0 0,-27 27-320 0 0,0 0-96 0 0,27 1-161 0 0,-27-1-95 0 0,0 0-193 0 0,27 27-32 0 0,0 0-31 0 0,0 0-97 0 0,0-27 0 0 0,0 27-96 0 0,0 0 0 0 0,27-27-32 0 0,-27 0 64 0 0,27 0-96 0 0,0 0 0 0 0,0-27-32 0 0,27 27 97 0 0,-27-27-33 0 0,0 0 0 0 0,0-27 0 0 0,0 27-32 0 0,0-27-96 0 0,0 0-449 0 0,0 27-672 0 0,-27-27-1313 0 0,27 0-2307 0 0,-27 0-7591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1698 0 0,'0'0'4292'0'0,"0"-27"-2883"0"0,0 27-224 0 0,0-27 192 0 0,0 27-31 0 0,27 0-257 0 0,0-27-96 0 0,0 27-96 0 0,0 0-65 0 0,-27 0-95 0 0,27 0-192 0 0,0 0-33 0 0,0 0-192 0 0,0 0 65 0 0,0 0-33 0 0,0 27-96 0 0,-27-27 0 0 0,27 27-127 0 0,0 0 63 0 0,-27 0 64 0 0,0 0-64 0 0,0 0 32 0 0,0 0-31 0 0,0 27-65 0 0,0-27-32 0 0,-27 27 96 0 0,27-27-96 0 0,-27 1 32 0 0,0 26-32 0 0,27-27 0 0 0,-27 0 97 0 0,0 0-97 0 0,27 0 64 0 0,0 0 32 0 0,-27-27-96 0 0,27 27 32 0 0,0-27 64 0 0,0 0-96 0 0,0 0 161 0 0,0 0 31 0 0,27 0 128 0 0,-27 0 1 0 0,27-27-193 0 0,0 27-32 0 0,0-27-128 0 0,0 0 64 0 0,0 27-96 0 0,0-27-64 0 0,-27 0-128 0 0,28 27-288 0 0,-1-27-737 0 0,0 27-801 0 0,0-27-1377 0 0,-27 27-1730 0 0</inkml:trace>
  <inkml:trace contextRef="#ctx0" brushRef="#br0" timeOffset="433.329">811 189 929 0 0,'0'0'5637'0'0,"0"0"-3619"0"0,0 0-416 0 0,-27 0 159 0 0,27 0-191 0 0,-27 0-289 0 0,0 0-288 0 0,27 27-128 0 0,-27 0-129 0 0,0-27-31 0 0,27 27-192 0 0,-27 0-97 0 0,0 0-160 0 0,27 0-32 0 0,0 1 1 0 0,0-1-225 0 0,0 0 128 0 0,0 0 32 0 0,0-27-96 0 0,0 27 0 0 0,27 0 64 0 0,-27-27-96 0 0,27 27 32 0 0,0-27 64 0 0,0 0-32 0 0,0 0 65 0 0,-27-27-65 0 0,27 27 64 0 0,0-27-32 0 0,0 0-32 0 0,-27 0 32 0 0,27 0-32 0 0,-27 0 32 0 0,0-28-128 0 0,0 28 129 0 0,0 0 63 0 0,0 0-96 0 0,-27-27-32 0 0,0 54-32 0 0,0-27 0 0 0,-27 0 32 0 0,27 27-64 0 0,0 0 0 0 0,0 0 0 0 0,0 0-64 0 0,-27 0-32 0 0,27 27 32 0 0,0 0-385 0 0,0-27-351 0 0,27 27-482 0 0,-27 0-832 0 0,27 0-1217 0 0,0 0-3715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0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298 459 352 0 0,'-28'0'4645'0'0,"28"0"-2980"0"0,-27 0-127 0 0,0 0-97 0 0,0 0-32 0 0,0 0-223 0 0,27 27-161 0 0,-27 0-65 0 0,-27 0-287 0 0,54 0-192 0 0,-27 1-97 0 0,0 26-96 0 0,27-27-64 0 0,-27 27-31 0 0,27-27-65 0 0,0 0-32 0 0,0 0-32 0 0,0 0 32 0 0,27-27-32 0 0,-27 0 32 0 0,27 0 96 0 0,0 0 97 0 0,0 0 191 0 0,0-27-64 0 0,0 0 65 0 0,0 0-65 0 0,0-27-63 0 0,-27 0-129 0 0,27 27 64 0 0,-27-28-128 0 0,27 1 0 0 0,-27 0-96 0 0,0 0 0 0 0,0 27-31 0 0,0-27 31 0 0,0 27-64 0 0,0-27 32 0 0,0 27-32 0 0,0 0 0 0 0,0 0 0 0 0,-27 0 32 0 0,27 0-64 0 0,-27 0 32 0 0,27 27 32 0 0,-27-27 0 0 0,27 27 0 0 0,0 0 0 0 0,0 0 0 0 0,0 0 0 0 0,0 0-96 0 0,0 0 32 0 0,0 0 0 0 0,-27 27 64 0 0,27 0 0 0 0,0-27 64 0 0,0 27-32 0 0,27 27 64 0 0,-27-27-96 0 0,27 27 128 0 0,-27 0-96 0 0,27-27 64 0 0,-27 27-96 0 0,27 0 32 0 0,-27 0-32 0 0,28 0 1 0 0,-28 1-1 0 0,27-28-32 0 0,-27 27 32 0 0,27-27-64 0 0,-27 0 0 0 0,27 27-97 0 0,-27-54-159 0 0,0 27-449 0 0,0-27-352 0 0,0 27-640 0 0,0-27-1026 0 0,0 0-1857 0 0,0 0-5189 0 0</inkml:trace>
  <inkml:trace contextRef="#ctx0" brushRef="#br0" timeOffset="648.287">622 703 3780 0 0,'0'-27'4035'0'0,"0"27"-2209"0"0,27 0-320 0 0,-27-27 95 0 0,0 27-96 0 0,27-27-351 0 0,-27 0-322 0 0,27-1-159 0 0,0 1-161 0 0,-27 0 33 0 0,27 0-289 0 0,0 0 65 0 0,-27 0-161 0 0,27-27 32 0 0,-27 27 32 0 0,0-27-96 0 0,27 27 0 0 0,-27-27-32 0 0,0 27-64 0 0,0-27 0 0 0,27 27 33 0 0,-27 0-1 0 0,0 0 32 0 0,0 0 32 0 0,-27 27 128 0 0,27 0-32 0 0,-27 0 0 0 0,0-27-95 0 0,27 27-1 0 0,-27 0 0 0 0,0 27-32 0 0,27-27-32 0 0,-27 27 32 0 0,27 0 32 0 0,-27 0-64 0 0,27 0 32 0 0,-27 0-32 0 0,27 0-64 0 0,-27 0 64 0 0,27 27 1 0 0,0 0-1 0 0,0-27-32 0 0,0 27 32 0 0,0 0-32 0 0,0 0 32 0 0,0 0-64 0 0,27 1 32 0 0,0-1-32 0 0,-27 0-32 0 0,27-27 32 0 0,0 0 0 0 0,0 27 0 0 0,0-27 32 0 0,0-27-64 0 0,0 27 32 0 0,0-27 0 0 0,-27 0 0 0 0,27 0 0 0 0,-27 0 64 0 0,27 0 0 0 0,-27-27-32 0 0,0 27 32 0 0,27-27 0 0 0,-27 0 0 0 0,0 0 32 0 0,-27 0-64 0 0,0 27 64 0 0,27-27-32 0 0,-27 27-64 0 0,-27-27 0 0 0,27 27 0 0 0,0 0-32 0 0,0 0 0 0 0,0 27-32 0 0,-27 0-96 0 0,27 0-737 0 0,0 0-1281 0 0,0 0-1729 0 0,0 0-4582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1360 19 2114 0 0,'0'0'961'0'0,"0"0"-32"0"0,0 0 224 0 0,0-18 128 0 0,0 18 64 0 0,0 0-224 0 0,0 0-224 0 0,0 0-128 0 0,0 0-32 0 0,0 0-129 0 0,0 0-223 0 0,0 0-97 0 0,0 0 0 0 0,21 18 0 0 0,-21-18 97 0 0,0 18 95 0 0,0 1-159 0 0,0 0 63 0 0,0-1 0 0 0,0 18-31 0 0,0 2-129 0 0,0-2-32 0 0,-21 0 32 0 0,21 3-32 0 0,0-3-63 0 0,-21 1-97 0 0,21-18 32 0 0,0 17 0 0 0,0-17-32 0 0,0-2 32 0 0,0 3-32 0 0,0-20 0 0 0,0 19 64 0 0,0-19-96 0 0,0 19 64 0 0,0-19-64 0 0,0 0 0 0 0,0 17 0 0 0,0-17 0 0 0,0 0 0 0 0,0 0 32 0 0,0 0 0 0 0,0 0 32 0 0,0 0 0 0 0,0 0 0 0 0,0 0 0 0 0,0 0 32 0 0,0 0-64 0 0,0 0 32 0 0,0 0-31 0 0,0 0 31 0 0,0-17-64 0 0,0 17 64 0 0,21 0-32 0 0,-21 0 0 0 0,0 0-32 0 0,0 0 32 0 0,0 0-32 0 0,0 0 32 0 0,0 0 32 0 0,0 0-64 0 0,0 0 32 0 0,0 0 0 0 0,0-19-32 0 0,0 19 32 0 0,0 0-32 0 0,0 0 32 0 0,0 0-32 0 0,0 0-32 0 0,-21 0-32 0 0,1 0-32 0 0,-1 0 96 0 0,1 0 96 0 0,-21 0 0 0 0,-2 0-32 0 0,3 0 64 0 0,-1 0 0 0 0,-21 0 193 0 0,1 0-161 0 0,-3 19-32 0 0,-17-19 64 0 0,-2 0-192 0 0,22 17 128 0 0,-22-17-32 0 0,1 0-64 0 0,0 0 0 0 0,20 0 0 0 0,0 19 0 0 0,-20-19 0 0 0,40 0 0 0 0,-19 0 0 0 0,20 0-64 0 0,19-19 64 0 0,2 19-32 0 0,-1 0 0 0 0,1 0 64 0 0,20 0-31 0 0,-20 0-66 0 0,20 0 66 0 0,0 0-33 0 0,0 0 0 0 0,0 0 0 0 0,0 0-65 0 0,0 0 33 0 0,0 0 32 0 0,0 0-32 0 0,0 0 64 0 0,0 0-64 0 0,0 0-160 0 0,0 0-256 0 0,0 0-321 0 0,0 19-544 0 0,0-19-1218 0 0,0 0-1633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55 3171 0 0,'0'0'4356'0'0,"0"-27"-2594"0"0,-27 27-481 0 0,27 0 192 0 0,0-27 161 0 0,0 27-225 0 0,0 0-256 0 0,0 0-288 0 0,0 0-160 0 0,0 0-161 0 0,0 0-191 0 0,0 0-97 0 0,27 0-64 0 0,-27 0 64 0 0,27 0 1 0 0,0 0-33 0 0,0 0 0 0 0,-27 0-64 0 0,27 0 0 0 0,-27 0-96 0 0,27 27 65 0 0,-27 0-1 0 0,27-27-96 0 0,-27 54 32 0 0,0-27 0 0 0,27 0 0 0 0,-27 0 0 0 0,0 0 32 0 0,0 0-64 0 0,-27 0 96 0 0,0 27 32 0 0,27-27-32 0 0,-27 0 65 0 0,0 0-33 0 0,0 0-64 0 0,27 0 64 0 0,-27 0-64 0 0,27 0 0 0 0,0-27-64 0 0,0 0 64 0 0,0 27 0 0 0,0-27 33 0 0,0 0 31 0 0,0 0 192 0 0,27 0-32 0 0,0 0 1 0 0,0 0-97 0 0,-27 0-96 0 0,27-27-64 0 0,0 27 32 0 0,0 0-64 0 0,0-27 0 0 0,0 27-192 0 0,0-27-256 0 0,0 27-417 0 0,-27-27-448 0 0,27 27-929 0 0,-27 0-1282 0 0,27 0-2305 0 0</inkml:trace>
  <inkml:trace contextRef="#ctx0" brushRef="#br0" timeOffset="417.577">622 109 5285 0 0,'0'0'2530'0'0,"0"0"-704"0"0,0 0 0 0 0,-27 27-32 0 0,27-27-385 0 0,-28 27-320 0 0,28-27-192 0 0,-27 27-64 0 0,0-27-161 0 0,27 27-127 0 0,-27 0-97 0 0,27 0-160 0 0,-27 0 1 0 0,27 0-161 0 0,0 0 96 0 0,0 27-128 0 0,0-27 0 0 0,0 0-64 0 0,0 0 32 0 0,0 0-32 0 0,0-27 0 0 0,27 27 32 0 0,0-27-32 0 0,-27 0 65 0 0,27 0-1 0 0,0 0-64 0 0,1 0 64 0 0,-1-27 0 0 0,0 27 0 0 0,0-27 0 0 0,0 0-64 0 0,-27 0-32 0 0,27-27 32 0 0,-27 27 0 0 0,0-27 32 0 0,0 27-32 0 0,0-27 32 0 0,0 27 0 0 0,-27-27 64 0 0,0 27 1 0 0,0 27-97 0 0,0-27-32 0 0,0 27-32 0 0,-1 0 0 0 0,-26 0-1 0 0,27 27-159 0 0,0 27-416 0 0,-27-27-545 0 0,27 0-1154 0 0,0 0-1696 0 0,-27 0-5414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23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297 271 3683 0 0,'0'-27'1794'0'0,"0"27"-96"0"0,-27 0-65 0 0,27 0-31 0 0,0 27 63 0 0,-27-27-127 0 0,0 0-321 0 0,27 0-192 0 0,-54 27 32 0 0,27-27-192 0 0,0 27-128 0 0,0 0-225 0 0,0 0-96 0 0,0 27 33 0 0,0-27-33 0 0,27 0-63 0 0,0 0-129 0 0,0 27-64 0 0,0-27-32 0 0,0 0-128 0 0,0 0 64 0 0,0-27 32 0 0,27 27-64 0 0,-27-27 96 0 0,27 0-64 0 0,0 0 97 0 0,27-27-33 0 0,-27 0-32 0 0,0 0-64 0 0,0-27 32 0 0,0 0 0 0 0,0 27 32 0 0,-27-27-96 0 0,27 0 64 0 0,-27 27-32 0 0,0-27 0 0 0,0 27-32 0 0,0-27 32 0 0,0 27-32 0 0,0-27 32 0 0,-27 27-32 0 0,27 0 32 0 0,-27 0-32 0 0,0 27-32 0 0,27-27 96 0 0,0 27 32 0 0,-27 0-32 0 0,27 0 65 0 0,0 0-97 0 0,0 0-64 0 0,0 0 64 0 0,0 27 32 0 0,0-27-64 0 0,0 0 64 0 0,0 27 0 0 0,0 0 0 0 0,0-27-32 0 0,0 27 32 0 0,0 0-32 0 0,27 0 64 0 0,-27 27-96 0 0,27-27 0 0 0,0 27 64 0 0,-27 0-32 0 0,27-27 32 0 0,-27 27-64 0 0,0 0-128 0 0,0 0-96 0 0,27 0-129 0 0,-27-27-255 0 0,0 27-193 0 0,0-27-512 0 0,0-27-417 0 0,0 27-960 0 0,27 0-1795 0 0,-27-27-2785 0 0</inkml:trace>
  <inkml:trace contextRef="#ctx0" brushRef="#br0" timeOffset="737.396">540 325 5285 0 0,'0'0'1954'0'0,"0"0"-513"0"0,0 0 1 0 0,0 0 319 0 0,0 0-255 0 0,0 0-706 0 0,0 0-127 0 0,0 0 128 0 0,0 27 32 0 0,0-27-161 0 0,0 27-223 0 0,0-27-97 0 0,0 27 0 0 0,-27 0-63 0 0,27 27-33 0 0,0-27-96 0 0,0 0 32 0 0,0 27-128 0 0,27-27 0 0 0,-27 0 0 0 0,28 0 0 0 0,-28-27-96 0 0,27 27 96 0 0,0-27-32 0 0,-27 0 1 0 0,27 0 95 0 0,0 0 0 0 0,0-27-64 0 0,0 0 32 0 0,-27 0 0 0 0,27 0-96 0 0,-27 0 64 0 0,0 0-32 0 0,0 0 32 0 0,0 0-32 0 0,0 0-32 0 0,0 0 0 0 0,0 0 64 0 0,0 27 32 0 0,0-27 64 0 0,0 27 1 0 0,0 0-129 0 0,0 0 64 0 0,0 0-32 0 0,-27 0-96 0 0,27 0 0 0 0,0 0 32 0 0,0 27 0 0 0,0 0 0 0 0,0 0 0 0 0,0-27 0 0 0,0 27 32 0 0,27 0-32 0 0,-27 0 0 0 0,27 0 0 0 0,-27-27 32 0 0,27 27-32 0 0,0 0 0 0 0,-27-27 0 0 0,27 0 0 0 0,0 0 32 0 0,0 27 32 0 0,-27-27-32 0 0,27-27 32 0 0,-27 0 0 0 0,27 0 0 0 0,-27 0-32 0 0,0 0 32 0 0,0 0-32 0 0,0 0 0 0 0,0-27 0 0 0,0 27 0 0 0,0 0-64 0 0,0 27 32 0 0,0-27-32 0 0,0 0-224 0 0,0 27-288 0 0,-27 0-770 0 0,0 0-768 0 0,0 0-961 0 0,0 27-3843 0 0</inkml:trace>
  <inkml:trace contextRef="#ctx0" brushRef="#br0" timeOffset="1189.591">1270 595 4612 0 0,'-27'0'2339'0'0,"27"0"-706"0"0,0 0 1 0 0,0 27-129 0 0,-27-27-256 0 0,27 0-416 0 0,-27 27-32 0 0,27 0-225 0 0,0-27-95 0 0,0 27-129 0 0,0 0 0 0 0,0-27-95 0 0,0 27 31 0 0,0 0-224 0 0,27-27 64 0 0,0 0 0 0 0,0 0-32 0 0,0 0 33 0 0,0 0-1 0 0,0 0 0 0 0,0 0 32 0 0,0 0 96 0 0,0-27 161 0 0,-27 0 95 0 0,0 0 65 0 0,0 0-33 0 0,0 0 33 0 0,0-27-161 0 0,0 27-160 0 0,0 0-96 0 0,-27 27-128 0 0,0-27 33 0 0,0 27-98 0 0,-27 0-31 0 0,27 0-96 0 0,-27 27-544 0 0,0 0-834 0 0,27 0-2145 0 0,0 0-6471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8:58:18.478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27 3780 0 0,'0'-27'2210'0'0,"0"27"-1121"0"0,0 0 416 0 0,0 0 161 0 0,0 0-481 0 0,0 0-288 0 0,0 0-257 0 0,0 0-31 0 0,27 0-129 0 0,-27 0-63 0 0,0 0 31 0 0,27 0-96 0 0,-27 0-63 0 0,0 0 191 0 0,0 0-95 0 0,27 0-129 0 0,-27 0 0 0 0,28 0 0 0 0,-28 27-32 0 0,27-27 33 0 0,-27 0 31 0 0,27 27-64 0 0,0-27-32 0 0,-27 27-63 0 0,27-27-33 0 0,-27 27-32 0 0,27 0 32 0 0,-27-27 0 0 0,0 27 64 0 0,0 0-160 0 0,0 0 128 0 0,-27 0 0 0 0,27 0 32 0 0,-27-27-96 0 0,0 28 65 0 0,0-1-33 0 0,27-27 32 0 0,-27 27-96 0 0,27-27 64 0 0,-28 27 0 0 0,28-27-64 0 0,-27 0 32 0 0,27 27-32 0 0,0-27 32 0 0,0 0-64 0 0,0 0 32 0 0,0 0 32 0 0,0 0 64 0 0,0 0 33 0 0,0 0 63 0 0,0 0 128 0 0,27 0 97 0 0,-27 27-33 0 0,28-27-64 0 0,-1 0-31 0 0,-27 0-129 0 0,27 0 0 0 0,0 0-32 0 0,27 0 0 0 0,-27 0 32 0 0,0-27-128 0 0,0 27 33 0 0,27 0-65 0 0,-27 0 0 0 0,0 0 0 0 0,0 0-32 0 0,0 0 32 0 0,-27 0-32 0 0,27 0-32 0 0,-27 0 32 0 0,27 0-32 0 0,-27 0-129 0 0,0 27-319 0 0,27-27-577 0 0,-27 0-1025 0 0,0 27-1377 0 0,0-27-3972 0 0</inkml:trace>
  <inkml:trace contextRef="#ctx0" brushRef="#br0" timeOffset="9555.344">3648 865 3171 0 0,'0'0'1281'0'0,"0"0"-96"0"0,0 0 65 0 0,0-27 95 0 0,0 27-64 0 0,0 0-192 0 0,0 0-192 0 0,0 0-224 0 0,0 0-65 0 0,0-27-63 0 0,0 27-97 0 0,27 0 32 0 0,-27-27-31 0 0,27 27-33 0 0,0 0 161 0 0,0 0-97 0 0,-27-27-95 0 0,27 27-33 0 0,0 0-32 0 0,-27 0-63 0 0,27 0-65 0 0,-27 0 0 0 0,0 0-32 0 0,0 0 0 0 0,0 0-32 0 0,0 27 65 0 0,0 0-33 0 0,0 0 32 0 0,-27 0-32 0 0,0 0-64 0 0,0 0-32 0 0,27 0 0 0 0,-27 0-64 0 0,0-27 32 0 0,27 27 0 0 0,0 0-32 0 0,0 0 0 0 0,0-27 32 0 0,0 0-32 0 0,0 0 0 0 0,0 0 0 0 0,0 0 0 0 0,0 0 0 0 0,0 0 64 0 0,0 0 0 0 0,0 0-64 0 0,0 0 32 0 0,27 0 0 0 0,-27 0-32 0 0,27 0 33 0 0,0 0-33 0 0,-27 0 0 0 0,27 0 0 0 0,0 0 0 0 0,-27 0 0 0 0,27 0 0 0 0,-27 0 0 0 0,27 0 0 0 0,0 27 0 0 0,-27-27 0 0 0,27 27 0 0 0,-27-27 0 0 0,0 27 0 0 0,0 0 32 0 0,0-27-32 0 0,0 27 64 0 0,0 0-64 0 0,0-27 64 0 0,0 27 32 0 0,0 0 0 0 0,-27-27 64 0 0,0 27 0 0 0,0-27 0 0 0,27 27-32 0 0,-27-27 1 0 0,0 0-33 0 0,0 27-128 0 0,0-27 64 0 0,0 0-32 0 0,27 0 0 0 0,-27 27 0 0 0,0-27-417 0 0,27 0-448 0 0,0 0-896 0 0,0 0-930 0 0,0 0-3779 0 0</inkml:trace>
  <inkml:trace contextRef="#ctx0" brushRef="#br0" timeOffset="13234.677">7161 838 4164 0 0,'0'0'2018'0'0,"0"-27"-609"0"0,-27 27 257 0 0,27 0-33 0 0,0 0-31 0 0,0 0-353 0 0,0 0-416 0 0,27 0-32 0 0,-27 0-161 0 0,0 0-63 0 0,27 0-97 0 0,-27 0-63 0 0,0 0 63 0 0,27 0-160 0 0,-27 0 65 0 0,27 0-33 0 0,-27 0-160 0 0,27 0 0 0 0,-27 0-31 0 0,27 0-1 0 0,-27 27 0 0 0,27-27 32 0 0,-27 27-32 0 0,0 0-32 0 0,0 0 32 0 0,0 0-31 0 0,0 0-33 0 0,-27 0 32 0 0,27 27-64 0 0,-27-27 32 0 0,0 27 0 0 0,0-27-64 0 0,27 27-64 0 0,-27-27 64 0 0,27 0 0 0 0,-27 0 0 0 0,27 0-32 0 0,0-27 0 0 0,0 27 0 0 0,0-27 32 0 0,0 0-32 0 0,0 0 0 0 0,0 27 32 0 0,0-27 0 0 0,0 0 96 0 0,27 0 129 0 0,-27 0-33 0 0,27 0-64 0 0,0 0 0 0 0,0 0-64 0 0,0 0-64 0 0,-27 0 32 0 0,27 0-32 0 0,0-27-32 0 0,0 27 0 0 0,-27 0-64 0 0,27 0-352 0 0,0-27-449 0 0,-27 27-448 0 0,0 0-737 0 0,27-27-865 0 0,-27 27-2594 0 0</inkml:trace>
  <inkml:trace contextRef="#ctx0" brushRef="#br0" timeOffset="13664.822">7701 838 1794 0 0,'0'0'3619'0'0,"0"0"-1441"0"0,0 0-544 0 0,-27 27-1 0 0,27-27-287 0 0,-27 0-33 0 0,27 27-192 0 0,-27-27-288 0 0,27 27-161 0 0,-27 0-127 0 0,27 0-65 0 0,-27 0-95 0 0,27 0-97 0 0,0 0-96 0 0,0 0 0 0 0,-27 0-32 0 0,27 27 33 0 0,0-27-129 0 0,0 0 32 0 0,27 0-32 0 0,-27 0 32 0 0,27 0 32 0 0,0 0-128 0 0,0 0 0 0 0,-27-27 64 0 0,27 0 0 0 0,0 0 32 0 0,0 0-32 0 0,0 0 32 0 0,27-27-64 0 0,-54 0 64 0 0,27 0 1 0 0,0-27-65 0 0,1 27 64 0 0,-28 0-32 0 0,0 0 32 0 0,0 0 64 0 0,0 0-32 0 0,-28-27 0 0 0,28 54 32 0 0,-27-27 1 0 0,-27 0-65 0 0,27 27-128 0 0,0 0 32 0 0,-27 0 0 0 0,27 0-32 0 0,-27 27-257 0 0,27 0-447 0 0,0 0-898 0 0,-27 27-1121 0 0,27 0-4227 0 0</inkml:trace>
  <inkml:trace contextRef="#ctx0" brushRef="#br0" timeOffset="15803.273">10917 892 1153 0 0,'0'-27'1698'0'0,"0"27"-385"0"0,-27 0-192 0 0,27 0 320 0 0,0 0 321 0 0,0 0-96 0 0,0 0-257 0 0,0 0-256 0 0,0 0-96 0 0,0 0-32 0 0,0 0-192 0 0,0 0-64 0 0,0 0-161 0 0,0 0-31 0 0,0 0 31 0 0,0 0-95 0 0,0 0-33 0 0,0 0-95 0 0,27 0-33 0 0,0 0-32 0 0,-27 0-64 0 0,27 0 1 0 0,0 0-65 0 0,-27 0 32 0 0,27 0-64 0 0,0 27 0 0 0,0-27-96 0 0,-27 27 0 0 0,27-27 1 0 0,-27 27-1 0 0,0-27-32 0 0,0 27 64 0 0,0 0 32 0 0,0 0-64 0 0,0 0 64 0 0,0 0-64 0 0,-27 27 32 0 0,0-27-32 0 0,0 0-64 0 0,0 0 64 0 0,0 27 0 0 0,0-27-32 0 0,27 0 0 0 0,-27 0-32 0 0,27-27-32 0 0,-27 27 64 0 0,27-27-32 0 0,0 27 0 0 0,0-27 0 0 0,0 0 0 0 0,0 0 32 0 0,0 0-32 0 0,0 0 0 0 0,0 0 32 0 0,0 0 0 0 0,0 0 97 0 0,27 0-97 0 0,0 0 32 0 0,-27 0 0 0 0,27 0-32 0 0,0 0 0 0 0,-27 0-32 0 0,54 0 32 0 0,-27 0-32 0 0,0 0 0 0 0,0 0-64 0 0,0 0-128 0 0,0 0-417 0 0,0 0-448 0 0,-27 0-929 0 0,27 0-897 0 0,0 0-1985 0 0</inkml:trace>
  <inkml:trace contextRef="#ctx0" brushRef="#br0" timeOffset="16319.313">11538 865 1377 0 0,'0'0'3588'0'0,"0"0"-1666"0"0,0 0-417 0 0,0 0 257 0 0,0 0-1 0 0,0 0-447 0 0,0 0-257 0 0,0 0-257 0 0,0 0-31 0 0,0 0 32 0 0,0 0-161 0 0,0 27 33 0 0,0 0-161 0 0,0-27 65 0 0,0 27-64 0 0,0 27-97 0 0,0-27-32 0 0,0 27-31 0 0,0-27-97 0 0,0 27-64 0 0,0 0-96 0 0,27 0 32 0 0,-27-27-32 0 0,27 27-32 0 0,-27-27-32 0 0,0 0-32 0 0,0 0-32 0 0,0 0 64 0 0,0 0-32 0 0,0-27-256 0 0,0 27-577 0 0,0-27-928 0 0,0 27-1699 0 0,0-27-6469 0 0</inkml:trace>
  <inkml:trace contextRef="#ctx0" brushRef="#br0" timeOffset="17375.308">11376 1054 448 0 0,'0'0'2851'0'0,"0"0"-1666"0"0,0 0 353 0 0,0-27-129 0 0,0 27-160 0 0,0 0-288 0 0,0 0-160 0 0,0 0-193 0 0,0 0-31 0 0,0 0-32 0 0,0 0 31 0 0,0 0 97 0 0,0 0-193 0 0,0 0 225 0 0,0 0-65 0 0,0 0-95 0 0,0 0-161 0 0,0 0-95 0 0,27 0-97 0 0,-27-27 64 0 0,27 27-96 0 0,-27 0 64 0 0,27-27-63 0 0,-27 27-33 0 0,27 0-32 0 0,-27-27 0 0 0,27 27 0 0 0,-27 0 0 0 0,0-27-32 0 0,27 27 32 0 0,-27 0-32 0 0,0-27-32 0 0,0 27 32 0 0,0 0 32 0 0,0 0-64 0 0,0 0 0 0 0,0 0 0 0 0,0 0-32 0 0,0 0 0 0 0,0 0-32 0 0,0 0-32 0 0,0 0 64 0 0,0 27 0 0 0,0-27 32 0 0,0 0-32 0 0,0 27 32 0 0,0 0-64 0 0,0 0 64 0 0,0 0-32 0 0,27 0 0 0 0,-27 0-32 0 0,0 0 0 0 0,0 27-192 0 0,27-27-384 0 0,-27 0-706 0 0,0 27-1664 0 0,0-27-4646 0 0</inkml:trace>
  <inkml:trace contextRef="#ctx0" brushRef="#br0" timeOffset="18342.506">11484 1540 833 0 0,'0'0'2114'0'0,"0"0"-737"0"0,-27 0 32 0 0,27 0-63 0 0,0 0 63 0 0,0 0-288 0 0,0 0-160 0 0,0 0-160 0 0,0 0-97 0 0,0-27 97 0 0,0 27-224 0 0,0 0-65 0 0,0 0-31 0 0,0 0-33 0 0,27 0-32 0 0,-27 0-31 0 0,27 0 31 0 0,0 0-63 0 0,-27 0-161 0 0,27 0-32 0 0,0 0-64 0 0,0 0-96 0 0,-27 0 32 0 0,27 0-32 0 0,0 0-32 0 0,-27 0-416 0 0,28 27-962 0 0,-28-27-2529 0 0,27 0-6503 0 0</inkml:trace>
  <inkml:trace contextRef="#ctx0" brushRef="#br1" timeOffset="201860.897">0 1459 1954 0 0,'0'0'2114'0'0,"0"0"-897"0"0,0 0-160 0 0,0 0 192 0 0,0-27 193 0 0,0 27-193 0 0,0 0-288 0 0,0 0 0 0 0,0 0-225 0 0,0 0-127 0 0,0 0-97 0 0,27-27 33 0 0,-27 27-65 0 0,27 0-31 0 0,-27 0 31 0 0,27 0-63 0 0,-27 0 63 0 0,27 0-224 0 0,-27 0-32 0 0,27 0 1 0 0,0 0-1 0 0,-27 0 0 0 0,27 0-64 0 0,-27 0 0 0 0,27 0 1 0 0,-27 0-97 0 0,0 0 32 0 0,0 0-32 0 0,0 27 0 0 0,0-27 64 0 0,0 0-64 0 0,0 27 64 0 0,0-27-32 0 0,0 27 96 0 0,0-27-96 0 0,0 27 33 0 0,-27 0 31 0 0,27-27-64 0 0,0 28 64 0 0,-27-1-128 0 0,27 0 64 0 0,0 0 0 0 0,0-27-32 0 0,-27 27 32 0 0,27-27-64 0 0,0 27 0 0 0,0-27 65 0 0,0 0-33 0 0,0 27-32 0 0,0-27-32 0 0,0 0 96 0 0,0 0-32 0 0,0 27 32 0 0,0-27 0 0 0,27 0-32 0 0,-27 0 96 0 0,27 0-96 0 0,-27 0 64 0 0,27 0-64 0 0,-27 0-64 0 0,27 0 32 0 0,-27 0 32 0 0,0-27-31 0 0,0 27-66 0 0,28 0-159 0 0,-28 0-416 0 0,0-27-577 0 0,27 27-961 0 0,-27 0-1634 0 0,0 0-3299 0 0</inkml:trace>
  <inkml:trace contextRef="#ctx0" brushRef="#br1" timeOffset="202247.345">514 1486 769 0 0,'0'0'3651'0'0,"0"0"-2241"0"0,0 0-353 0 0,-27 0 256 0 0,27 27-64 0 0,-27-27-64 0 0,27 0-192 0 0,0 27-128 0 0,0-27-193 0 0,0 28-95 0 0,-27-28-129 0 0,27 0-63 0 0,0 27-1 0 0,0 0-64 0 0,0-27 1 0 0,0 27-65 0 0,0 0 32 0 0,27-27-64 0 0,-27 27-63 0 0,27-27-33 0 0,-27 27 128 0 0,27-27-192 0 0,-27 27 32 0 0,27-27 32 0 0,-27 0-32 0 0,27 0 97 0 0,-27 0-1 0 0,27-27 96 0 0,0 27-96 0 0,-27-27 0 0 0,27 0-31 0 0,-27 0-1 0 0,0 0 0 0 0,0 0 64 0 0,0 0-96 0 0,-27-1 32 0 0,0 28-32 0 0,27-27-128 0 0,-27 27 64 0 0,0 0-128 0 0,0 0 64 0 0,0 0-160 0 0,0 27-576 0 0,0 1-738 0 0,0-1-1953 0 0,27 0-4324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1:42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216 244 96 0 0,'0'0'3620'0'0,"0"0"-2051"0"0,0 0-608 0 0,0 0 480 0 0,-27 0 65 0 0,0 0-193 0 0,27 27-192 0 0,-27-27-160 0 0,0 27 0 0 0,27-27-96 0 0,-27 27-193 0 0,0 0-255 0 0,27-27-65 0 0,-27 27-64 0 0,27 0 33 0 0,-27 27-129 0 0,27-27-32 0 0,0-27-64 0 0,0 27-64 0 0,0 0 0 0 0,27-27 32 0 0,0 27 0 0 0,-27-27 64 0 0,27 0 32 0 0,0 0 97 0 0,-27-27 63 0 0,27 0 64 0 0,0 0-127 0 0,0 0-1 0 0,0 0-32 0 0,-27 0 32 0 0,27-27-96 0 0,-27 27 1 0 0,28-27-1 0 0,-28 27-96 0 0,0-27 32 0 0,0 27-64 0 0,0 0 32 0 0,-28 0-32 0 0,28 0 0 0 0,-27 0 32 0 0,27 0-32 0 0,-27 27 32 0 0,0 0-32 0 0,27-27 96 0 0,0 27-96 0 0,-27 0 0 0 0,27 0 32 0 0,-27 0-31 0 0,27 27-33 0 0,0-27 32 0 0,0 27 0 0 0,0-27 32 0 0,0 27-64 0 0,0 0 64 0 0,0 0 0 0 0,0 0 0 0 0,0 0 32 0 0,27 0-64 0 0,0 27 32 0 0,-27-27-32 0 0,27 27-32 0 0,-27-27 32 0 0,27 27 0 0 0,0-27 0 0 0,-27 0 0 0 0,0 0-32 0 0,28 0-64 0 0,-28 0-32 0 0,0 0-320 0 0,0 0-225 0 0,0-27-576 0 0,27 27-513 0 0,-27-27-1569 0 0,0 0-2178 0 0</inkml:trace>
  <inkml:trace contextRef="#ctx0" brushRef="#br0" timeOffset="1323.948">622 298 128 0 0,'0'0'5157'0'0,"0"-27"-3588"0"0,0 27-415 0 0,0 0 287 0 0,0 0 96 0 0,-27 0 1 0 0,0 0-449 0 0,0 0-128 0 0,0 27-96 0 0,27-27-225 0 0,-27 27-159 0 0,0 0-129 0 0,27 0-160 0 0,-27 0 32 0 0,0 0-63 0 0,27 0-97 0 0,0 0 32 0 0,-27-27-64 0 0,27 27 0 0 0,0 0-32 0 0,27 0 64 0 0,-27-27-32 0 0,27 27 0 0 0,0-27 32 0 0,-27 0 0 0 0,27 0-64 0 0,0 0 96 0 0,0 0-32 0 0,0 0 0 0 0,0-27-64 0 0,-27 0 64 0 0,27 0 0 0 0,0 27-32 0 0,-27-27 0 0 0,0 0 32 0 0,27 0-64 0 0,-27 0 32 0 0,0 27 1 0 0,0-27-1 0 0,0 0 0 0 0,0 27-32 0 0,0 0 32 0 0,-27-27-64 0 0,27 27 64 0 0,0 0 32 0 0,0 0 32 0 0,-27 0-64 0 0,27 0 64 0 0,0 0-32 0 0,0 27 0 0 0,-27-27-64 0 0,27 27 32 0 0,0 0 160 0 0,0 0-32 0 0,0 0 33 0 0,27 0 63 0 0,0 0-96 0 0,-27 0-32 0 0,27-27-32 0 0,27 27 0 0 0,-27-27 64 0 0,0 27 33 0 0,0-27-33 0 0,0 0-64 0 0,0 0 32 0 0,0 0-64 0 0,-27 0-64 0 0,27-27 0 0 0,-27 27-64 0 0,0 0-833 0 0,0 0-1505 0 0,0 0-3588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0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2947 0 0,'0'0'2915'0'0,"0"0"-1666"0"0,0-27 128 0 0,0 27 417 0 0,0 0-97 0 0,0 0-287 0 0,0 0-513 0 0,0-27-65 0 0,0 27-159 0 0,27 0-64 0 0,-27 0-97 0 0,27 0-160 0 0,-27 0 1 0 0,27 0 31 0 0,-27 0-32 0 0,27 0-95 0 0,-27 0-65 0 0,27 27 64 0 0,-27-27-96 0 0,0 0 0 0 0,27 27-32 0 0,-27 0 1 0 0,0-27 31 0 0,0 27-64 0 0,0 0 96 0 0,0 0-96 0 0,0 0 0 0 0,0 0 128 0 0,0 0-63 0 0,0 1-33 0 0,0-28 64 0 0,0 27-32 0 0,-27 0-32 0 0,27 0-32 0 0,0-27 96 0 0,-27 27-96 0 0,27-27 33 0 0,0 27 31 0 0,0-27-64 0 0,0 0 64 0 0,0 0 0 0 0,0 0-32 0 0,0 0 32 0 0,0 0 33 0 0,0 0-1 0 0,27 0 32 0 0,0 0-128 0 0,0 0 0 0 0,-27 0-64 0 0,27 0 32 0 0,0-27-64 0 0,0 27-96 0 0,-27 0-320 0 0,27-27-545 0 0,-27 27-609 0 0,27-27-1024 0 0,-27 27-1794 0 0,0 0-4517 0 0</inkml:trace>
  <inkml:trace contextRef="#ctx0" brushRef="#br0" timeOffset="344.635">514 135 2242 0 0,'0'0'4709'0'0,"0"0"-2563"0"0,0 0-289 0 0,0 0 33 0 0,-28 0-352 0 0,28 0-417 0 0,-27 0-160 0 0,0 0-97 0 0,27 27-127 0 0,-27-27-128 0 0,0 27-97 0 0,27 0-256 0 0,0-27-31 0 0,-27 27-65 0 0,27 1-32 0 0,0-28 0 0 0,0 27-96 0 0,27 0 64 0 0,-27-27 0 0 0,27 27-96 0 0,-27-27 64 0 0,27 27 0 0 0,0-27 0 0 0,0 0-32 0 0,1 0 65 0 0,-1 0-1 0 0,0 0-96 0 0,0-27 96 0 0,-27 0-32 0 0,27 0 0 0 0,-27 0 0 0 0,27-1 0 0 0,-27 1 32 0 0,0 0 0 0 0,0 0 64 0 0,-27 0 0 0 0,27 0-63 0 0,-27 27-33 0 0,0-27-64 0 0,0 27-32 0 0,0 0 0 0 0,-28 0-129 0 0,28 27-639 0 0,0 0-1122 0 0,0 0-1954 0 0,0 0-6726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217 217 3683 0 0,'0'0'2787'0'0,"0"0"-1089"0"0,0-27 192 0 0,0 27 95 0 0,-27 0-223 0 0,27 0-321 0 0,-27 27-159 0 0,27-27-257 0 0,-27 0-97 0 0,0 27-223 0 0,0 0-224 0 0,0 0-65 0 0,27 0-224 0 0,-27 0 64 0 0,27 0-31 0 0,-27 27-161 0 0,27-27 32 0 0,0 0-64 0 0,0 0 32 0 0,0 0-32 0 0,27 0 64 0 0,-27 0-96 0 0,27-27 0 0 0,0 0 96 0 0,0 0 32 0 0,0 0-32 0 0,0-27-32 0 0,0 0 0 0 0,0 0-64 0 0,0-27 64 0 0,-27 27-31 0 0,27-27 63 0 0,-27 0-96 0 0,0 27 64 0 0,0-27-32 0 0,0 27 32 0 0,0 0-32 0 0,0-27 0 0 0,0 27-64 0 0,0 0 64 0 0,-27 27 0 0 0,27-27 32 0 0,0 27-32 0 0,-27-27 32 0 0,27 27-32 0 0,0 0 32 0 0,-27 0 32 0 0,27-27-96 0 0,0 27 128 0 0,0 0-32 0 0,0 0 0 0 0,0 0-31 0 0,0 0-33 0 0,0 0-32 0 0,0 0-32 0 0,0 27 96 0 0,0 0-64 0 0,0-27 64 0 0,27 54 32 0 0,-27-27-64 0 0,0 27-32 0 0,27-27 32 0 0,-27 27 32 0 0,0-27-64 0 0,0 27 32 0 0,27 0 64 0 0,-27 0-96 0 0,0-27 0 0 0,0 0 0 0 0,27 27-96 0 0,-27-27-128 0 0,0 0-161 0 0,0 0-383 0 0,0 0-418 0 0,0 0-960 0 0,0 0-1281 0 0,0 0-3684 0 0</inkml:trace>
  <inkml:trace contextRef="#ctx0" brushRef="#br0" timeOffset="816.209">460 298 3107 0 0,'0'0'2530'0'0,"0"-27"-1280"0"0,0 27 31 0 0,0 0 352 0 0,0 0 129 0 0,0 0-417 0 0,27-27-256 0 0,-27 27-96 0 0,0 0-128 0 0,0 0-32 0 0,0 0-129 0 0,0 0-127 0 0,0 0-129 0 0,0 0-63 0 0,0 0-129 0 0,0 27 32 0 0,0-27 33 0 0,0 27-1 0 0,0 0-32 0 0,0 0-96 0 0,0 0 33 0 0,0 0-161 0 0,0 0 32 0 0,0 0-32 0 0,0 27 0 0 0,27-27-32 0 0,0-27 32 0 0,0 27 0 0 0,-27-27-64 0 0,27 0 32 0 0,0 0 96 0 0,0 0-64 0 0,-27 0 32 0 0,27-27-32 0 0,-27 27 0 0 0,0-27-64 0 0,27 27 64 0 0,-27-27 1 0 0,0 0-33 0 0,0 0 0 0 0,0 27 0 0 0,0-27 32 0 0,0 27-32 0 0,0-27 0 0 0,-27 27 32 0 0,27 0-64 0 0,0 0 0 0 0,0 0-64 0 0,0 27-32 0 0,0-27 32 0 0,0 27 64 0 0,0 0 0 0 0,0 0 0 0 0,0-27 0 0 0,0 27 32 0 0,0 0 0 0 0,27-27-32 0 0,0 27 0 0 0,-27-27 32 0 0,28 0 0 0 0,-1 0 32 0 0,0 0-64 0 0,-27 0 32 0 0,27 0 32 0 0,0-27 0 0 0,-27 0 0 0 0,0 27-32 0 0,0-27 64 0 0,0 0 0 0 0,0 0-32 0 0,0 0 32 0 0,0 0-64 0 0,0 0 0 0 0,0 0 0 0 0,0 27-32 0 0,0-27 0 0 0,-27 27-32 0 0,27 0-32 0 0,-27 0-320 0 0,27 0-257 0 0,-27 0-576 0 0,27 27-576 0 0,0-27-1122 0 0,0 27-2562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13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1473 0 0,'0'0'3748'0'0,"0"0"-1154"0"0,0 0-864 0 0,0 0 352 0 0,0 0-160 0 0,0 0-769 0 0,0 0-512 0 0,27 27 448 0 0,-27-27-321 0 0,0 27 1 0 0,0 0-192 0 0,0 0-97 0 0,0-27-128 0 0,27 27-159 0 0,-27 0-65 0 0,0 0-32 0 0,0 0 0 0 0,0-27-128 0 0,27 27-96 0 0,-27 0-1250 0 0,0 0-1921 0 0,0-27-5829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25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4228 0 0,'0'0'2210'0'0,"0"0"-961"0"0,0 0-192 0 0,0 0 481 0 0,0 0-193 0 0,0 0-288 0 0,0 0-256 0 0,0 0-33 0 0,0 0-63 0 0,0 0-128 0 0,0 0-97 0 0,0 0-95 0 0,0 0 31 0 0,0 0-128 0 0,0 0 97 0 0,0 0-65 0 0,0 0-64 0 0,27 0-64 0 0,-27 27 65 0 0,0-27-33 0 0,0 27 0 0 0,0-27-160 0 0,0 27 64 0 0,0 0-32 0 0,0 0-32 0 0,27 0 0 0 0,-27 0 0 0 0,0 0-32 0 0,27 0-64 0 0,-27-27 96 0 0,27 27-32 0 0,-27-27 33 0 0,27 27-33 0 0,-27-27 0 0 0,27 0 32 0 0,0 0 64 0 0,-27 0-64 0 0,27-27 96 0 0,0 27-160 0 0,-27-27 64 0 0,27 0 0 0 0,-27 0 32 0 0,27 0-32 0 0,-27 0 64 0 0,0 0 1 0 0,27 0-1 0 0,-27 0-96 0 0,0 0 96 0 0,0 27-64 0 0,0-27 32 0 0,0 27 32 0 0,0-27 32 0 0,0 27-32 0 0,0 0-32 0 0,-27 0-32 0 0,27-27 33 0 0,0 27-65 0 0,0 0 32 0 0,0 0 32 0 0,0 0-64 0 0,0 0-64 0 0,0 0-64 0 0,0 0 96 0 0,0 27 0 0 0,0 0 32 0 0,0-27 32 0 0,0 27 0 0 0,0 0-64 0 0,0 0 32 0 0,27 0 0 0 0,-27 0 32 0 0,0 27-64 0 0,27-27 64 0 0,-27 0-64 0 0,0 0 64 0 0,27 0-32 0 0,-27-27-32 0 0,27 27-96 0 0,-27-27-224 0 0,0 27-193 0 0,27-27-352 0 0,-27 0-384 0 0,0 0-673 0 0,0 0-672 0 0,27-27-2018 0 0,-27 27-3172 0 0</inkml:trace>
  <inkml:trace contextRef="#ctx0" brushRef="#br0" timeOffset="352.419">595 162 1057 0 0,'0'0'4452'0'0,"0"0"-2402"0"0,-27 0-705 0 0,27 0 193 0 0,0 27-65 0 0,-27-27-416 0 0,27 27-192 0 0,0-27-256 0 0,0 27-129 0 0,0 0-160 0 0,0-27 1 0 0,0 27-161 0 0,0 0 0 0 0,0 0-32 0 0,27-27-32 0 0,0 27 0 0 0,-27-27-32 0 0,27 0 32 0 0,0 0-31 0 0,-27 0-33 0 0,27 0 160 0 0,0 0 64 0 0,-27-27 96 0 0,27 27-31 0 0,-27-27 95 0 0,0 0 129 0 0,27 0-65 0 0,-27 0 65 0 0,0 0-33 0 0,-27 0-64 0 0,0 0-31 0 0,0 0-97 0 0,0 27-64 0 0,27-27-160 0 0,-27 27-31 0 0,0 0-65 0 0,27 0-33 0 0,-27 0-63 0 0,0 27-480 0 0,27-27-898 0 0,-27 27-1120 0 0,27 0-2435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2:26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271 190 2274 0 0,'-27'0'3523'0'0,"27"0"-1825"0"0,-27 0-481 0 0,0 0 193 0 0,0 27-97 0 0,0-27-224 0 0,0 27-384 0 0,0 0-161 0 0,0 0-64 0 0,0 0-95 0 0,0 0-193 0 0,27 0 0 0 0,0 0-96 0 0,0 27 32 0 0,0-27 1 0 0,0 0-65 0 0,0-27 32 0 0,0 27-32 0 0,27-27 128 0 0,-27 0 32 0 0,27 0 225 0 0,0-27 31 0 0,0 0 33 0 0,0 0-1 0 0,0 0-96 0 0,0-27-95 0 0,0 27-1 0 0,0-27-96 0 0,-27 27-32 0 0,27 0 1 0 0,-27-27-129 0 0,0 27 0 0 0,0 0-32 0 0,0 0 32 0 0,0 0-32 0 0,0 0-64 0 0,0 0 64 0 0,0 27 0 0 0,0-27-32 0 0,0 27 32 0 0,-27 0-32 0 0,27 0 0 0 0,0 0 0 0 0,-27 0 0 0 0,27 0-64 0 0,0 0 32 0 0,0 0 64 0 0,0 0-64 0 0,0 0 96 0 0,0 0-32 0 0,0 27 96 0 0,0-27-64 0 0,0 0 32 0 0,0 27-32 0 0,0-27 96 0 0,0 27-32 0 0,0 0 1 0 0,27 0-129 0 0,-27 0 64 0 0,0 0 0 0 0,27 0 0 0 0,-27 0-32 0 0,0 0 0 0 0,0 0 0 0 0,27 0 0 0 0,-27 0-96 0 0,0 0-160 0 0,0-27-257 0 0,27 27-416 0 0,-27 0-320 0 0,0 0-480 0 0,0 0-481 0 0,0 0-1442 0 0,0 0-2498 0 0</inkml:trace>
  <inkml:trace contextRef="#ctx0" brushRef="#br0" timeOffset="1862.341">514 163 1089 0 0,'0'0'4068'0'0,"-27"0"-2306"0"0,27 0-321 0 0,0 0 257 0 0,0 0 31 0 0,0 0-384 0 0,0 0-384 0 0,27 0-160 0 0,-27 0 0 0 0,0 0 0 0 0,27 0-193 0 0,-27 0-127 0 0,27 27 63 0 0,0 0-63 0 0,-27-27-129 0 0,27 27-96 0 0,0 0-64 0 0,0-27-64 0 0,-27 27 1 0 0,27-27-65 0 0,-27 27 0 0 0,27-27-32 0 0,0 27 0 0 0,-27-27 0 0 0,0 27-64 0 0,27-27-96 0 0,-27 0-385 0 0,0 0-320 0 0,0 0-256 0 0,0 0-736 0 0,0 0-578 0 0,0 0-2401 0 0,0 0-2691 0 0</inkml:trace>
  <inkml:trace contextRef="#ctx0" brushRef="#br0" timeOffset="2118.904">784 82 1057 0 0,'0'0'4676'0'0,"0"0"-2465"0"0,0 0-962 0 0,0 0 160 0 0,-27 27-32 0 0,27-27-224 0 0,0 27-32 0 0,-27-27-128 0 0,27 27-224 0 0,0 0-128 0 0,-27 0-1 0 0,27 0-159 0 0,-27 0-193 0 0,27 0-96 0 0,-27 27-64 0 0,27-27-32 0 0,-27 0-31 0 0,27 0-33 0 0,0 0 0 0 0,0 0-257 0 0,-27 0-447 0 0,27 0-1026 0 0,0 0-1088 0 0,0 0-3332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6:19.52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26331 15629 151 0,'2'-1'68'0,"2"1"-37"0,-4-2-16 15,6 1 4-15,-1 0 6 0,-1-1 8 16,6 2-3-16,-6 0-12 16,-2 0-3-16,0-2-10 0,2 2-3 15,-4 0-3-15,0-2 1 0,0 2-20 0,0 0-48 16,0 2-57-16</inkml:trace>
  <inkml:trace contextRef="#ctx0" brushRef="#br0" timeOffset="1176.368">25783 15803 246 0,'0'-1'54'0,"19"-2"-13"0,14 1 4 16,8-1 7-16,13 0-6 0,10-1-5 16,6 1-10-16,-1 1-7 0,3 0-7 0,2 0-4 15,-5 1-3-15,-1 0-3 16,0 0-4-16,-8 1 1 0,-4-1-4 0,-13 0 2 15,-10 1-3-15,-8 0-7 16,-8 0-12-16,-13 3-19 0,-2 0-21 0,-2 2-23 16,-15 2-42-16,-7-1-52 0</inkml:trace>
  <inkml:trace contextRef="#ctx0" brushRef="#br0" timeOffset="1519.016">26085 15668 49 0,'-4'-8'159'16,"4"2"-114"-16,0 1 8 0,0-1-10 0,0 3 0 15,0 1-6-15,0 1-3 0,0 1-10 16,0 0-5-16,-2 0 0 0,-2 0-10 16,-7 6-2-16,-9 0-1 0,-3 2 2 15,-10 3 1-15,-4-1-5 0,-5 2 2 16,3 0-3-16,4-1 0 0,4 1-2 0,4 3-2 15,2-2 2-15,11 0 0 0,-3 0 0 16,-1 0-1-16,7-2 1 0,5 1-1 16,0 0 1-16,6 2 0 15,0 1-1-15,0 1 1 0,8 2 4 0,15 3 1 16,6 0-1-16,8 1 2 0,8-1 0 0,5-2-2 16,4 1 0-16,-2-2-2 15,-5-3-1-15,3-4-1 0,-3 1 1 16,-5-4-3-16,-1 1-19 0,0-1-27 15,-4 2-58-15,-6-3-169 0</inkml:trace>
  <inkml:trace contextRef="#ctx0" brushRef="#br0" timeOffset="2361.106">21837 15885 138 0,'-2'0'159'0,"2"0"-103"15,27-2-33-15,10-2 8 0,19-2 10 16,12-1 0-16,13 2-10 0,10 0-8 15,0 2-3-15,-2-1-2 0,-1 3-5 0,1 1-4 16,0 0-4-16,2 0-1 16,0 3 25-16,-4 0-20 0,-6-1-5 15,-15 0-2-15,-19-2-1 0,-14 1-3 16,-16 2-13-16,-5-1-8 0,-8 1-11 0,-4 0-18 16,-2 3-14-16,-20-1-18 0,-9 2-42 15,-17 3-55-15</inkml:trace>
  <inkml:trace contextRef="#ctx0" brushRef="#br0" timeOffset="2699.712">22023 15800 114 0,'0'-6'68'0,"0"0"-32"0,0 0-3 0,0 0 8 15,4 3 7-15,7-2-12 0,-9 3-8 16,0 0-8-16,0 2-5 0,-2 0-9 15,0 0-1-15,0 6-2 0,0-1 6 16,-8 3-5-16,-9 3 1 0,-2-1-2 16,1 3 1-16,-3 0-1 0,-4-1 0 0,0 2-1 15,7-2-1-15,-3 2-2 0,-2 2 2 16,7-3 1-16,-3 4 0 0,1-2 8 16,5 2-5-16,-5-6 0 0,7 1 0 15,5-2-1-15,2-1 4 0,4-2-5 16,0 0 3-16,8-1 2 0,17-2 2 0,12 3 5 15,13-3 2-15,10-1-1 16,8 0-6-16,0-3-2 0,1 0-5 16,-12 0 0-16,-11 0-3 0,-1 1-5 15,-10 2-27-15,-3 2-41 0,-4 1-66 16,-9 3-179-16</inkml:trace>
  <inkml:trace contextRef="#ctx0" brushRef="#br0" timeOffset="3435.658">17690 15620 153 0,'-4'2'125'15,"4"-2"-73"-15,19 0-12 0,20 0 11 16,5-2 7-16,13 0-9 0,12-1-15 16,11 2-2-16,7-1-10 0,-2 2-5 15,8 0-9-15,0 0 8 0,4 2-13 0,4 4 1 16,-10 0-2-16,-8 0-1 0,-13 0 0 15,-14 2-3-15,-8-5-4 0,-13 1-6 16,-6 0-13-16,-15-1-10 0,3 2-19 16,-13 0-35-16,-2-1-69 0,-2 4-55 15</inkml:trace>
  <inkml:trace contextRef="#ctx0" brushRef="#br0" timeOffset="3796.208">17959 15506 60 0,'10'-6'117'16,"7"-1"-58"-16,-9 2-12 0,1 1 5 0,1 0 6 16,-6 4-12-16,-4 0-9 0,0 0-13 15,0 0-5-15,0 0-4 16,0 3-8-16,-8 4 2 0,-9 5-1 15,-6 0 0-15,-5 5-3 0,-3 1 1 0,-3 3-3 16,3 1 1-16,0 1-1 0,3 0 0 16,3 4-3-16,8-2 4 0,1 0-4 15,7 1 0-15,3-3 1 0,0-1-1 16,6-3 3-16,0-6 0 0,16-1 4 16,11-4 4-16,4-2 4 0,5-2 4 0,7-3-5 15,0-1 1-15,-1 0-4 0,5 0-2 16,-8 0-5-16,7 0 0 0,-5 0-2 15,3-2-2-15,-9 0 0 16,0 1-12-16,-8 1-24 0,-2 0-31 0,-1 4-31 16,-13 4-115-16</inkml:trace>
  <inkml:trace contextRef="#ctx0" brushRef="#br0" timeOffset="5304.661">15259 15609 116 0,'-12'-3'85'0,"0"-2"-48"0,-5 2 0 15,1-2-1-15,-1 3 3 0,3 1 4 16,-3 0-7-16,5 1-13 0,-9 0-5 15,-2 0-1-15,7 6-1 0,-9 2-3 0,-2 0-1 16,2 3 0-16,-4 2 0 0,0 3 0 16,5 1-3-16,-1 1-1 0,-2 1-3 15,0 4 1-15,0-2-2 16,-2 0 0-16,4 2 1 0,-4-8-2 0,7 3-2 16,3-1 0-16,-2-2 0 0,-1-1 1 15,3-1-1-15,-4-2-3 0,1-2-1 16,9-2-4-16,-3-1-6 0,5-4-6 15,3-2 6-15,2 0 1 0,0-3-14 16,6-6-11-16,0-1-14 0,0-5-5 16,2-1-2-16,12-2 5 0,-1 1-10 0,-1-4 12 15,5 1 6-15,-9-1 28 0,4 0 18 16,-8 2 21-16,-4 2 10 16,0 5 4-16,-2 2 3 0,-12 7 4 0,6-1-5 15,-9 4-3-15,7 0-9 0,-3 6-9 16,-5-1-3-16,5 6 2 0,-3 0 0 15,-1 4-5-15,5-1 1 0,4 1-1 16,1 0-1-16,1 2-1 0,6-2-3 16,0 2-2-16,0 1 1 0,13 0-1 15,-3-1 2-15,6 1-4 0,3 1 2 0,0-2 2 16,-5-2 11-16,5 1-11 0,-1-7-1 16,-1-3 5-16,6-2 3 0,-1-4 4 15,3 0 3-15,0 0-5 0,2-5-3 16,2-1-3-16,-2 0-2 0,-5 1-3 15,1 0-4-15,-6 1 1 0,-1 0 0 16,-3 2-8-16,3 2-16 0,-6 0-24 0,7 0-18 16,2 2-40-16,1 4-102 15</inkml:trace>
  <inkml:trace contextRef="#ctx0" brushRef="#br0" timeOffset="6835.229">15208 12227 25 0,'-29'69'-8'0</inkml:trace>
  <inkml:trace contextRef="#ctx0" brushRef="#br0" timeOffset="6889.14">15590 12862 49 0,'81'72'-15'0,"6"-11"14"0</inkml:trace>
  <inkml:trace contextRef="#ctx0" brushRef="#br0" timeOffset="33656.927">8769 9683 25 0,'-9'-2'42'15,"5"0"-17"-15,0 0 9 0,2 2-2 16,2 0 5-16,0 0-4 0,0 0-16 15,0 0-6-15,0 0 1 0,0 0 8 0,8 0 1 16,3 0 0-16,-1 0-2 0,0 0 2 16,3 0-3-16,-5 0-2 0,0 0-2 15,5 0-3-15,-3-2 0 0,5 0-3 16,-5 0-1-16,-4 0-3 0,9 1-4 16,-7 0 1-16,4 0-1 0,5 1 0 0,-3 0-1 15,7 0 2-15,4 0-1 0,-3 0-3 16,1 4-14-16,2 3-13 0,-4-1-22 15,-7 3-21-15,3 2-34 16,-11 1-68-16</inkml:trace>
  <inkml:trace contextRef="#ctx0" brushRef="#br0" timeOffset="34783.634">8717 12825 13 0,'15'4'70'15,"7"2"-3"-15,3 0-34 0,0 2 3 0,2 3 31 16,2-2-29-16,0 0 7 0,4 0-13 16,0 2-8-16,2-2-1 0,0 2-5 15,0-2-7-15,0 1-7 16,-2 2 0-16,-2-3-3 0,-2 1 0 0,-4 0-1 15,-6-1-8-15,1-1-21 0,-9 0-28 0,5-2-58 16,-12 1-118-16</inkml:trace>
  <inkml:trace contextRef="#ctx0" brushRef="#br0" timeOffset="35559.402">9021 16213 195 0,'6'-5'42'0,"17"-3"7"15,2 0-11-15,6-2-4 0,8 3 0 0,11 0 1 16,5-2-10-16,5 3-5 0,0 2-8 15,-6 1-5-15,0 1-2 0,-11 2 0 16,-8 0-6-16,-2 0 1 0,-6 0 1 16,-4 4-17-16,-4 1-29 0,-7 2-47 15,-10 3-107-15</inkml:trace>
  <inkml:trace contextRef="#ctx0" brushRef="#br0" timeOffset="50103.762">23203 5300 62 0,'50'-2'73'0,"8"2"-29"0,10 0-1 0,15-2-8 15,6 0-1-15,2 0 0 0,8 1-4 16,10 0-7-16,13-1-2 0,23 0 4 0,20-2 15 16,24-4-12-16,17 3-14 15,15 2-7-15,19 2 8 0,23 1-3 16,16 2-6-16,-8 1-4 0,-19 0 0 0,-21-1 0 15,-30-2-2-15,-36 1 1 0,-26 3-1 16,-28-2 2-16,-24 2-1 0,-19 2-1 16,-18-2 0-16,-15 2-1 0,-18-1 1 15,-13-3-6-15,-4 0 0 0,0 0-8 16,0-1-8-16,-13 3-15 0,-1 1-22 0,-9 0-26 16,-10 1-89-16</inkml:trace>
  <inkml:trace contextRef="#ctx0" brushRef="#br0" timeOffset="75514.814">8758 12862 6 0,'-8'0'15'0,"4"0"0"16,-4-1 1-16,-3 0 21 0,5 1-10 0,2-2 8 16,0 0-5-16,2 2-9 15,0-2-1-15,-2 2 8 0,4 0 8 16,0 0-4-16,0 0-7 0,0 0 0 16,0 0-1-16,0 0-2 0,0 0-4 0,0 0-5 15,16-3-1-15,7 1-2 0,4-1 8 16,0 0-1-16,-3 1 0 0,1-1-2 15,-2 2-2-15,6 0-2 0,-2 1-1 16,2 0-2-16,0 0-1 0,-2 0 2 16,-3 0-4-16,-3 0 0 0,0 0 0 0,-3 1-3 15,-5 0-1-15,3 0 1 0,-7-1-1 16,3 2 0-16,0-1 0 16,-1 0 1-16,5 0-1 0,-5-1-4 15,7 1-6-15,1 0-15 0,1 0-11 0,-1 2-24 16,-2 3-20-16,5 0-49 0,-7-1-62 15</inkml:trace>
  <inkml:trace contextRef="#ctx0" brushRef="#br0" timeOffset="77101.07">14174 11905 24 0,'0'-3'22'15,"2"1"4"-15,2 0 1 0,-1 0-10 16,7 2-7-16,2 0-4 0,7 0 6 0,8 0 3 16,2 0-2-16,2 0-4 0,6 0 1 15,-4 0-7-15,10 0 1 0,1 0-2 16,3 0 0-16,3 0 0 0,10 0-3 16,8 0-32-16,-4 0-69 0</inkml:trace>
  <inkml:trace contextRef="#ctx0" brushRef="#br0" timeOffset="77940.603">18178 13549 43 0,'-18'-3'3'0,"-1"-1"3"15,9-1 15-15,-1 2 19 0,7-2-9 16,4 2 2-16,0-3-8 0,0 1-1 15,17 1-5-15,6 0-10 0,10 0-4 16,12 0 0-16,9 1-5 0,14 0 3 16,13 1-1-16,10-1-2 0,12 2-19 0,2 1-33 15,7 0-40-15</inkml:trace>
  <inkml:trace contextRef="#ctx0" brushRef="#br0" timeOffset="78333.008">21502 13284 158 0,'6'-4'8'0,"5"1"15"16,7 3-1-16,-1-2 3 0,6 2-3 15,3 0-5-15,1 0-7 0,4 0-3 16,2 2-2-16,5-2-3 0,9 4-1 0,5 0 2 16,2-1-2-16,10 3 0 15,0-1-5-15,2 1-23 0,0 1-32 16,11 0-11-16,-5-3 11 0</inkml:trace>
  <inkml:trace contextRef="#ctx0" brushRef="#br0" timeOffset="78596.372">24353 13299 282 0,'8'-11'1'0,"13"0"2"16,16 4-2-16,8 0 0 0,3 1 2 16,8 4-3-16,6 0 1 0,10 0 0 15,0 0-1-15,5 1-1 0,-3-1 2 16,3 2-12-16,-7 0-17 0,5 2-13 0,-3 3-27 16,2-1-32-16</inkml:trace>
  <inkml:trace contextRef="#ctx0" brushRef="#br0" timeOffset="78774.43">26488 13270 188 0,'4'-5'2'0,"4"-1"2"16,11-1 3-16,-4-2 13 0,1 3 10 0,1-3-11 15,-7 1-5-15,-4 3-9 0,0 0-3 16,3 1-1-16,-7 3-2 0,-2 1-21 15,0 0-72-15,-2 0-48 16</inkml:trace>
  <inkml:trace contextRef="#ctx0" brushRef="#br0" timeOffset="107752.073">13035 11115 11 0,'89'7'2'0,"-14"-3"10"0,-3-4-10 15,-4-1 4-15,-6-7-6 0,-2-4 0 0,-6-2-3 16,-5-4-14-16</inkml:trace>
  <inkml:trace contextRef="#ctx0" brushRef="#br0" timeOffset="111306.499">14106 10632 33 0,'-12'0'14'0,"3"0"24"0,5 0 2 0,2 0 0 16,2 0 3-16,0 0-4 0,0 0-15 15,0 0 0-15,0 0 1 0,0 0-5 0,0 0-3 16,4 0 0-16,17 1 10 0,6 1 1 15,4-2-7-15,4 2 0 16,4-1-1-16,9-1 1 0,3 0 1 16,9 0-4-16,2 0-2 0,3-3-6 0,-1 3-1 15,-4-3-1-15,-3 1-4 0,-1-1 1 16,-14 1-1-16,-1-1-2 0,-12 0 2 16,-13 1-2-16,1-1 0 0,-9 3 1 15,-4-1 0-15,-2 1 0 0,0 0-3 16,-2 0 2-16,0 0 0 0,0 0 0 0,0 0-1 15,-2 0-1-15,-4 0-7 0,-12 0-10 16,-1 0-11-16,0 1-12 16,-1 1-9-16,7 1-31 0,9 1-36 15,0 0-75-15</inkml:trace>
  <inkml:trace contextRef="#ctx0" brushRef="#br0" timeOffset="112488.6">9728 9405 10 0,'12'-1'3'0,"7"1"-4"0,4 0 1 16,6 1 0-16,2 1 0 15,4 2 0-15,2-1-2 0</inkml:trace>
  <inkml:trace contextRef="#ctx0" brushRef="#br0" timeOffset="114129.937">14856 11860 39 0,'-33'-17'44'0,"0"4"-30"0,2 1-2 15,2 0-6-15,0 0-6 0,-2 0 1 0,2 0 0 16,0 0 4-16,3-1 2 0,3 0 1 16,4 0-2-16,3 0-5 0,5 4 0 15,-1 2 0-15,6-2-1 0,4 5 2 16,0 2-1-16,-2-1 0 0,1 1 0 15,1 0 1-15,0 1 1 0,2 1-1 0,0 0-2 16,-4 0 4-16,4 0 2 0,-2 0 5 16,2 0-3-16,0 0-4 0,0 0-3 15,0 0 0-15,0 3-1 0,0 3 1 16,6 1 6-16,5 4-2 0,-1 0-2 16,9 1 1-16,3 3-3 0,1-3 0 15,4 0-1-15,4-3 0 0,-6-1 0 16,2-3 0-16,-3-2 0 0,-3-1 0 15,-4-2 0-15,-1 0-1 0,-8 0 1 16,1-4 1-16,-1-1 1 0,-6-3 0 0,-2 0 0 16,0-1-2-16,0 0 6 0,-10-1-4 15,1 1 3-15,1 3 3 0,2 1 9 16,-2 1 0-16,8 3-7 16,0 1-4-16,0 0-17 0,8 7 9 0,6 6 5 15,9 5-2-15,0 4-1 0,-2 3-7 0,8 3-33 16,-1 3-31-16,6 1-54 15</inkml:trace>
  <inkml:trace contextRef="#ctx0" brushRef="#br0" timeOffset="114777.657">14615 11584 130 0,'-11'-6'35'0,"3"5"27"0,4 0-29 16,0 1-17-16,4 0-14 0,0 2 1 16,18 6 21-16,9 5 19 0,8 3-5 15,7 3-9-15,11 3-10 0,3 1-8 0,2 1 0 16,-2-2-5-16,-9-1-5 0,3-3 1 16,-11-1-1-16,1-2 0 0,-9-3 0 15,-5 0-2-15,-7-3-2 0,-2 0-10 16,-7-2-12-16,-4 0-14 0,0 1-14 15,-4-3-22-15,-2 1-31 0,0-2-47 0</inkml:trace>
  <inkml:trace contextRef="#ctx0" brushRef="#br0" timeOffset="115223.369">14586 11723 97 0,'0'0'0'15,"0"0"2"-15,0 0 2 0,0 0 4 16,0 0 5-16,0 2 4 0,0-1 16 16,0-1 1-16,0 0 3 0,0 0-5 15,0-3-12-15,0-2-10 0,0-2-3 0,0-2 0 16,0 1-2-16,0-2-3 0,-5 1 0 16,-1 0 0-16,-8 0-1 0,1-2 0 15,-3 3 0-15,-1 0-2 16,-1-3 1-16,7 2 1 0,-3-4-1 0,4 4-1 15,5 1 1-15,1 1 2 0,4 4-2 16,0 3-2-16,15 0-4 0,14 0 6 16,10 0 0-16,9 1 2 0,1 6 0 15,3 1-1-15,2 0 0 0,-1-1-1 16,-1 5 0-16,-7-4 0 0,3 3 0 0,-7 0-9 16,1 2-54-16,-7 4-60 0</inkml:trace>
  <inkml:trace contextRef="#ctx0" brushRef="#br0" timeOffset="118844.542">11783 11741 13 0,'-17'10'54'0,"-8"0"-25"15,-2 2-6-15,0 0 7 0,1 5 3 16,-3 1-1-16,0 3-3 0,0 0-3 16,-2-1-17-16,4 1-1 0,-2-2-1 15,8-1 0-15,1-5-1 0,-1 1-5 16,11-5-1-16,1 2 0 0,-3-5 0 0,6-1 0 16,4 0-1-16,-5-2 0 0,5-1-6 15,2-1-6-15,-2-1-2 0,2 0 1 16,0 0 2-16,0 0 8 0,-2 0-8 15,-4 0-7-15,4-4-10 0,0-3 1 16,2 1 12-16,0-2 9 0,0-1 4 16,0 1 4-16,0-3 1 0,0 4 8 15,0 0 12-15,0-1-3 16,2 3-5-16,2 1 2 0,-4 2 5 0,0 1 8 16,0 1-6-16,0 0-14 0,0 0-3 0,0 3-7 15,0 2 4-15,-2 2 6 0,0 3 1 16,0-1-4-16,2 0-1 0,0 1 0 15,0-1 0-15,2-3-2 0,10 2 2 16,-5-1-3-16,1-3 3 0,6-1-3 16,-3-1 0-16,1-1 2 0,7-1 1 15,3 0 1-15,5-1-3 0,2-4-3 16,0 0 0-16,0-3-14 0,0 1-42 16,2 0-55-16</inkml:trace>
  <inkml:trace contextRef="#ctx0" brushRef="#br0" timeOffset="119840.082">10892 10148 148 0,'-7'-4'45'0,"1"2"0"0,2-1 3 16,4 2 1-16,0-2 0 0,0 3-11 16,8 0-14-16,11 0-12 0,8 0-1 15,8 0 3-15,6 0 0 0,9 5-2 16,4 3-6-16,-3 1-1 0,3 2 1 15,2 1-4-15,-4 0-2 0,-9-2 2 0,3 1-1 16,-11-3 0-16,-4-2 0 16,-2 2-3-16,-11-4-1 0,-5-1-9 15,-5 1-11-15,0-3-6 0,-6 1-16 16,-2 0-26-16,0 1-19 0,-16-1-16 0,-1 2-46 16</inkml:trace>
  <inkml:trace contextRef="#ctx0" brushRef="#br0" timeOffset="120227.059">10739 10109 75 0,'-4'-5'31'0,"4"0"-2"0,0 1 1 0,0 0 7 16,0 0-2-16,0 1-4 0,0 1-13 15,4 0-4-15,2 1-5 0,2 0-3 16,-2 0-1-16,1 1-2 0,-1-1 2 16,4 1-1-16,-4 0 3 0,-4 0-4 0,0 0-2 15,1 0 2-15,-3 0-1 0,0 0-1 16,0 0-1-16,0 2 0 0,-17 4 10 16,-2 3-4-16,-10-3-1 0,3 2-1 15,1 0-1-15,2-1-4 0,4 1 1 16,-1-2 1-16,7 1-1 0,-3 0 0 15,8 0 0-15,1-1-1 0,7 5 2 16,0 0-2-16,11 0 1 0,16-1 0 16,8 1 0-16,8-3 1 0,7-1 0 15,3 0-1-15,-5-3 1 0,-3 0 0 0,1 1-1 16,-9-1 0-16,-6 0-1 0,-2 0-5 16,-4 1-20-16,-4 1-34 0,5 2-50 15</inkml:trace>
  <inkml:trace contextRef="#ctx0" brushRef="#br0" timeOffset="136435.463">25457 10478 144 0,'4'-3'60'0,"14"1"-14"0,9 0 4 15,8 0 5-15,15 0-9 0,8-1-8 16,8-1-8-16,8-1-3 0,5 0-3 16,4 3-4-16,3 1-4 0,-1 0-3 15,-2 1-5-15,0 0-2 0,-5 0-2 16,-14 0-2-16,-8 0 1 0,-15 0-1 0,-10 0-2 15,-4 2 0-15,-10-1 1 0,-9-1-2 16,-2 1-6-16,-6 1-12 0,0 0-15 16,0 0-15-16,-10 0-28 0,-9 0-56 15</inkml:trace>
  <inkml:trace contextRef="#ctx0" brushRef="#br0" timeOffset="137403.452">25159 15006 99 0,'0'-1'33'15,"-2"0"-4"-15,0 0-7 0,2-1 16 16,0 2 13-16,0-1-9 0,0 0-9 0,0 1-5 15,4-3-7-15,6 1-4 16,15-2 2-16,8 2 6 0,13-2 3 0,16 2 1 16,4-1-3-16,16-1-1 15,11 3-3-15,5 0 1 0,11 1 7 0,13 0-3 16,13-1-16-16,3-2-2 0,7 3-1 16,1 0 1-16,-9-3-4 0,-11 1-1 15,-12-1-4-15,-25 1 2 0,-25 2-2 16,-19 0-5-16,-24 0-12 0,-7 3-16 15,-14 2-9-15,0 1-23 0,-2 4-23 16,-16 1-70-16</inkml:trace>
  <inkml:trace contextRef="#ctx0" brushRef="#br0" timeOffset="144680.486">28493 11262 110 0,'-16'-3'28'16,"5"-1"8"-16,-1 0-14 0,6 3 9 0,0 0-7 15,-1 1-11-15,5 2-5 0,-8 4-2 16,6 4 4-16,2 6-1 0,2 4 3 16,0 7 4-16,0 4-3 0,2 1-2 15,6 4-7-15,7 3 3 0,-5 2 3 16,4 5-1-16,-1 0-4 0,1-3-1 0,-1 4-2 16,5-2 2-16,-5-3-2 0,5-2-1 15,-5-4-2-15,-7-3 3 16,4-7-1-16,-2-5 2 0,-6-6-2 0,1-4-1 15,-1-1 1-15,-2-2-1 0,0 1 0 16,-5-1-3-16,-7 1-33 0,-4-1-17 16,1 0-51-16,-6-1-59 0</inkml:trace>
  <inkml:trace contextRef="#ctx0" brushRef="#br0" timeOffset="144872.219">28098 11851 178 0,'0'-11'35'0,"9"1"20"0,9 1-16 0,9-3 7 16,6-1 4-16,15-1-8 0,3 2-8 15,1 4-6-15,8 1-7 0,8 3-9 16,-4 1-5-16,2 3-2 0,-1 0-4 16,-3 1 1-16,-7 5 0 0,-7-2-6 15,-11 1-12-15,-8 1-26 0,-4 2-42 16,-11-1-73-16</inkml:trace>
  <inkml:trace contextRef="#ctx0" brushRef="#br0" timeOffset="147474.138">24888 11787 55 0,'-4'-2'32'15,"-4"0"22"-15,2-1-15 0,1 2 3 16,3 0 0-16,2-1-4 0,0 0-8 16,0 2-5-16,0-1-4 0,0-2 2 15,0 2-4-15,4-2-5 0,15 1-2 0,0 0-2 16,10 1 0-16,8-1 1 0,2 1-2 15,11-1-3-15,6 2 2 0,6-2-2 16,6-2-2-16,2 0 0 0,2 1-3 16,-8-2 0-16,-2 1 2 0,-10 0-2 15,-15 0 0-15,-6 3-1 0,-8 1 0 0,-10 0-11 16,1 0-21-16,-8 3-28 16,-2 4-54-16,-4 3-76 0</inkml:trace>
  <inkml:trace contextRef="#ctx0" brushRef="#br0" timeOffset="155851.828">25132 13431 198 0,'0'-5'39'15,"0"3"10"-15,0 1-22 0,8 0-16 16,9 1 0-16,1 0 10 0,5 0 1 0,10 0 5 16,11 0-7-16,-1 0-4 0,11 1-5 15,0-1-1-15,-1 0-6 0,1 0-1 16,-6 0-1-16,1-3 0 0,-7 1-2 15,3-2 3-15,-6-1-2 0,3 1 0 16,-5 0 1-16,-2-2-2 0,-6 1 0 0,0 0 0 16,-6 0 0-16,-9-1-2 15,3 2-3-15,-13 2-1 0,-2 1-8 16,-2 1-8-16,0 0-24 0,-8 0-21 16,-13 0 0-16,-8 2-13 0,-4 3-38 15</inkml:trace>
  <inkml:trace contextRef="#ctx0" brushRef="#br0" timeOffset="156046.87">25415 13455 191 0,'35'-6'36'0,"1"4"1"16,3-1-2-16,8 1-23 0,-3 0 0 15,3-4 8-15,1 3 0 0,-7 0-4 16,-8-1-1-16,-4 2-3 0,-6 0-2 0,-11 0-6 15,3 0-1-15,-9 1-3 0,-6-1-4 16,0 2-23-16,0 0-51 0,-4 3-35 16,-17 3-88-16</inkml:trace>
  <inkml:trace contextRef="#ctx0" brushRef="#br0" timeOffset="167980.344">17170 12558 99 0,'-44'-1'30'16,"-1"-1"-13"-16,12-1 9 0,6 1 11 16,10 1-12-16,3 0-1 0,5 1 4 0,3-2-3 15,4 2-20-15,-6 0-4 0,6 0 1 16,0 0-4-16,2 0-1 0,0 0-21 16,6 4-42-16,13 4 0 0,-1 1-46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44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865 298 4164 0 0,'0'-54'7079'0'0,"0"27"-5990"0"0,27 0-32 0 0,0-27-160 0 0,27 27 416 0 0,0 0 0 0 0,27 0-256 0 0,1 0-224 0 0,-1 0-161 0 0,27 27-287 0 0,0 0-33 0 0,-27 27-128 0 0,27 27-31 0 0,-27 0-97 0 0,0 0 0 0 0,-27 0 0 0 0,-27 27-32 0 0,0 0 0 0 0,-27 0 64 0 0,0 0-32 0 0,-27 0 128 0 0,0 27-96 0 0,-54 0 353 0 0,0 27 224 0 0,-27-27-97 0 0,0 28-127 0 0,-27-1-161 0 0,0-27-64 0 0,-1 0 193 0 0,1-27-513 0 0,54-27 31 0 0,0 0 33 0 0,54-27 0 0 0,0 0 0 0 0,27-27-32 0 0,-27 27 0 0 0,27-27 32 0 0,0 0-32 0 0,27 0-32 0 0,0 0 64 0 0,0 0-32 0 0,0 0-32 0 0,27 0 0 0 0,0 0 64 0 0,27 27-64 0 0,-27-27-64 0 0,28 0 128 0 0,-1 27-96 0 0,0 0 32 0 0,0 0 64 0 0,27 0 0 0 0,0 27 0 0 0,0 0 0 0 0,-27 0 0 0 0,27 27 0 0 0,-27 0 32 0 0,0 0 0 0 0,-27 28 0 0 0,-27-28 64 0 0,-27-27 64 0 0,0 54 96 0 0,0-54 97 0 0,-54 54 127 0 0,0-27 129 0 0,-27 0 31 0 0,-27 0-127 0 0,0 0-65 0 0,-27-27-95 0 0,-27 27 31 0 0,27-27-224 0 0,-27-27 64 0 0,26 27-192 0 0,-26-27 32 0 0,27-27-32 0 0,0 27-96 0 0,0-27-192 0 0,0 0-224 0 0,54-27-513 0 0,0 0-769 0 0,0 0-992 0 0,27 0-1378 0 0,27 27-4869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1"/>
    </inkml:context>
    <inkml:brush xml:id="br0">
      <inkml:brushProperty name="width" value="0.1" units="cm"/>
      <inkml:brushProperty name="height" value="0.1" units="cm"/>
    </inkml:brush>
    <inkml:context xml:id="ctx1">
      <inkml:inkSource xml:id="inkSrc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7-12-01T22:39:23.559"/>
    </inkml:context>
    <inkml:brush xml:id="br1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7412 865 2274 0 0,'0'0'1954'0'0,"0"0"-1153"0"0,0 0 448 0 0,0 0 256 0 0,0 0-127 0 0,-20-17 95 0 0,20 17-256 0 0,-21 0-160 0 0,21 0-224 0 0,-20 0-64 0 0,-1 0-1 0 0,0 0-31 0 0,0 0-192 0 0,0 17 31 0 0,-19-17-95 0 0,19 0-65 0 0,1 19 0 0 0,-22-1 1 0 0,22 0-1 0 0,-21 19-127 0 0,21 0-65 0 0,-22-18-96 0 0,21 35 32 0 0,0-17-96 0 0,1 19 64 0 0,0-2 0 0 0,-1 2 0 0 0,21-19 97 0 0,0-1-97 0 0,0-17 64 0 0,41 0-96 0 0,-21-19 96 0 0,22 0 0 0 0,20 0 1 0 0,-1-38 63 0 0,1 2 128 0 0,-1-1 33 0 0,2-19 31 0 0,-1 20-128 0 0,-21-19 33 0 0,0-1-65 0 0,0 2-96 0 0,-21-2-32 0 0,1 1-32 0 0,0 18-64 0 0,0-18-32 0 0,0 0 33 0 0,-21-1-33 0 0,0 19 0 0 0,0-17-32 0 0,0-2 32 0 0,0 2-32 0 0,0 17 0 0 0,0-1 0 0 0,0 1 0 0 0,0 20 0 0 0,0 17 0 0 0,-21-19 0 0 0,21 19 32 0 0,0 0-64 0 0,0 0-32 0 0,0 0-33 0 0,-21 19 65 0 0,21-19 32 0 0,0 17 0 0 0,0 2 0 0 0,0 18 0 0 0,0-18 0 0 0,0 35 0 0 0,0-17 0 0 0,21 37 0 0 0,-21-1 0 0 0,21 2 32 0 0,-21 16-32 0 0,0-18 32 0 0,20 20-32 0 0,-20-20 33 0 0,0 19-33 0 0,20-36 32 0 0,-20 18-32 0 0,0-19 32 0 0,21 0-32 0 0,-21-19 32 0 0,20-18-32 0 0,-20 2 0 0 0,22-2 0 0 0,-22-18 0 0 0,20 0-96 0 0,-20 0-257 0 0,20 0-255 0 0,-20 0-642 0 0,21 0-864 0 0,-21 0-1505 0 0,0 0-2787 0 0</inkml:trace>
  <inkml:trace contextRef="#ctx0" brushRef="#br0" timeOffset="1">8544 1013 5317 0 0,'0'-19'1505'0'0,"-20"19"-191"0"0,-21-19-97 0 0,21 19 416 0 0,-1 0-127 0 0,-21 0-257 0 0,21 0-256 0 0,-19 0-128 0 0,-1 19-257 0 0,19 0-159 0 0,-18-1-129 0 0,-1 1 0 0 0,0 17 1 0 0,19-18-33 0 0,2 19-32 0 0,-1 18-64 0 0,21-18-64 0 0,-20 0-31 0 0,20 0-97 0 0,0-1 64 0 0,20-17 0 0 0,1 0-32 0 0,-21-1-32 0 0,42-18 64 0 0,-21 0-32 0 0,19 0 96 0 0,-19 0 160 0 0,41-18 129 0 0,-21-20-1 0 0,-1 2-96 0 0,-19 18 33 0 0,21-19-33 0 0,-21-1-192 0 0,-1 2 32 0 0,21-1-96 0 0,-21 0 0 0 0,-20 0 0 0 0,22 1-32 0 0,-22-1-64 0 0,0 0 64 0 0,0 0 0 0 0,0 19 0 0 0,-22-19 1 0 0,22 0-1 0 0,-20 19 0 0 0,20-1 0 0 0,-20 2 32 0 0,20 17 0 0 0,0 0 0 0 0,0 0-32 0 0,0 17-64 0 0,-21 2 32 0 0,21 19 64 0 0,0 16 32 0 0,0-18 0 0 0,0 39 32 0 0,0-21-64 0 0,0 20 64 0 0,21-19-64 0 0,-21 19-64 0 0,20-18 32 0 0,0 17 32 0 0,22-36-64 0 0,-22 17 33 0 0,1-34-33 0 0,19-2 0 0 0,3 0 0 0 0,-22 1-33 0 0,-1-19-63 0 0,0 0-192 0 0,1 0-320 0 0,-1 0-385 0 0,0-19-577 0 0,2 1-896 0 0,-22-20-1314 0 0,20 20-2466 0 0</inkml:trace>
  <inkml:trace contextRef="#ctx0" brushRef="#br0" timeOffset="2">9287 36 4837 0 0,'0'-17'1889'0'0,"0"17"-800"0"0,0-19 737 0 0,0 19-160 0 0,0 0-481 0 0,0 19-737 0 0,0-2 161 0 0,0 2 160 0 0,0 19 31 0 0,-22-2-63 0 0,22 1-160 0 0,0 36 31 0 0,0-17-127 0 0,22 18-33 0 0,-22 18-128 0 0,0-1-63 0 0,20 19-161 0 0,0 2 64 0 0,1-21 320 0 0,-21 1-95 0 0,20-18-161 0 0,-20-1-96 0 0,20-17-32 0 0,-20-2-32 0 0,0-16 0 0 0,0-1-32 0 0,0-19 0 0 0,0 18-64 0 0,0-17-128 0 0,0-19-288 0 0,0 19-577 0 0,-20-19-705 0 0,20 0-1313 0 0,-20 0-1922 0 0,-1 0-2690 0 0</inkml:trace>
  <inkml:trace contextRef="#ctx0" brushRef="#br0" timeOffset="3">8915 1031 5669 0 0,'-20'-18'1666'0'0,"20"-1"-97"0"0,-21 19 33 0 0,21-19 576 0 0,0 19-352 0 0,0-18-545 0 0,21 18-256 0 0,-1 0-224 0 0,0-19-33 0 0,22 19-95 0 0,20 0-225 0 0,-21-18-63 0 0,21 18-65 0 0,-1-18-192 0 0,1 18 0 0 0,0-18-96 0 0,-1 18-32 0 0,1 0 0 0 0,1-19-192 0 0,-1 19-416 0 0,-1 0-1090 0 0,0 0-1153 0 0,2 0-2306 0 0,-21 0-4131 0 0</inkml:trace>
  <inkml:trace contextRef="#ctx0" brushRef="#br0" timeOffset="4">10399 791 7399 0 0,'-41'0'1986'0'0,"20"0"-256"0"0,1 0 191 0 0,-22 0 1 0 0,22 0-480 0 0,-22 0-321 0 0,1 0-353 0 0,1 19-223 0 0,-2-1-65 0 0,1 19-127 0 0,-1-18-161 0 0,2 17 64 0 0,-2 1-96 0 0,22 0 0 0 0,-1-18-96 0 0,1 18 32 0 0,20-1-63 0 0,0-18-1 0 0,0 19 0 0 0,0-18-32 0 0,20-1 32 0 0,1-18-32 0 0,-1 0 0 0 0,0 0 32 0 0,22 0 64 0 0,-22 0 0 0 0,22-18-32 0 0,-1-1 0 0 0,1 1 0 0 0,-2-1-64 0 0,1 1 32 0 0,-21-1-64 0 0,22-17 64 0 0,-21 18-32 0 0,0-20 0 0 0,-1 20 0 0 0,1-19-32 0 0,-1 19 64 0 0,1-19-64 0 0,-21 20 32 0 0,0-21 0 0 0,0 19 0 0 0,0 2 0 0 0,0-2 0 0 0,0 19 32 0 0,0 0-32 0 0,-21 0-96 0 0,1 19 32 0 0,20-2 64 0 0,-21 20 32 0 0,21 0 64 0 0,0 0-64 0 0,0-1 0 0 0,0 20 64 0 0,21 0 32 0 0,-1-2-32 0 0,22 2-64 0 0,-1-20 129 0 0,20 1 351 0 0,-19 0 129 0 0,19 0-33 0 0,2-37 1 0 0,-23 19-65 0 0,1-2-191 0 0,0-17-97 0 0,2 19-96 0 0,-23-19-128 0 0,21 0 0 0 0,-21 0 0 0 0,22 0-160 0 0,-42 0-481 0 0,20 0-800 0 0,-20 19-1217 0 0,0-19-2371 0 0,0 18-5893 0 0</inkml:trace>
  <inkml:trace contextRef="#ctx1" brushRef="#br1">686 303,'0'-6,"0"-6,-5-1,-2-4,0-5,-3 3,-1 8,3 13,-4 10,1 14,2 12,-2 11,0 13,2 10,-2 10,1 6,-4 8,-4 10,1 2,-2 3,3-2,3-8,5-12,3-10,8-8,8-11,8-11,10-13,11-13,9-11,6-6,10-11,3-9,1-7,-7-6,-8-3,-8-1,-18 3,-18 8,-10 7</inkml:trace>
  <inkml:trace contextRef="#ctx1" brushRef="#br1" timeOffset="1">52 669,'-5'0,"-7"0,-6-5,4-2,11 6,10 2,15 2,8 0,9 0,9 4,12 1,5-1,7-1,7-2,5-2,4-1,-2 0,-7-2,0 1,-9 0,-7-1,-7 1,-15 5,-14 7,-11 2</inkml:trace>
  <inkml:trace contextRef="#ctx1" brushRef="#br1" timeOffset="2">1017 945,'0'-6,"0"5,0 6,6 9,0 6,6 10,0 11,-2 9,3 6,-1 4,-3 2,3 1,-1-5,-3-2,-2-5,3-7,0-4,-2-5,3-8,0-4,-1-10,-3-8</inkml:trace>
  <inkml:trace contextRef="#ctx1" brushRef="#br1" timeOffset="3">957 1159,'0'-6,"0"-6,0-6,5-6,7 1,12 5,6 0,4 3,6 5,2 3,-2 3,-2 2,-2 2,-3 1,-1-1,-7 6,-2 2,-5 4,-5 6,-6-1</inkml:trace>
  <inkml:trace contextRef="#ctx1" brushRef="#br1" timeOffset="4">1771 1189,'0'-5,"-5"-2,-7 0,-6 2,-6 1,-3 2,-3 1,-1 5,0 9,-1 5,1 7,5 3,7 2,7 2,6 0,8 0,10-6,7-6,6-8,9-5,4-4,5-3,1-1,-2-5,-8-8,-5-6,-2-5,-6-3,-6-2,-6-2,-4 0,-9-5,-8-1,-2 0,-4 1,-4 8,1 3,0 6,-2 6,3 11,5 11,5 10,4 6,8 10,4 5,6 0,6-1,6 4,3-6,2-4,7-1,2-7,5-7,0-7,3 1,-1-2,-3-3,-8-2</inkml:trace>
  <inkml:trace contextRef="#ctx1" brushRef="#br1" timeOffset="5">2254 1128,'0'-5,"0"3,5 8,2 7,-1 7,0 6,3 3,0 1,4 2,4 6,0 1,2-1,-2-1,-4-3,-5-1,3-1,-2-6</inkml:trace>
  <inkml:trace contextRef="#ctx1" brushRef="#br1" timeOffset="6">2103 914,'0'-5,"5"-2,2-5,5 0,5 1,5 9,4 4,-2 7,-1 7,-4 6,-5 5,-5 2,-4-3</inkml:trace>
  <inkml:trace contextRef="#ctx1" brushRef="#br1" timeOffset="7">2737 1098,'0'5,"0"7,0 7,0 5,0 3,0 3,0 7,0 2,-5-1,-2-1,1-2,1-1,6-13,9-8,2-13,-1-11,3-9,4-7,-1-8,2-4,3-6,-3 0,1 2,2 4,3 2,-4 4,1 6,1 13,-4 15,-4 12,-5 8,-4 7,-4 4,-1 6,-1 2,-1 0,0-3,0-1,5-2,8-7,6-8,0-12,3-8,2-9,-2-2</inkml:trace>
  <inkml:trace contextRef="#ctx1" brushRef="#br1" timeOffset="8">3372 1128,'0'5,"0"7,0 7,0 5,0 3,0 4,5 0,2 1,0 0,3 0,1-1,-2 0,-3-5</inkml:trace>
  <inkml:trace contextRef="#ctx1" brushRef="#br1" timeOffset="9">3432 852,'0'-6,"5"-1,7 1,1 6,4 8,4 8,-2 7,-4-1</inkml:trace>
  <inkml:trace contextRef="#ctx1" brushRef="#br1" timeOffset="10">3884 1097,'0'5,"0"7,0 7,0 5,0 3,0 9,0 2,-5 0,-2-1,1-1,1-2,1-2,7-6,7-13,3-13,4-12,4-10,4-6,3-3,-4-7,-1-2,2-5,1 1,1 1,1 4,-4 3,0 3,-1 1,3 1,-5 12,-5 13,-5 13,-5 16,-3 15,-8 5,-2 7,0-1,0 2,3-2,1-5,6-10,3-5,5-7,7-8,4-7,5-8,-3-6</inkml:trace>
  <inkml:trace contextRef="#ctx1" brushRef="#br1" timeOffset="11">4639 1097,'-6'0,"-5"0,-8 0,-5 0,-3 0,-3 0,-1 0,5 5,1 2,6 4,5 7,5 4,10 5,9-4,14 1,18-4,17-6,14-5,9-4,8-8,-3-4,-10-5,-13-6,-13-1,-15-1,-13-3,-11-3,-7 9,-5 12,-2 12,-1 10,0 7,1 5,1 8,0 3,0 0,1 3,5 0,2-3,-1-2,0-3,-2-2,-2-2,-6 0,-7-6,-8-7,-10-7,-10-5,-10-3,-11-3,-6-1,-7 0,-1-1,1 6,3 2,14 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5:5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460 250,'-5'0,"-10"0,-8 0,-4 5,-2 6,-1 1,5 3,2 3,5 4,0 3,5 1,3 1,4 1,3-1,1 1,7-5,6-6,7-7,3-4,5-8,-4-8,0-12,1-7,0-2,-3-6,0-1,-4-3,-5 0,1 4,-2-3,-3 3,-2 1,-2 4,-2 1,-5 7,-3 3,-4 4,0 2,2 7,1 9,4 10,1 7,2 6,1 7,5 3,1 1,0 3,0 0,2 3,0 3,-1-1,3 1,0-1,-3-5,3-3,0-4,-2-2,2-6,-1-2,-1-1,-3 2,-1-4</inkml:trace>
  <inkml:trace contextRef="#ctx0" brushRef="#br0" timeOffset="694.848">730 61,'0'-4,"0"2,0 7,0 7,0 6,0 4,5 4,1 1,0 1,-2 5,4 2,1-2,-3 4,0 0,-3 3,-1-1,-1-2,-1-4,4-1,2-3,0-1,-2-1,4-5,4-7,6-5,3-4,4-9,1-7,7-3,1-3,-1 0,0 4,-7-1,-2 2,-2 2,1 3,-8 8,-7 2</inkml:trace>
  <inkml:trace contextRef="#ctx0" brushRef="#br0" timeOffset="1715.61">1 1034,'0'-5,"4"-1,7 0,5 2,6 0,2 2,7 1,8-4,6-1,4 0,8-3,8 0,12-3,6 0,7-2,7 1,10-2,5 2,2-1,-5-4,-7 2,-7-1,-15 2,-16 0,-11 1,-9 4,-12 8,-16 9,-20 3,-10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7:50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6 135,'-4'-4,"2"-3,7 6,7 3,6 5,9 6,5 10,5 6,7 3,4 4,4 2,-3 3,-1-1,-3-3,0-2,-4 1,-4-1,-3-1,-4-2,-1-2,-2-6,-1-3,1-4,-6-1,-5-3</inkml:trace>
  <inkml:trace contextRef="#ctx0" brushRef="#br0" timeOffset="403.368">601 0,'-5'5,"-1"5,-14 21,-12 13,-5 9,-7 4,1 6,3 7,3 0,4-2,2-4,8-4,6-7,7-8,5-7,3-5,2-5,1-1,1-6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7:52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1,'5'0,"6"5,19 10,14 12,4 6,3 7,3 5,-5 5,0 3,0 1,-3 6,-6-4,1-1,-3-5,-3-8,-8-5,-3-10,-2-4,-4-6</inkml:trace>
  <inkml:trace contextRef="#ctx0" brushRef="#br0" timeOffset="320.94">865 28,'0'5,"0"5,0 25,-5 15,-1 14,-4 4,-1 0,2 2,-2-1,0 1,3-2,2-4,2-3,2-3,2-2,0-1,-4-1,-2-5,1-2,0-4,2-5,1-4,-3-8,-2-4,1-6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7:54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57,'-5'0,"-1"-5,0-6,6 0,8 0,6 3,6 3,4 1,3 3,1 0,0 6,1 6,-1 6,0 5,-1 3,-4 2,-6 5,-7 3,-4 3,-8 1,-9 3,-11 3,-6 3,-4 3,-5 1,-1 2,2 1,6-1,4 1,7-5,6-6,10-11,6-6,6-8,7-7,5-6,8-8,9-4,2-5,3-6,4 0,3-1,-2 2,-5 4,-5-1,-5 2,-7 3</inkml:trace>
  <inkml:trace contextRef="#ctx0" brushRef="#br0" timeOffset="280.146">1 516,'4'0,"7"0,29 0,16 0,8 5,8 1,-1 0,-2-2,-8 4,-6 0,-7-1,-8 3,-5 4,-10 5,-8-2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8:03.1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378 266,'-4'0,"-12"0,-6 0,-5 0,-3 5,0 6,-4 5,-1 10,0 5,2 6,2 6,2 5,6 4,6-3,7-5,9-6,9-3,9-10,5-7,9-8,3-10,0-9,4-8,0-6,-1-8,-4-7,-1-3,-3-3,-6-4,-2-2,-4-2,-2-2,-2 0,-4 4,-3 1,-3 5,-2 5,-1 5,0 3,-5 7,-7 8,0 10,-4 12,2 9,2 7,5 4,2 2,2 1,2 0,1 0,1 4,-1 1,1 4,4 5,2 4,-1 3,-1 3,-2 1,4 0,0 1,-1-4,3-7,1-6,2-5,4-8,4-8,-1-12,-5-7</inkml:trace>
  <inkml:trace contextRef="#ctx0" brushRef="#br0" timeOffset="452.284">784 77,'4'-4,"7"-2,5 0,10 1,9 2,4 5,-1 8,-6 6,-9 5,-8 4,-7 2,-10 1,-3 5,-7 1,-5 0,-4 3,-4 0,-2 3,-1-1,0-2,5 1,6-1,5-2,6-2,8-7,8-8,7-7,6-6,3-3,6-2,3-1,-1 0,-1-1,-1 1,-2-4,-2-2,0 1,-6 1</inkml:trace>
  <inkml:trace contextRef="#ctx0" brushRef="#br0" timeOffset="711.819">702 510,'0'-5,"0"-6,5-1,1-3,5 1,4 3,5 3,3 3,3 3,1 1,1 1,0-4,4-2,2 1,-1 1,4 1,0 5,-2 4,-2-1,-7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9:22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439 435,'-5'0,"-19"0,-11 4,1 7,1 5,2 6,2 2,1 7,5 3,2 5,5 0,5 3,4-2,3-2,8-8,6-9,8-8,4-11,4-11,1-7,1-7,1-8,-6-8,-1-6,-4-1,-6-1,-5-3,-3 4,-3 0,-1 3,-5 0,-2 2,-5 4,1 4,-4 2,-2 3,-5 5,-1 7,1 11,6 11,5 8,5 8,3 3,6 8,4 2,4 4,1 6,3 3,3 3,-1 3,1 0,2 1,-3 0,1 0,-2-5,-1-2,-1-4,0-5,3-5,4-8,-3-8</inkml:trace>
  <inkml:trace contextRef="#ctx0" brushRef="#br0" timeOffset="467.262">736 164,'0'-4,"0"2,0 7,0 7,0 6,0 4,0 4,0 1,0 6,0 1,-5 5,-1 4,0 5,2 3,0-3,2 0,1-3,1-6,0-4,0-3,5-4,6-5,5-7,6-11,2-11,3-4,1-6,0 1,0-2,0 2,0 3,0-1,-1 3,0 2,0 2,0 3,0 2,-5 0</inkml:trace>
  <inkml:trace contextRef="#ctx0" brushRef="#br0" timeOffset="1113.253">6 1272,'0'-4,"-4"-3,2-3,7-1,7 2,10-2,12 0,8-2,11 1,10-2,9-3,10 1,9-1,8 2,6 4,-2-1,0 1,-8-1,-6 1,-10 2,-8 3,-13 2,-10 2,-15 6,-12 2</inkml:trace>
  <inkml:trace contextRef="#ctx0" brushRef="#br0" timeOffset="1886.395">547 1434,'0'-4,"-5"-2,-6 0,-5 1,-1 6,-1 3,-3 6,-2 5,-6 4,-4 5,1 7,0 2,5 1,4 3,5 1,5-3,6-1,4-3,6-6,8-8,7-7,4-4,8-9,4-7,0-8,-6-9,-2-5,-2-6,-4-6,-6 0,-6-2,-3 3,-3 3,-2 5,-1 3,0 3,-5 6,-1 2,-4 5,0 10,2 10,6 10,9 6,9 5,5 2,-1 2,2 0,2 0,-4-1,0 0,2 5,-4 0,1 0,-3-1,0-2,-2-1,2-1,2-1,-2-4</inkml:trace>
  <inkml:trace contextRef="#ctx0" brushRef="#br0" timeOffset="2250.082">790 1380,'-5'0,"-1"-4,5-2,7-5,7 0,6 2,5 2,2 3,2 1,-4 7,-2 2,-4 4,-6 6,-4 5,-4 2,-2 3,-2 2,-1 4,-5 2,-1 5,1-1,0-1,3-3,0-2,7-7,6-8,7-6,4-10,4-10,-3-8,-4-1</inkml:trace>
  <inkml:trace contextRef="#ctx0" brushRef="#br0" timeOffset="2498.809">763 1623,'-5'0,"4"0,6 0,7 0,10 0,7 0,2-4,6-2,0 0,0 1,1-3,0 0,-2 1,-3 2,-3 2,-5 5,-8 4</inkml:trace>
  <inkml:trace contextRef="#ctx0" brushRef="#br0" timeOffset="3854.62">1520 921,'0'4,"0"7,4 1,2-6,5-4,-1-7,0-7,-8-2,-4 6,-1 10,-1 8,6 3,6-1,3-7,-2-9,-6-8,-4 2,-6 3,-2 7,0 9,7 6,4 2</inkml:trace>
  <inkml:trace contextRef="#ctx0" brushRef="#br0" timeOffset="4653.996">2141 245,'-5'0,"-5"0,-16 0,-7 5,-4 6,-3 5,-1 5,3 4,3 6,3 3,6 0,9 4,6-1,6-1,3-3,7-2,7-2,10-5,7-8,3-6,0-4,-1-9,0-8,-2-6,-5-10,-2-5,-6-2,1-4,-4 0,-4-3,-3-3,-3 0,-2 0,-1-3,-5 2,-6 0,-2 3,-3 4,2 3,2 4,4 12,8 13,8 12,8 10,0 7,3 4,3 7,-3 1,0 5,-3 5,1 3,-4-1,2 0,2-3,-1-5,0 1,3-2,-2-4,1-6,-3-9</inkml:trace>
  <inkml:trace contextRef="#ctx0" brushRef="#br0" timeOffset="5036.496">2276 110,'0'-4,"0"-7,5-1,1-3,4 1,6 3,4 3,3 3,3 2,1 2,0 1,-3 5,-2 2,-5 4,-5 5,-4 4,-5 4,-1 6,-7 3,-6 6,-2-1,-3 4,1-1,3 1,4-1,3-4,7-3,7-7,8-13,0-14,-2-6</inkml:trace>
  <inkml:trace contextRef="#ctx0" brushRef="#br0" timeOffset="5272.932">2249 407,'0'-4,"5"-7,5-1,12 2,5-3,3 2,6 2,6 2,0-1,-2 0,-4 1,-2 3,-4 1,-1 1,-2 2,-5 0</inkml:trace>
  <inkml:trace contextRef="#ctx0" brushRef="#br0" timeOffset="6125.872">1817 1029,'0'-5,"4"-5,7-2,6 1,4-1,8 0,8-2,8 2,9-2,9-3,8 1,6-1,3-3,-2 3,-1-1,0 3,-4-1,-9-2,-7 2,-8-1,-9 3,-5-2,-9 8,-10 4</inkml:trace>
  <inkml:trace contextRef="#ctx0" brushRef="#br0" timeOffset="6881.236">2330 1299,'-4'0,"-7"0,-10 9,-11 4,-5 3,0 9,1 4,-2 2,1 5,6 1,4 3,7 0,6-3,11-7,6-4,6-7,7-7,5-5,8-3,4-8,6-8,0-5,-2-6,3-7,-7-4,-3-4,-7-2,-8 3,-1 2,-4-2,-3 1,-7 2,-4 2,-6 2,-1 1,-3 6,-4 2,-4 5,-2 5,2 9,6 9,5 8,9 7,10 3,3 3,4 1,5 4,3 2,2-1,6-1,3-3,0 0,-2-2,-1-1,-1 0,-6 0,-3-5,1-1,0-5,-3-4</inkml:trace>
  <inkml:trace contextRef="#ctx0" brushRef="#br0" timeOffset="7170.357">2627 1272,'0'-4,"0"2,5 2,6 6,5 6,10 1,5 3,1 4,1 2,3-2,0 0,-1 2,3 0,-1-2,-2 0,-7 0,-4-2,-1-5,-4-4</inkml:trace>
  <inkml:trace contextRef="#ctx0" brushRef="#br0" timeOffset="7426.906">3060 1164,'0'5,"-5"10,-1 8,0 8,-3 5,-1 4,3 1,1 2,-3 3,1 3,1 2,3 2,0 1,3 0,0 6,1 0,0 1,1-7,-1-2,0-6,1-7,-1-9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9:36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378 1445,'-4'0,"-7"0,-15 9,-7 8,-3 5,0 4,6 2,4 5,6 2,6-1,6-1,4-1,3-3,6-5,7-7,6-7,4-4,4-9,1-8,1-6,1-6,-1-7,0-4,-5 0,-2-4,-4 0,-5 2,-5-2,-3 0,-3 3,-1 3,-1 1,-5 2,-1 2,-4 4,0 3,1 8,3 12,8 10,2 7,6 7,7 2,4 8,-1 1,1 0,2-2,1-1,-3 2,0-4,1-2,-3-2,-5-1,1 0,1 1,-1 0,-3-4</inkml:trace>
  <inkml:trace contextRef="#ctx0" brushRef="#br0" timeOffset="1783.869">838 1336,'0'-4,"4"-7,7-1,6 2,-1-3,3 2,2 2,2 7,1 9,3 7,-5 7,-6 4,-5 2,-4 1,-5 1,-1-1,-1 1,-2-1,1-1,0 0,1 1,4-6,6-6,7-5,4-6,-1-7,0-4,-2 0</inkml:trace>
  <inkml:trace contextRef="#ctx0" brushRef="#br0" timeOffset="2051.631">838 1580,'4'0,"7"0,15-5,12-1,4 0,0 1,2 2,-2 1,-4-4,-3 0,-4 0,-6 1</inkml:trace>
  <inkml:trace contextRef="#ctx0" brushRef="#br0" timeOffset="-2052.024">378 310,'-4'0,"-11"4,-13 2,-5 5,-2 4,0 5,7 8,3 4,1 5,4 2,7 3,4 3,5-1,2-3,7-5,6-8,7-8,4-9,4-10,1-9,-3-9,-2-11,0-9,-3-7,-1-7,-3-2,-4-3,-4 0,-4 0,-1 5,-2 2,-5 5,-2 0,-4 4,-1 3,-2 4,1 3,-2 6,1 12,4 13,3 11,8 7,3 6,5 7,2 4,4 3,3 6,3 4,-1 7,0 3,1 2,2-2,2-1,-4-5,-1-4,1-4,2-6,1-10,-4-13,0-16,-3-6</inkml:trace>
  <inkml:trace contextRef="#ctx0" brushRef="#br0" timeOffset="-1588.497">514 93,'0'-4,"0"2,0 7,4 7,2 6,5 4,-1 4,0 1,1 6,0 2,-3-1,2 3,0 0,-2 3,2-1,-1-2,-1-3,-3-3,3-2,4-1,5-6,5-6,2-10,2-7,1-3,-3-5,-3-2,2-2,-1-1,3 4,0 2,1-1,-4 0</inkml:trace>
  <inkml:trace contextRef="#ctx0" brushRef="#br0" timeOffset="-951.756">0 1120,'5'0,"5"-4,12-2,9-5,11 0,5-2,10 0,4 2,10 0,7 0,4-2,6 2,2-3,-1 1,-5-1,-9 1,-8 4,-10 2,-10 3,-9 2,-7 1,-12 2,-15 4,-7 1</inkml:trace>
  <inkml:trace contextRef="#ctx0" brushRef="#br0" timeOffset="2750.734">1297 796,'-4'5,"-3"5,2 7,0-5,6-4,3-9,1 2,-5-1,-3 5,4 2,2-5,0 1,0 5,-6 2,-1-2</inkml:trace>
  <inkml:trace contextRef="#ctx0" brushRef="#br0" timeOffset="6192.306">1784 364,'0'-5,"-14"-1,-9 0,-5 1,-3 2,0 6,0 2,1 5,1 5,5 5,3 4,4 2,5 1,5 5,4 3,2-2,1 0,5-2,7-6,6-3,3-5,5-6,5-4,3-8,0-4,-1-10,-2-8,-1-3,-6-8,-2-2,-6 1,-4-4,-5 1,-4 2,-2 3,-6-3,-2 1,-4 1,-5 3,-5 1,-3 1,3 1,0 1,-1 5,3 11,5 11,5 16,8 9,10 5,2 2,5 5,4 1,-2-2,1-2,2 2,2 0,-3-2,-1-2,2-2,1-6,-2-7</inkml:trace>
  <inkml:trace contextRef="#ctx0" brushRef="#br0" timeOffset="7027.006">1919 337,'-5'0,"-1"-5,5-1,7 0,7 1,6 2,4 1,4 1,0 0,2 1,-1 1,1 4,-6 5,-6 7,-6 5,-5 2,-4 3,-6 1,-3 0,0 5,-4 1,1-1,1 0,3-3,2-1,6-5,8-7,6-7,6-9,3-10,2-2,-3-5,-7 0</inkml:trace>
  <inkml:trace contextRef="#ctx0" brushRef="#br0" timeOffset="7259.634">1946 580,'0'-5,"13"-1,15-4,6-1,3 2,-1 2,2 3,1 1,-4 2,-1 1,-3 0,-2 0,-6 5,-6 2</inkml:trace>
  <inkml:trace contextRef="#ctx0" brushRef="#br0" timeOffset="7827.436">1621 1039,'0'-4,"5"-2,10-5,13 0,9-2,9 0,10-2,9 1,7 0,6 0,3 0,1 1,-3 3,-3-1,-3 1,-7 2,-8 3,-11 2,-8 1,-15 2,-17 5,-9 1</inkml:trace>
  <inkml:trace contextRef="#ctx0" brushRef="#br0" timeOffset="8479.618">2054 1255,'0'-4,"-5"-2,-10 0,-8 1,-4 6,-7 8,-2 6,1 6,1 4,6 2,4 1,6 0,6 1,5-1,8-1,8-4,8-6,6-6,7-10,4-9,0-4,-5-4,-3-9,-2-4,-4-2,-6-5,-1-1,-2 1,-4 2,-2 3,-3-3,-1-1,-5 2,-3 2,1 10,1 14,1 12,1 10,2 8,5 8,2 4,5 0,4 4,6-1,2 4,3-3,1-1,1-4,0-3,0-2,0-6,-1-2,1-5,-6-9,-6-11,-5-5</inkml:trace>
  <inkml:trace contextRef="#ctx0" brushRef="#br0" timeOffset="8707.27">2216 1228,'4'0,"7"0,15 0,7 0,4 0,-1 0,-2 5,-2 6,-1 1,-2 3,-2-1,-4 2,-2-2,-1 1,-2 3,-6-2</inkml:trace>
  <inkml:trace contextRef="#ctx0" brushRef="#br0" timeOffset="8959.654">2621 1120,'-4'0,"-3"5,-3 1,-1 4,-3 6,-3 4,1 3,-2 3,-2 1,3 5,3 2,5 0,-1-2,1-1,3-1,1 3,3 0,0 0,2-1,0-2,1-6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10:28.1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33 109,'-4'0,"2"0,7 4,7 7,6 5,4 1,4 1,6 8,2 3,5 2,0 4,-2 1,-2 4,-3 0,-3-8,-5-4,-3-2,0-1,-4-5</inkml:trace>
  <inkml:trace contextRef="#ctx0" brushRef="#br0" timeOffset="267.137">601 55,'-5'0,"-10"0,-3 4,-3 7,2 5,0 10,-2 5,-6 6,-3 11,-1 6,-1 3,2 2,1 3,5-3,2-3,5-1,6-7,4-5,3-7,3-8</inkml:trace>
  <inkml:trace contextRef="#ctx0" brushRef="#br0" timeOffset="520.299">6 298,'-4'0,"2"0,12 4,8 2,5 0,9-1,3 3,5 0,5-1,3-2,4-2,2-1,0-1,-4-1,-1 0,-4 0,-11 0</inkml:trace>
  <inkml:trace contextRef="#ctx0" brushRef="#br0" timeOffset="852.494">439 0,'-5'0,"-1"5,0 6,-3 5,0 6,1 2,2 7,2 3,2 5,1 4,1 5,0 3,1 3,-1 0,0 5,1-2,-1-2,0-2,0-4,0-7,4-5,3-5,-2-3,0-6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6T08:08:1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244 193,'-5'0,"-6"0,-5 0,-1 4,-1 2,2 5,-1 4,2 5,0 3,2 3,3 6,3 2,4-1,1 0,6-6,7-8,6-12,5-11,-1-10,0-8,1-3,-3-3,-5-1,-4-1,-5-3,-2-2,-3 1,0 2,-1 1,0 2,-5 6,0 1,-5 1,0-1,-3 3,1 1,3 7,3 11,2 9,3 9,1 5,1 3,5 2,6 1,2 5,3 5,3 2,-2 1,2 5,-4-3,2 2,-4-4,2-8,-2-5,1-8,3-8,3-10,-1-10,-5-4</inkml:trace>
  <inkml:trace contextRef="#ctx0" brushRef="#br0" timeOffset="480.641">325 139,'0'-5,"4"-1,7-4,6-6,4 1,3 2,3 4,1 3,-5 8,-5 7,-7 7,-4 6,-9 3,-3 3,-6 0,-1 0,-3 6,1 0,3-1,3 0,3-3,8-1,6-5,8-7,5-7,3-4,2-4,1-7,1-2,-5-5,-7 0</inkml:trace>
  <inkml:trace contextRef="#ctx0" brushRef="#br0" timeOffset="764.378">379 382,'0'-5,"4"-1,7 0,6 2,4 0,4 2,1 1,2 1,0 0,0 0,0 0,0 0,-5-4,-2-2,-4 0</inkml:trace>
  <inkml:trace contextRef="#ctx0" brushRef="#br0" timeOffset="1585.261">28 733,'4'0,"7"0,5 0,6 0,2 0,7 0,3 0,5 0,5 0,3-4,9-3,3 2,6-5,5-4,5 0,-1 3,0-2,-3 1,-4 3,-9 3,-10 3,-9 1,-5 2,-10 0</inkml:trace>
  <inkml:trace contextRef="#ctx0" brushRef="#br0" timeOffset="2333.143">379 976,'-5'0,"-5"0,-7 10,-4 2,-4 4,-1 4,-2 3,0 3,4 0,7 2,1 0,4 0,3-1,8-4,10-6,6-7,7-4,3-8,2-8,2-7,-1-6,-4-3,-2-1,-4-2,-6 1,0-1,-2 1,-3 0,-2 1,-7 4,-4 2,-4 5,-1-1,-3 4,0 8,4 10,7 8,4 7,3 5,4-3,6 1,0 0,3 1,-2 1,2 1,2 0,2-3,-2-2,0-5,-3-4</inkml:trace>
  <inkml:trace contextRef="#ctx0" brushRef="#br0" timeOffset="2621.181">568 949,'5'0,"5"5,7 1,4 0,4 3,1 5,2 0,0 2,0 4,0 2,0-3,0 1,-6 1,-1-3,-4-4</inkml:trace>
  <inkml:trace contextRef="#ctx0" brushRef="#br0" timeOffset="2849.063">838 922,'-4'0,"-7"5,-6 6,-4 5,1 5,0-1,2 1,6 1,-1 1,2 2,3 1,3 1,2 0,-3-5,0-5</inkml:trace>
  <inkml:trace contextRef="#ctx0" brushRef="#br0" timeOffset="4173.282">271 2571,'-5'0,"-5"0,-12 4,-5 7,-3 5,-2 10,6 5,2 1,0 1,5-2,5 4,6 0,3-1,8-1,7-3,7-6,6-6,2-12,3-11,-4-10,-2-6,-4-5,-1-2,-3-5,-4-3,-3-3,-4 0,-2-3,-1 1,-5 4,-2-2,-4 1,0 3,-4 3,2 2,-2 6,2 2,3 10,3 12,2 10,3 8,2 5,0 9,5 3,2 4,4 1,0 3,-1-2,1-3,0-3,2-4,-1-1,2-7,-2-7</inkml:trace>
  <inkml:trace contextRef="#ctx0" brushRef="#br0" timeOffset="4669.316">298 2490,'0'-5,"4"-1,7 0,6 1,4 2,3 1,3 5,1 3,0 4,-4 6,-2 4,-5 4,-5 2,-9 1,-6 5,-1 2,-5 0,-2 3,-2 0,0-2,3-2,2-2,4-2,6-5,8-8,6-6,6-4,-2-9,-3-8,-5-1</inkml:trace>
  <inkml:trace contextRef="#ctx0" brushRef="#br0" timeOffset="4905.425">352 2787,'0'-5,"4"-1,7 0,6-3,4 0,3 1,8 2,2 2,0 2,-1 1,-2-4,-1-1,-2 1,-5 5,-6 3</inkml:trace>
  <inkml:trace contextRef="#ctx0" brushRef="#br0" timeOffset="5640.655">1 3246,'4'0,"2"-4,23-7,11-6,8-4,5-3,7 1,2 2,6 3,-1 1,2 2,-1 5,-3 4,-3 2,-4 3,-6 0,-8 2,-6 0,-15 4,-11 2</inkml:trace>
  <inkml:trace contextRef="#ctx0" brushRef="#br0" timeOffset="6372.501">352 3327,'-5'0,"-5"0,-12 9,-5 8,-3 6,-2 2,6 3,2 1,5 0,6 0,5-1,4 0,7-6,8-5,7-6,4-6,-1-7,0-8,2-8,1-4,-4-4,0-1,-4-7,-4 0,-5-1,-3 3,-2 0,-2 3,-1 1,-4 5,-2 11,0 12,2 11,1 9,7 9,2 4,5 2,0-1,0 3,2 0,3-2,4-2,4-2,2-6,-3-13,-6-7</inkml:trace>
  <inkml:trace contextRef="#ctx0" brushRef="#br0" timeOffset="6793.155">514 3327,'0'5,"5"1,10 9,8 6,4 5,2 2,5-3,2-2,-1-5,-1 0,-3-4,-1 1,-2-3,0-3,-1-3,-5-3</inkml:trace>
  <inkml:trace contextRef="#ctx0" brushRef="#br0" timeOffset="7073.132">892 3327,'0'5,"-4"10,-2 8,0 4,-4 2,1 6,1 1,2-1,3-2,0-2,3-1,-1-2,2 0,-1-1,0-1,1 1,-1 4,0 2,0 0,0 3,0-4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09:12.53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15386 10040 13 0,'-38'0'16'0,"-1"2"1"0,4 3-8 16,0 0-6-16,4 1 5 0,2 1-1 15,0 1-3-15,4-1 0 0,-2 3 2 0,7-1-4 16,-3 2 0-16,0-1 4 0,2 2 21 16,3-2-19-16,-3 3-2 0,-2-1-4 15,5 1 2-15,-5 3 0 0,2 1-1 16,3 0-1-16,-3 2 0 0,0 2 1 16,3 0 1-16,-3 3 0 0,1 3-2 15,3 0 2-15,-2 2 0 0,-1-2 0 16,3-2 0-16,-1 2 0 0,3-2 0 15,-1 2-2-15,1 0 0 0,-1-1 2 16,-1 0-3-16,5 1 2 0,-1-1 0 0,-3 2-1 16,3 0 4-16,-1 2-3 0,1-1-1 15,-3 2 0-15,3 2-2 0,-5-2 2 16,3 3 1-16,-3-1-1 0,-3 0-2 16,5 1 2-16,-7-4-1 0,-2 3 2 15,2 1-2-15,3 1-1 0,1-2 2 16,11 1 3-16,4-1-2 0,4-4 7 15,0 4 5-15,0-3 2 0,4 2 2 16,4 0-2-16,4 1-3 0,5-1 3 16,10 0-7-16,2-2-1 0,12 1-5 15,13-3 5-15,8 1-6 0,12-5 3 0,5 2-4 16,10-2 2-16,12-2-2 0,4 0-2 16,9 0 3-16,2-1-2 0,2-2 0 15,-5 1 0-15,-3-5 0 0,-5 0-1 16,3-6 1-16,-9-3-1 0,2-5-1 15,-3-1-1-15,-8-10 0 0,1-6 3 0,0-2-1 16,-4-5 1-16,-2-3 0 0,-2-1-1 16,-9-5 1-16,0 2-1 15,-5-5 0-15,-7-1 1 0,0-2 0 16,-2-1 0-16,0-5 1 0,0-4 0 0,2-5 2 16,4-8 0-16,-4-3 2 0,-2-4 4 15,-2 1 0-15,-11 1-3 0,-1-1-1 16,-15-4-5-16,-15-1 0 0,-3-1 0 15,-13 0-1-15,-7 2 0 0,-30 1 0 16,-15-2 0-16,-24-1 0 0,-13 2-1 0,-20-2 1 16,-16 9-1-16,-17 7 1 15,-21 8-1-15,-19 11-1 0,-17 10 1 16,-18 11-1-16,-10 7 1 0,-13 9 0 16,-4 4 0-16,23 20-1 0,31 7-1 0,39 10-3 15,39 3-8-15,25 1-8 0,23 4-11 16,19 5-16-16,16 7-34 0,16-1-62 15</inkml:trace>
  <inkml:trace contextRef="#ctx0" brushRef="#br0" timeOffset="6358.4">9044 8242 59 0,'-7'0'7'0,"-5"0"43"16,6 0-1-16,4 0 9 0,-2 0-2 0,4 0-15 16,0 0-5-16,0 0-1 0,0 0-1 15,0 0-6-15,6 0-3 0,17-3-2 16,12 0 2-16,16-4-3 0,9 1 1 15,9 2 0-15,1-3-10 0,4 3-1 16,-1 2-2-16,-3 0-2 0,-4 1-2 0,-6 0-2 16,-10 1-3-16,-7 0 1 15,0 0-1-15,-7 0 1 0,-5 0-1 16,-5 0-2-16,-9 0-3 0,0 0-6 16,-7 1-9-16,-4 0-14 0,2 2-8 0,-1 0-19 15,-5 0-46-15,-2 3-50 0,0-4-58 16</inkml:trace>
  <inkml:trace contextRef="#ctx0" brushRef="#br0" timeOffset="7245.064">7892 14018 52 0,'2'-3'92'0,"-2"1"-58"15,0-2 5-15,0 2 8 0,2 0 6 16,3 0-4-16,-1-1-11 15,6-1-9-15,0 1-2 0,9-2-3 16,2 1-2-16,5 0-3 0,3-1-3 0,11 2 0 16,-1-1-3-16,2 1 0 0,9 1-1 15,4-2-6-15,-1 2 0 0,-1 2-4 16,-2-2 1-16,-5 2-1 0,-12 0-2 16,-4 0 0-16,-8 0 1 0,2 0-4 15,-1 0-9-15,-5 0-20 0,-3 1-25 0,-10 5-46 16,-4 0-79-16</inkml:trace>
  <inkml:trace contextRef="#ctx0" brushRef="#br0" timeOffset="12528.016">20754 10377 83 0,'0'0'98'0,"0"0"-48"16,21-4 2-16,12 0 0 0,16 0-6 15,9 3-2-15,8-1-11 0,7 2-9 0,7 0-5 16,-1 0-7-16,-5 0 3 0,3 0-7 16,-13 0-1-16,-6 0-1 15,-3 0-2-15,-3 0-2 0,-4-1 0 16,3 1 0-16,-7-3-2 0,1 3-1 0,-8 0 0 15,-8 0-8-15,-4 0-11 0,-12 0-20 16,-7 0-21-16,-6 0-49 0,0 5-81 16</inkml:trace>
  <inkml:trace contextRef="#ctx0" brushRef="#br0" timeOffset="20787.342">32169 10228 139 0,'-17'-14'20'0,"5"2"13"0,-1 4 2 16,5 2 3-16,2 3 10 0,4 3-8 15,0 0-7-15,2 0-16 0,0 4-10 0,-7 5 12 16,5 5-2-16,2 5 3 0,0 8 0 16,0 4 4-16,0 8-5 0,2 6 0 15,5 2 0-15,-3 6 1 0,0 3-8 16,-2 6 10-16,-2 10-10 0,0 4 8 15,0 3-7-15,-2-4-2 0,-6-8 0 16,-1-5-4-16,5-5 2 0,-2-3 3 16,0-3 0-16,2-3-4 0,2-10-2 15,2-7-2-15,12-9-3 0,19-8 1 16,12-10 1-16,11-2 4 0,12-2 5 0,9-12-2 16,12-1-1-16,-3-4-4 0,-3-1-1 15,-7 3-2-15,-8-2 0 0,-1 4-1 16,-12 1-2-16,-3 3-5 15,-5 4-7-15,-12 4-11 0,-10 1-14 0,-8 0-12 16,-11 10-23-16,-4 3-34 0,0 1-55 16,-15 3-108-16</inkml:trace>
  <inkml:trace contextRef="#ctx0" brushRef="#br0" timeOffset="25229.897">31222 10884 94 0,'-15'-1'43'0,"5"0"-12"0,-4-1-7 16,-5 2 7-16,-4 0 4 0,-6 0-10 15,0 5-6-15,-8 0-1 0,0 3 1 0,-9 1-5 16,-3 0-4-16,1 2-5 0,-8 1-1 15,-1 2-2-15,-8 3 1 16,-5-2-3-16,2 0 1 0,-2-1 1 16,1 0-1-16,10-2 0 0,7-1 1 0,4-2-4 15,9 1-6-15,8-4-11 0,6-1-12 16,5-2-15-16,15-1-1 0,5-2 24 16,0 0 5-16,5-5-28 0,11-3 7 15,1-1-4-15,7 0-9 0</inkml:trace>
  <inkml:trace contextRef="#ctx0" brushRef="#br0" timeOffset="25442.3">30318 10980 26 0,'0'-4'29'0,"0"-1"-9"0,-10 3 4 16,-4 0 2-16,-1 2 3 15,-10 0-11-15,1 0-3 0,-5 3-2 0,-7 2-3 16,3 4 1-16,0-3-5 0,0 3 3 16,4 0 0-16,2 0 1 0,5 2-1 15,1-2-5-15,11 3 0 0,8-2 0 16,2 1 2-16,4-2 1 0,21-2 7 15,12-2 16-15,10-2 6 0,11-3-11 0,6 0-5 16,-2 0-7-16,7 0-6 0,-1-1-2 16,-8-2-2-16,-9-1-1 0,-1 2-3 15,-13 0-21-15,-8 2-36 0,-6 0-63 16,-15 8-71-16</inkml:trace>
  <inkml:trace contextRef="#ctx0" brushRef="#br0" timeOffset="29593.965">20828 13828 30 0,'-2'0'37'0,"0"0"5"16,2 0-14-16,-2 0 7 0,2 0 0 0,0 0 2 15,0 0-4-15,0 0-5 0,0 0-5 16,6-3-3-16,5 1-12 0,11 2-3 15,5-2 3-15,2 0 1 0,8 2 4 16,1 0-3-16,5 0 0 0,11 0 2 16,6 0-2-16,6 0 1 0,14 0-3 0,1 0-1 15,6 0-4-15,4 2 2 16,0 0 0-16,8 0-4 0,-4 0 3 16,0-1-3-16,0-1 1 0,-10 2-1 15,-6-2-1-15,-15 0 1 0,-9-1-1 0,-11-5-1 16,-5 0 1-16,-4-1 1 0,-4 0 0 15,-2 1-1-15,0 1 0 0,-4-2-4 16,-6 4 12-16,1 0-3 0,-3 2-4 16,-5 1 1-16,-1 0-4 0,-1 0 2 15,-6 0 0-15,0 0-2 0,-2 1-1 0,-2 2-3 16,0 2-7-16,0 0 0 0,0 0-12 16,0 2-13-16,-4 2-40 0,-14 1-60 15</inkml:trace>
  <inkml:trace contextRef="#ctx0" brushRef="#br0" timeOffset="42746.886">13223 10595 80 0,'-10'0'110'15,"-4"0"-55"-15,5-1-22 0,3 0 2 16,6-1 8-16,0 2 3 0,0 0-7 16,0 0-12-16,4 0-2 0,11-4-3 15,7 1 3-15,7 1-1 0,7 0-3 16,9 0 0-16,0 1-5 0,11-1 0 0,8 0 1 15,7 0-2-15,1-1-3 0,4 2-4 16,-1-2-2-16,1 0-3 16,-9 2 1-16,-3 0-1 0,-9 0-1 15,-5 0-1-15,-13 1 1 0,-10-1-1 16,-6 0 0-16,-9 1-1 0,-4-1 1 0,1-1-1 16,-5 2-1-16,-4 0-10 0,0 0-9 15,0 0-15-15,-4 0-31 0,-15 0-30 16,-4 6-28-16,-8 0-114 0</inkml:trace>
  <inkml:trace contextRef="#ctx0" brushRef="#br0" timeOffset="43695.999">13246 12977 40 0,'33'-7'40'0,"2"0"18"15,9-1-29-15,-3 0-3 0,9 3 2 0,-5 0 0 16,7 1-6-16,2 0-5 0,-1 2-5 16,-1 1-6-16,2 1-1 0,-1 0-3 15,-3 0-1-15,-9 0-8 0,-1 7-32 16,-11 0-35-16,-7 2-46 0</inkml:trace>
  <inkml:trace contextRef="#ctx0" brushRef="#br0" timeOffset="52188.394">7865 9642 14 0,'0'0'14'0,"0"0"-5"16,0 0 5-16,0 0-6 0,0 0-9 15,0 0-5-15,0 0-4 0,0 0 1 16,0 4-16-16</inkml:trace>
  <inkml:trace contextRef="#ctx0" brushRef="#br0" timeOffset="56556.003">20797 13704 208 0,'-49'-11'81'16,"5"0"-38"-16,5 2 2 0,14 1-8 0,13 2 1 16,10 3 3-16,2 2-8 15,18 1-21-15,20 0-7 0,17 0 3 16,20 3 2-16,12 3-4 0,18 2 1 15,-2 0-4-15,1 0-1 0,-7-1 0 0,-4-1-2 16,-2-4 0-16,8-1 1 0,9-1 1 16,11 0-1-16,10 0 1 0,-3-3-2 15,-11-1 0-15,-22 0-1 0,-24 1-1 16,-20-1-2-16,-22 0 3 0,-14 4 2 16,-9-1-1-16,-4 0 0 0,0 1 1 0,-13-2-3 15,-18 2 1-15,-18 0-1 16,-13 0 2-16,-19 0 1 0,-10 3 0 15,-14 0 0-15,-13 4 1 0,-10-1-2 16,-9 1 1-16,-3 1 0 0,3 0 0 0,9 0 1 16,19 0 0-16,28-1 4 0,27-2-2 15,34-1 2-15,20-2-2 0,37-2 1 16,25 1-4-16,16-1 1 0,15 0 0 16,19 0 0-16,8 0-2 0,6 0 2 15,0-2-2-15,-6-3 1 0,-11 1-1 0,-1-1 1 16,-11 2-1-16,-8-3 0 0,-8 1 0 15,-19 1 0-15,-7-2 0 0,-17 3 0 16,-11 0 1-16,-15 1-1 16,-12 0 2-16,-21 2-5 0,-24 0 3 0,-13 0 0 15,-19 0 0-15,-26 0 0 0,-15 3 0 16,-14 3 1-16,-15 0-2 0,-2 1 2 16,5 2-1-16,13-1 2 0,24 0 0 15,26-3 1-15,40-3 0 0,24-2 2 16,24 0 0-16,28 0-2 0,21-2-1 0,16-2 0 15,17-3 0-15,20 2 2 0,7 1 1 16,4-1-1-16,2-1-1 0,-2 3-1 16,-15-3-1-16,-3 2-1 0,-16-1 0 15,-11-1 1-15,-9-1-1 0,-21 4 0 16,-14-3-1-16,-14 2 2 0,-17 3-2 16,-4-2 4-16,-25 1-5 0,-21 2 1 15,-22-1 1-15,-21 1 1 0,-23 0-1 16,-20 0 0-16,-19 6 0 0,-17 4 0 15,-6-2 0-15,9 4 0 0,18-2-1 16,35-1 2-16,50-4 1 0,39 0 1 0,27-4-2 16,35-1 6-16,29 0-4 0,23 0 0 15,21 0 0-15,16-3 0 0,14-1 4 16,11-3-2-16,0 3-4 0,-11 0 1 16,-1 0-1-16,-17 0 0 0,-17-1 0 15,-18-2-1-15,-13 2 1 0,-26-1-2 0,-17 0 1 16,-15 3 0-16,-14-2 2 15,-14 3-2-15,-24 0-2 0,-22-2 1 16,-20 1 1-16,-30 3 1 0,-28 0-2 16,-26 0 1-16,-19 5 0 0,-16 3 0 0,-14 4 0 15,6 2 0-15,17 0 0 0,35 2 0 16,46-4 0-16,51 1-1 0,52-4 0 16,12-1 0-16,45-1 1 0,20 0 1 15,28-1 0-15,23-2 10 0,25-2-18 16,20-2 5-16,15 0 2 0,6 0-1 0,-8 0 0 15,-17-1 0-15,-14-4 0 16,-21-2 0-16,-28 0-6 0,-20-2 15 0,-26 1-6 16,-21 0-1-16,-17 1 1 15,-16 2-1-15,0-2 0 0,-28 1-2 0,-22-1-2 16,-24-1 3-16,-19 2 0 0,-23 2 0 16,-25 1 0-16,-12 3-1 0,-4 0 1 15,-8 2-1-15,14 7 1 0,23 2 0 16,24 1-1-16,38 1 2 0,29 1-3 15,23-3 3-15,14 0-3 0,20-2 1 0,26-1 10 16,16-2-15-16,24 0 5 0,16-4-2 16,24-1 2-16,12-1 1 0,3-3-1 15,-9-3 1-15,-8-2-1 0,-18 2 0 16,-26-2-13-16,-20 1 14 0,-20-2 0 16,-9 0-1-16,-15 2-1 0,-10-3 2 15,-6 4 1-15,-2 2-2 0,-18-2-1 16,-9 3-2-16,0 1 2 0,0 0 2 15,6 2 0-15,4 0-2 0,5 0 1 16,1 3-1-16,-1 1 1 0,6 0-18 16,-3 0-15-16,-1 1-22 0,4 2-28 0,-5 2-44 15,-1-2-73-15</inkml:trace>
  <inkml:trace contextRef="#ctx0" brushRef="#br0" timeOffset="58558.693">12944 10484 60 0,'17'0'124'0,"1"-3"-58"0,-1 2-21 16,8 1-9-16,0-1 8 0,4 1-3 15,4 0-6-15,-4 0-3 0,2 0-7 16,-3 0-2-16,1 0-5 0,2 0-6 15,-2 0-5-15,-2 0-4 0,0 0 0 0,-6 3-3 16,-5-1 0-16,3-1 0 0,-7 2-4 16,7-2-13-16,-5-1-23 0,1 2-27 15,-9-2-44-15,0 1-68 0</inkml:trace>
  <inkml:trace contextRef="#ctx0" brushRef="#br0" timeOffset="59526.98">13372 12993 25 0,'-6'-3'9'16,"0"0"3"-16,-2-2 0 0,3 1 18 15,1-1 18-15,2 2-26 0,2-1 9 16,0 1 2-16,0-2 3 0,0 3-2 0,0-2-5 16,6 1-3-16,15 1-3 0,2 0-3 15,4 1 3-15,6 1 1 0,6 0 1 16,2-1-7-16,9 1 1 16,8 0-5-16,0 0 1 0,8 0-6 0,6 0 0 15,-1 0-3-15,3 0-5 0,-8 0 3 16,-10 1-2-16,-9 0-2 0,-1-1 2 15,-11 0-5-15,-6 2-13 0,-10 1-26 16,-9 0-33-16,-6 5-53 0,-2-2-72 16</inkml:trace>
  <inkml:trace contextRef="#ctx0" brushRef="#br0" timeOffset="61463.715">14945 9821 83 0,'-149'52'-17'0,"5"7"18"0,24 6-2 0,33 8 1 16,31 7 0-16,31 11-25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47:01.8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21657 4430 88 0,'0'-2'65'15,"0"-4"-39"-15,0 0-4 0,4 2-3 16,0 2 11-16,5-2-2 0,5 1-6 15,-3 2-8-15,5-1-3 0,1 1-5 16,3-1-2-16,5 0-4 0,0 1 0 16,4-1-4-16,-2 2-41 0,6 0-57 0</inkml:trace>
  <inkml:trace contextRef="#ctx0" brushRef="#br1" timeOffset="15077.607">14941 9747 41 0,'0'-3'53'16,"0"0"-12"-16,0 2-11 0,0-2 6 0,0 3-1 15,0 0-4-15,0 0-7 0,0 0-9 16,0 0-7-16,0 0-6 16,0 0-2-16,0 3 3 0,0 2-1 15,0 2 3-15,0 0-1 0,0 1-2 0,0 0 0 16,0 0-1-16,4 0 0 0,0 1 2 16,1-4-2-16,1 1 0 0,-4 1-1 15,0-4 1-15,0 0-1 0,-2 1 0 16,0-2 0-16,4 0 1 0,-4-2-1 15,2 0 1-15,-2 2-1 0,2-2 1 0,0 0 2 16,4 0-1-16,5 0 4 16,-3-2-4-16,11 0-1 0,-9-1 3 15,7 0-4-15,-3 2 1 0,3-2 3 0,-1 1-2 16,9-1 2-16,0 0-1 16,4 0-1-16,6 2 3 0,-2-2 0 0,8-1-2 15,1 2 1-15,-1-3 1 0,4 0-2 16,-1 1-3-16,3 0 2 0,3 1-2 15,-5 0 1-15,5 0-1 0,-2 1 1 16,-1 2-1-16,-1 0 0 0,-3 0 0 16,2-1 0-16,-1-1 0 0,3 1 1 0,1 0-2 15,2 0 2-15,1 0-1 0,-5 0 1 16,-1 0-1-16,-3 0 0 16,3 0 1-16,-4-2-1 0,11 3 0 0,0-4 0 15,-3 2 0-15,9 0 0 0,0 0 1 16,0-2-1-16,0 2 1 0,0-1-1 15,-5 0 0-15,1 3 0 0,-4-2 0 16,2 0 0-16,1 2 0 0,1 0 0 16,-6 0 1-16,5 0-2 0,-1 0 1 15,-7 0 1-15,7 0-2 0,-2 0 2 0,-3 0-1 16,5 0 1-16,0 0-1 0,-1 0 0 16,-5 0 0-16,-1 0 0 0,-3 1 0 15,3 2 0-15,-4-3 1 0,9 1-1 16,0-1 0-16,5 1 0 0,5 0 2 15,2 0-2-15,5-1 0 0,-3 1 0 0,0 0 0 16,-2-1 0-16,-2 0 1 0,-2 0-1 16,-3 0 0-16,-3 0 0 15,-6 0-1-15,1-1 2 0,-6 1-1 16,5-2 0-16,-11 2 0 0,-2 0-1 0,-8-2 1 16,-13 2 0-16,-1 0 0 0,-9 0 1 15,-2 0-1-15,2 0-1 0,-2 0 2 16,0 0 0-16,0 0-1 15,0 0 0-15,0 0 0 0,0 0 0 0,0 0 0 16,0 0 0-16,0 0 0 0,0 0 1 0,0 0-1 16,0 0 0-16,0 0 1 0,0 0-1 15,4 0 2-15,0-1-1 16,-2-1-1-16,-2 1 1 0,0 0 0 0,2 0 1 16,-2 0-1-16,0 1 1 0,0-2-3 15,0 1 1-15,0-1 1 0,0 0-1 16,0 0 1-16,-2 0-1 0,-2 1 0 15,-6-1 0-15,-7-2 1 0,9 2-1 16,-7 0 2-16,7-2-1 0,0 1 1 16,-7 0 2-16,9-3-1 0,-2 2 0 15,-4-3 0-15,3 1-2 0,1-1 1 0,-9 0 0 16,9 0-2-16,2-2 0 16,-6 2 0-16,7 1 0 0,1-1 0 0,4 5 0 15,0 0-2-15,-2 2-7 16,0 0-18-16,2 0-27 0,-6 2-52 0,-6 2-147 15</inkml:trace>
  <inkml:trace contextRef="#ctx0" brushRef="#br1" timeOffset="18451.372">16522 7389 211 0,'-10'-10'40'16,"6"-1"-1"-16,4 1-2 0,-2 1-1 0,2 1 3 16,0 1-9-16,0 3-4 15,6-1-12-15,11 2-2 0,1-3-3 16,7 3-2-16,4 3-2 0,0 0-2 16,-2 0 0-16,0 5 0 0,-11 3-4 0,1 4 3 15,-9 3 0-15,-2 1 1 0,-2 3-2 16,-4 4 1-16,-6-1 0 0,-8 3 1 15,-9 1-3-15,-4 1 2 0,0-1-1 16,0 0 1-16,3-2-1 0,-1 0-1 16,8-3 1-16,9-5-1 0,8-2 1 0,0-3-1 15,8-5 0-15,13-4 1 16,6 0 2-16,4-2-2 0,4-1 5 16,4-4-2-16,7-6-2 0,-5 1 1 15,4-1-3-15,-9 0-1 0,-5 0-18 16,-7 3-37-16,-11-1-47 0,1 5-102 0</inkml:trace>
  <inkml:trace contextRef="#ctx0" brushRef="#br1" timeOffset="19861.365">14850 7457 59 0,'0'-7'95'0,"0"-1"-48"0,6-1-4 16,15 1 10-16,2 2-7 0,0-2-10 16,1 4-7-16,1 1-7 0,-2-2-6 0,-7 4-2 15,5 1-1-15,0 0-6 16,-7 0-1-16,7 0-4 0,-13 5 0 15,5 1-1-15,-9 3 0 0,-4 2 2 16,-4 1-1-16,-15 4 2 0,-8-2-2 16,0 1 1-16,2 1-2 0,5-3-1 0,-1-1 0 15,11-2 1-15,-1-6-1 0,7 1-1 16,4-3 0-16,0-2-1 0,0 0 2 16,0 0 3-16,0-4-1 0,0 2-1 15,0-3-2-15,4-1 1 0,5 0-1 16,-1 2 2-16,0-1-1 0,7 3 0 0,-3 1-1 15,-2-2 0-15,9 3 1 16,2 0 0-16,4 0-1 0,-5 3 1 16,3 4 0-16,0 1-1 0,-5 1 2 15,1 3-1-15,-1 0 1 0,-7 2-1 0,-3-2 0 16,2 3 0-16,-3 0 1 16,-3-2 0-16,-4 0 0 0,0 0-1 0,0-4 2 15,-2 3 0-15,-9-2-2 0,-5-1 2 16,-3-1 0-16,3 1-1 0,-9-2 0 15,-2 0-1-15,4 0 0 0,5-4-1 0,-1-1-9 16,13-2-35-16,4 0-23 0,2-7-101 16</inkml:trace>
  <inkml:trace contextRef="#ctx0" brushRef="#br1" timeOffset="20200.533">15563 7448 56 0,'-10'-2'109'0,"0"2"-59"0,1 0-3 16,-1 0-9-16,-4 5-3 0,-3 2-6 16,-2 5-6-16,1 0-7 0,-1 3-5 15,3 1-3-15,3 1-1 0,1-3-5 0,12 3-2 16,0-1 1-16,0-2 0 15,14 0 0-15,1-2 1 0,6-4 0 16,5-1-1-16,-3-5 0 0,2-2 1 16,-2 0 1-16,-1-8 0 0,-1-3 1 0,-11 0 1 15,-3-2 1-15,-7-3 9 0,-2 2-4 16,-11-3-1-16,-8 4-7 0,3 1-1 16,-11 3-1-16,2 0 0 0,0 9-2 15,0 0-2-15,5 0-13 16,3 9-27-16,7-1-27 0,12-1-88 0</inkml:trace>
  <inkml:trace contextRef="#ctx0" brushRef="#br1" timeOffset="20631.353">15913 7405 66 0,'0'-1'124'0,"0"-2"-77"0,0 0 0 15,10-2 0-15,7 0-1 0,-3-1-7 16,5-3-10-16,1 1-6 0,-5-2-4 15,3 0-5-15,-5-1-5 16,-3 3-1-16,-2-4 0 0,-1 3-6 0,-5 0 1 16,-2 0-1-16,0 4-1 0,0-1 0 0,0 2 0 15,0 2 1-15,0 1-1 0,0 1 0 16,0 0-7-16,0 2 0 0,0 7 6 16,0 2 0-16,-4 1 0 15,4 5 0-15,0 0 0 0,0 2 0 0,0 2 0 16,2 8 0-16,0-2 1 0,0 3 0 15,4 2 0-15,2 0-1 0,-4-4 0 16,0-1-3-16,-4-4-11 0,0-3-7 16,0 0-6-16,0-6-14 0,0-1-15 15,-8-2-32-15,-8 0-40 0</inkml:trace>
  <inkml:trace contextRef="#ctx0" brushRef="#br1" timeOffset="20820.145">15865 7606 87 0,'23'-12'106'0,"8"0"-41"0,2-2-3 15,10 2 4-15,3 0-7 0,6 2-11 16,1-2-19-16,3 4-11 0,-4 0-5 16,-1 3-7-16,-3 1-4 0,-11 2-2 0,-8 2 1 15,-4 0-2-15,-6 0-24 0,-3 0-38 16,-4 8-77-16</inkml:trace>
  <inkml:trace contextRef="#ctx0" brushRef="#br1" timeOffset="26760.974">21603 9909 13 0,'0'-2'81'0,"5"2"-53"0,15-4-11 16,9-1 9-16,8 1 5 0,15 0 4 0,10 0-2 16,8-2-11-16,15 1-4 0,6 1-1 15,4 0-6-15,0 2-3 0,-6 2-4 16,-8-1 0-16,-3 1-4 0,-5 0 1 15,-1 0-1-15,-6 0 1 0,-2 0-1 16,-2 0 0-16,0 0-1 0,-8-1-8 16,-4-1-11-16,-13 1-3 0,-8 0-9 15,-11 1-17-15,-11 0-21 0,-7 0-53 16</inkml:trace>
  <inkml:trace contextRef="#ctx0" brushRef="#br1" timeOffset="41337.558">11969 18604 19 0,'-7'0'57'0,"3"0"-30"16,2 0 0-16,2 0 5 0,-2 0-1 15,2 0-2-15,0 0-3 0,0 0-4 16,0 0 0-16,0 0 2 15,0 0 2-15,0 0-4 0,0 0-4 0,4-1-3 16,9-2-4-16,-3-3 8 0,15 3-1 16,0-2-4-16,6-1-2 0,8 0 1 15,11-1 0-15,9-1-1 0,12 0-1 16,11-3-1-16,11-1-4 0,13 2-1 16,1 0-4-16,9 4 1 0,4 4-1 0,-4 2 0 15,0 4-1-15,-9 6-5 0,-18 5-15 16,-13 1-15-16,-12 6-39 0,-14 2-3 15,-9 1-162-15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10:52.6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12826 5672 17 0,'-18'-6'110'15,"8"-1"-48"-15,-9-1-16 0,9 3-10 16,-5-1-5-16,5 3 6 0,-3 2 2 16,3-1-7-16,2 2-13 0,2 0-6 15,-3 0-5-15,7 3-3 0,0 3-1 16,2 4 3-16,0 3 1 0,0 2 5 16,0 7-4-16,4-2 2 0,9 8-5 15,-1 3-2-15,9 3 1 0,-3 5 1 16,9 3-6-16,0 2 3 0,2 2 0 15,2 2-2-15,-4-2 0 0,0-4 1 0,0-3 4 16,-5-2-10-16,1-4 1 0,-6 0 3 16,1 0-1-16,-7-3 0 0,-3 0 0 15,0-3 0-15,-2-1-4 0,-4-4-2 16,-2-3-9-16,0 0-3 0,0-6-14 16,0-2-22-16,0 2-32 0,-6-5-19 0,-4 0-44 15</inkml:trace>
  <inkml:trace contextRef="#ctx0" brushRef="#br0" timeOffset="198.355">12510 6264 87 0,'0'-13'119'0,"0"0"-72"16,0 3-3-16,19 2 1 0,1-2 9 15,9 5-10-15,5-1-12 0,7 0-9 0,2 0-3 16,11 0-4-16,2 0-5 0,6 1-4 15,0 0-4-15,0 1 0 0,-2 4-3 16,-6-1 0-16,-7 1-8 0,-6 0-24 16,-3 0-25-16,-1 1-53 15,-4 3-92-15</inkml:trace>
  <inkml:trace contextRef="#ctx0" brushRef="#br0" timeOffset="479.489">13461 6190 112 0,'-23'3'109'0,"15"2"-56"0,-2 0-18 16,-3 3 2-16,9 4 3 0,2 2-10 15,0 0-6-15,2 0-4 0,6 3-7 16,9-5-1-16,3 3-5 0,5-2-2 16,2-4-1-16,2-3-1 0,0-5 0 0,0-1 1 15,-7-3-1-15,3-9 3 16,-2-5 2-16,-9-2-1 0,-6-3-1 15,-6 0-1-15,0 1-2 0,-18 0-2 16,-13 1 1-16,-11 3-2 0,1 0 3 0,-7 6-5 16,9 2 4-16,6 7-2 0,0 2-2 15,6 3 0-15,4 8-2 0,9 2-26 16,4 1-21-16,10 1-50 0,0-3-99 16</inkml:trace>
  <inkml:trace contextRef="#ctx0" brushRef="#br0" timeOffset="755.071">13922 5994 217 0,'-2'0'59'16,"-2"3"-30"-16,2 8-6 0,2 2 26 0,0 5-11 15,2 6-7-15,10 2-9 0,-6 4-4 16,1-2-4-16,3 4-12 0,-6-3-1 16,-4 2 1-16,0 2-1 0,0 0 0 15,0-5 0-15,0-3 0 0,0-4-2 16,0-7 1-16,0-3-8 0,0-7-12 16,0-4-18-16,0 0-14 0,-2-7 2 15,-10-4-54-15,8 0-29 0</inkml:trace>
  <inkml:trace contextRef="#ctx0" brushRef="#br0" timeOffset="907.91">13730 6035 33 0,'-13'-18'91'0,"9"3"-28"0,4 6-13 0,0 0 3 16,13 5-5-16,16 1-10 16,10 2-3-16,17 1-6 0,2 2-11 0,4 4-11 15,2 3-2-15,-6-1-3 0,-3 4-2 16,-3-2 0-16,-11 2-13 0,1-3-44 15,-7 3-80-15,-4-2-122 0</inkml:trace>
  <inkml:trace contextRef="#ctx0" brushRef="#br0" timeOffset="1440.179">14548 6106 129 0,'-4'-1'102'0,"4"-1"-56"0,-2 2 7 16,-2 0-8-16,4 0-19 0,-4 5-12 15,0 4 9-15,2 1-1 0,-2 2-1 16,-1 3-6-16,3-1-3 0,0 3-3 15,2 1-3-15,0 2-1 0,0 0-3 16,7 0 1-16,1-1-2 0,6-5 1 0,-1-1-1 16,5-6 0-16,-3-5 0 15,5-2 0-15,-3 0 4 0,2-7-1 16,-3 0-1-16,-4-6-2 0,-3 1 3 0,-1-3-2 16,-4 0 0-16,-4-2-2 0,0 3 2 15,0 0 2-15,0 1-2 0,-4 3 8 16,-4 3-3-16,2 3 2 0,3 2-4 15,3 2-3-15,-4 1-6 0,2 8 2 16,2 0 1-16,0 5 1 0,0 0 1 0,9 1-1 16,9 0 1-16,1 2-1 0,4-3 0 15,1-1 1-15,1-1-2 16,2-2 1-16,0-3-1 0,2-3-1 0,-6-4 2 16,1 0 1-16,1-8 1 15,-2-2 0-15,-7-7 0 0,3 0-1 0,-7-2 1 16,-1 0 1-16,-5 1-2 0,-4 1-1 15,-2 1-1-15,0 1 2 0,0 5-3 16,-4 1-8-16,-4 2-18 0,-3 5-30 16,5 2-47-16,0 0-104 0</inkml:trace>
  <inkml:trace contextRef="#ctx0" brushRef="#br0" timeOffset="1888.997">15446 6202 62 0,'-19'11'104'15,"7"-1"-69"-15,5 4-14 0,5 1 16 16,2 3 8-16,0 0 0 0,6 0-25 15,13-2-8-15,4-3 0 0,6-4 4 16,2-4-3-16,4-3-3 0,-4-2 4 0,-8-4 9 16,1-6-2-16,1-1-6 15,-6-4-5-15,-9-2 3 0,-2-1-4 16,-3 0 0-16,-5-1-3 0,0 1-5 16,-5-1 2-16,-9 0-2 0,-9 0 0 0,-4-1 2 15,-4-1-3-15,0-1 6 0,2 2 1 16,0 2 4-16,9 5 13 0,7 5-6 15,7 4-5-15,6 4-2 0,0 8-12 16,0 9-1-16,8 7 8 0,13 8-2 16,4 4 4-16,8 1-12 0,2 3 3 0,0 1 1 15,0 2-1-15,-1-1-3 0,3-3-7 16,-4-5-7-16,-4-5-12 0,-4-10-26 16,-7-5-2-16,3-10 6 15,-9-4-33-15,3-2-60 0,-3-9-49 0</inkml:trace>
  <inkml:trace contextRef="#ctx0" brushRef="#br0" timeOffset="2100.813">15937 6094 158 0,'0'0'83'0,"0"5"-50"15,0 6 21-15,0 2-5 16,13 4-2-16,3 4-11 0,-5 0-9 15,5 2-13-15,-3 2-2 0,-3 3-3 0,7-1-3 16,-7 1-1-16,2 1-3 0,1-2-1 16,-5 0 0-16,-2-5 0 0,0-5-9 15,1-6-19-15,-5-6-13 0,-2-5-21 16,0-1-30-16,0-12-26 0,0-4 8 16</inkml:trace>
  <inkml:trace contextRef="#ctx0" brushRef="#br0" timeOffset="2228.227">15948 6156 84 0,'-6'-12'117'16,"4"3"-54"-16,2 4-11 0,0 2-7 16,12 3-10-16,15 0-7 0,4 4-7 15,6 4-6-15,6 0-12 0,3 1-1 16,4 0-1-16,1 1-5 0,3-2-51 16,-2 1-104-16</inkml:trace>
  <inkml:trace contextRef="#ctx0" brushRef="#br0" timeOffset="2650.392">17124 6015 259 0,'-43'0'88'0,"5"3"-46"16,-1 5-6-16,-6 4 8 0,3 5-13 15,-1 5-3-15,6 3-10 0,4 3-7 16,8 0 0-16,14 1-12 0,7-2-2 0,4 2 2 15,21-6 1-15,14-4-1 0,17-4-3 16,4-8-9-16,2-7-4 0,-1-1 3 16,-3-12 2-16,-13-4 11 0,-1-1 0 15,-13-6 4-15,-3-1 3 0,-1-1 1 16,-6-3 5-16,-9-4 0 0,-6-3-2 0,-2-1 1 16,-8 1-7-16,-15-1 17 0,-4-1 3 15,-4-2 2-15,0-1-12 16,-2-2-3-16,0 1 1 0,6 5 1 15,4 8 0-15,13 9-2 0,2 13-1 16,4 4 3-16,4 6-5 0,0 15-7 0,12 6 7 16,7 9 1-16,18 7-3 0,4 6-1 15,9 5-2-15,2 5 0 0,-1 3 0 16,-3-1-2-16,-7-2-1 0,-4-3-1 16,-2-5-19-16,-4-4-9 0,-10-3-2 15,0-4-1-15,-3-4-2 0,-5-4-11 0,5-8-3 16,-3-3-48-16,6-2-111 0</inkml:trace>
  <inkml:trace contextRef="#ctx0" brushRef="#br0" timeOffset="14112.011">23617 8510 4 0,'-8'0'16'0,"-1"0"24"16,3 0-17-16,4 0 3 0,0 0-2 15,2 0 6-15,0 0-3 16,0 0-10-16,0 0 3 0,8 0 4 15,13-2 0-15,8 2-2 0,4-5-3 0,6 4 0 16,9-1-7-16,-1 1-4 0,3 1-3 16,6 0-2-16,2 0-3 0,6 0 1 15,2 0 0-15,-6 0-1 0,-6 2 0 16,-3 3-2-16,-5-1-17 0,-7 3-16 16,-4 1-26-16,-10 2-34 0</inkml:trace>
  <inkml:trace contextRef="#ctx0" brushRef="#br0" timeOffset="14781.036">23669 9402 42 0,'0'-4'68'16,"0"-3"-37"-16,10 2-9 15,6 1 2-15,5-3 9 0,10 3 6 0,8 2-8 16,1-1-7-16,1 2-8 0,7 0-4 16,-3 0-6-16,-4 1 0 0,1 0-3 15,1 0-1-15,-6 0-1 0,1 2 0 16,-1 1-3-16,-6 2-11 0,-2 2-26 15,-11-2-40-15,7 0-64 0</inkml:trace>
  <inkml:trace contextRef="#ctx0" brushRef="#br0" timeOffset="15378.811">23629 10139 24 0,'11'0'42'0,"-7"1"-33"0,2 1 1 16,2 0 7-16,5 2 7 0,1 1 3 0,7-1-1 16,-3-2-4-16,1 2-6 0,8-2-2 15,0-1-4-15,0 2-4 16,2-1-3-16,-3 0-2 0,3 1-1 0,0 0 0 16,2-1-1-16,-2 2-5 0,0-1-16 15,-4 0-13-15,-6 0-49 0</inkml:trace>
  <inkml:trace contextRef="#ctx0" brushRef="#br0" timeOffset="16132.546">23532 11488 38 0,'0'0'100'0,"0"-1"-81"16,17-2 0-16,3 1 5 0,7-1 0 15,6 0 2-15,9 2-7 0,-5-3-9 16,10 0-3-16,1 0-1 0,2-4-1 0,5 0-4 16,1 2 0-16,-6-3-1 0,3 1-2 15,-3 2-14-15,-9-1-43 0,3 3-54 16</inkml:trace>
  <inkml:trace contextRef="#ctx0" brushRef="#br0" timeOffset="16661.893">23495 12473 84 0,'0'-2'49'16,"6"-1"-30"-16,11 0 0 0,3 1-5 15,20-3 10-15,7 1 8 0,15 2-8 16,8-3-11-16,3 3-5 0,3 1-5 16,-10-2-1-16,-4 3-1 0,-4 0-1 0,-12 0 0 15,-7 0-6-15,-10 6-23 0,-15 2-40 16,-1 2-81 15</inkml:trace>
  <inkml:trace contextRef="#ctx0" brushRef="#br0" timeOffset="17299.068">23389 13299 7 0,'9'4'3'0,"-3"3"-1"0,-4 1 2 15,4-3 0-15,-2 4 3 0,0-2 5 16,7-2 29-16,-5 2-10 0,0-2-5 16,-2 0-9-16,11 0 1 0,-7-1 0 15,9 0 3-15,3 1 4 0,5-2-3 16,4 0-2-16,10 0 2 0,7-1-8 16,8 0 0-16,8 1-7 0,4-2 0 15,8 0-2-15,3-1-4 0,1 0 1 16,-6 0-2-16,5 0-9 0,-13 0 2 0,2 0-1 15,-4 1-21-15,-8 2-11 0,-4-1-13 16,-13 2-113-16</inkml:trace>
  <inkml:trace contextRef="#ctx0" brushRef="#br0" timeOffset="17821.354">23592 14115 8 0,'21'-7'167'0,"1"-1"-144"16,3 1 37-16,12-1-25 0,3 0-5 15,5 0 1-15,-1-1-1 0,9 4-4 16,-1-3-4-16,-4 0-6 0,5 2-5 15,-11 0-6-15,-1 3-3 0,-6 2-2 0,-4 1-1 16,-6 0-4-16,-4 0-10 0,-7 4-9 16,-4 2-25-16,3 1-35 0,-13 2-39 15</inkml:trace>
  <inkml:trace contextRef="#ctx0" brushRef="#br0" timeOffset="29092.422">24537 8450 38 0,'-37'25'-17'0,"6"0"29"16,6 2 11-16,2-7-21 0,13-6-1 15,5 0-1-15,5-8 0 0,0 3-5 16,13-2-9-16</inkml:trace>
  <inkml:trace contextRef="#ctx0" brushRef="#br0" timeOffset="29736.16">22310 7953 3 0,'7'-9'10'0,"-5"0"1"0,2 0 25 16,-4 0-6-16,2 1-17 0,-2 3-1 15,0-1 1-15,0 4 5 16,0 0 3-16,0 1-1 0,0 1 0 16,0 0 1-16,0 0-8 0,0 0-7 0,0 5 0 15,-8 8 9-15,-3 5 1 0,-5 7 0 16,1 7-1-16,-3 7 1 0,-9 6-3 16,2 6-2-16,8 8-3 0,-3 8-1 15,9 11-3-15,1 8-3 0,2 5 1 16,8 19-3-16,2 20 4 0,-4 10 3 0,-27 7-3 15,-14-3-4-15,-5-13-2 0,19 0-4 16,6-5-7-16,9-7-1 0,1-12 1 16,9-8-3-16,4-14 2 15,0-7 8-15,15-10 1 0,-3-10-11 16,5-1 1-16,-3-6-2 0,-6-2 0 0,3-4-23 16,-9-5-16-16,-2-5-35 0</inkml:trace>
  <inkml:trace contextRef="#ctx0" brushRef="#br0" timeOffset="30663.955">23762 5722 143 0,'-5'0'55'16,"5"1"-10"-16,0 4-7 0,11-1-24 15,-5 0 14-15,4 11 12 0,-1 6-4 16,3 11-14-16,7 4-7 0,-7 8-7 0,9 9-3 16,-7 11-2-16,-4 1 4 0,3 3-6 15,-1-3 5-15,-6-8-12 0,3-4-9 16,-5-2-14-16,-4-6-18 0,0-6-36 15,0-7-26-15,0-7-55 0</inkml:trace>
  <inkml:trace contextRef="#ctx0" brushRef="#br0" timeOffset="30950.206">23731 6241 72 0,'-25'-10'133'16,"14"2"-94"-16,11 3-1 0,0-3 0 15,0 0 5-15,0 5 5 0,2 0-13 16,5 3-14-16,5 0-6 0,11 0-6 16,6 0 1-16,8 0-2 0,6 0 0 15,1 5 3-15,10 2-9 0,-3 2 2 16,1 3-1-16,-7 3-2 0,1 4 0 0,-11 0 1 16,-2 3-3-16,-10-4 3 15,-7 2-1-15,-5 0-2 0,-11-1 1 16,0 1 0-16,-19 1 4 0,-8-1-1 0,-12 1-1 15,-2-2 0-15,1-2-5 0,3-2 5 16,-4-5-3-16,6-4-3 0,2-4-15 16,4-2-16-16,10-2-14 0,11-7-23 15,8-4-63-15</inkml:trace>
  <inkml:trace contextRef="#ctx0" brushRef="#br0" timeOffset="31326.395">24475 6269 116 0,'-19'0'113'0,"7"0"-66"0,3 0-5 16,-7 0 6-16,-9 2-2 0,2 2-11 16,1 4-9-16,-3-1-9 0,4 3-6 15,9-3-5-15,-1 6-3 0,13-1-1 0,0 0 0 16,9 0-3-16,7-1 2 0,7-3-1 15,4-2 2-15,4-3 1 0,2-3-1 16,-2-5 0-16,2-5 3 0,-2-1-5 16,-4-3 1-16,2-2 0 0,-11 1 4 15,-5-2-6-15,-7 3 3 0,-4-2-1 16,-2 4 2-16,0 1-2 0,-10-1 0 16,-3 3 0-16,-3 1 5 0,3 4 6 15,-3 2-1-15,8 2-3 0,-5 0-5 0,5 4-2 16,6 7-1-16,0 5 2 0,2 3 0 15,0 0-1-15,4 4 0 0,10-1 1 16,1 0 0-16,3 0-9 0,-3-6-13 16,10 0-30-16,-7-5-29 0,1-6-25 15,6-1-128-15</inkml:trace>
  <inkml:trace contextRef="#ctx0" brushRef="#br0" timeOffset="31597.43">24882 6160 48 0,'-10'0'181'0,"3"4"-135"0,1 7-14 15,-8 1 8-15,-1 3 14 16,-3 3-13-16,5-1-7 0,-3 4-10 15,7 1-11-15,-1 3-3 0,0 2-5 16,4-4-2-16,1-1-2 0,5-2-5 0,3-3 7 16,17-2-2-16,9-4-5 0,-2-5-9 15,0-6-1-15,-4 0-15 0,-3-2-19 16,5-9-41-16,2 0-84 0</inkml:trace>
  <inkml:trace contextRef="#ctx0" brushRef="#br0" timeOffset="32301.936">25151 5715 156 0,'0'-1'51'16,"0"0"-5"-16,4 1-7 15,2 0 2-15,-4 0-11 0,2 5-9 16,4 4 16-16,-1 5-6 0,-1 3 0 16,-2 9-9-16,0 3-5 0,-2 6 2 0,6 8-8 15,-5 5-2-15,1 5-4 0,2 5-1 16,-6-2 0-16,2-1-3 0,-2 1 5 16,0-7-7-16,-2 4-1 0,-11-5 2 15,-5-4 1-15,8-3-1 0,1-11 1 16,3-7-1-16,6-8 0 0,0-6 0 0,0-6 0 15,0-1 1-15,0-2 0 0,0-4 18 16,2-7-6-16,11-7-4 0,-1-5-1 16,9-3-4-16,-5-6-1 15,9-1-1-15,4-2-2 0,-2-2 1 0,0 1-1 16,4 2 0-16,-2-1 2 0,-3 6-2 16,3 0 0-16,-6 4-3 0,-10 6 0 15,3 8-7-15,-12 5-10 0,-4 3-6 16,0 3 9-16,-2 3-13 0,-14 3-33 15,-1 5 7-15,-8 2-1 0,-2 5-8 0,1-1-12 16,1-1-26-16</inkml:trace>
  <inkml:trace contextRef="#ctx0" brushRef="#br0" timeOffset="32453.032">25260 6282 17 0,'0'3'92'0,"0"0"-36"16,6 1-13-16,5 0 18 0,7 5-2 15,1-3 3-15,6 3-20 0,8 0-8 31,6 0-9-31,2 0-3 0,7 2-5 0,-5 0-3 0,-3 0-5 0,3 0-3 16,-12 0-4-16,-6 1-2 0,-9-1 0 0,-1-1-10 16,-7-1-21-16,0-2-19 0,1-2-46 15,-5-3-80-15</inkml:trace>
  <inkml:trace contextRef="#ctx0" brushRef="#br0" timeOffset="32970.902">25872 6218 96 0,'-2'-3'133'0,"2"3"-70"0,0 0-24 16,12 2-1-16,1-2 6 0,-5 1-14 15,-4 4-7-15,4 1-1 0,-5 2-1 0,1 0-5 16,0 0-4-16,0 3 2 0,0 0-1 16,-2 2-3-16,6 3-5 15,-3 0-4-15,-1 1 2 0,2 0 0 16,4 0-2-16,3 1-1 0,-1-3 1 0,9-5-1 16,-7-2-1-16,7-5 0 0,0-3 1 15,-5 0 1-15,5-5 1 0,-5-4 3 16,-3-3-5-16,-3-1 2 0,0-2 0 15,-6 0 0-15,-1 0-1 0,-1 0-1 16,-2 2 2-16,0 1 2 0,0 4-4 16,-7 1 2-16,-3 4 0 0,2 3 0 0,2 0-5 15,-3 3-1-15,5 7 2 0,-6 3 3 16,6 3-2-16,4 1 2 0,0-1-2 16,6-1 1-16,17 1-3 0,6-3-3 15,4-4-1-15,2 0-1 0,2-5 2 16,-4-4 5-16,-2 0 2 0,-6-7 0 15,-2-4 1-15,-1-2 2 0,-1-3-1 16,-6-1 7-16,-1-1-6 0,-6-2-1 16,-4 3-1-16,-4-2-3 0,0 4 2 0,0 2-5 15,-10 0-12-15,-9 4-27 0,3 2-27 16,-7 4-51-16,-2 1-113 0</inkml:trace>
  <inkml:trace contextRef="#ctx0" brushRef="#br0" timeOffset="33428.582">26736 6247 14 0,'0'0'144'16,"-4"-2"-47"-16,2 1-46 0,-2 1-3 15,-7 0-1-15,-3 0-14 0,2 7-8 16,-7 3-7-16,7 2-7 0,-5 3 0 0,7 1-7 16,-3-1-1-16,9 0-1 15,4-2-1-15,0 0 0 0,4-4 0 16,11-3-3-16,-1-2-1 0,9-4-2 16,0 0 5-16,-1-8 1 0,3-3-1 0,-4-2-1 15,2-1 2-15,-3-2-1 0,-7 0 1 16,-3 0-1-16,2-1 1 0,-9 0-1 15,-3 0 0-15,0 3 1 0,-5-2-1 16,-7 1 1-16,2 5-1 0,-7-1 1 16,3 4 2-16,-1 4 3 0,7 3 0 0,4 0-2 15,4 1-5-15,0 7 1 0,0 4 3 16,0 5-3-16,-2 0 1 16,2 4 2-16,0 3-1 0,4 1-1 15,17 1 0-15,7 3 1 0,3 2-2 0,-2-3-5 16,-10 3-8-16,-7-4-4 0,-5 0-13 15,-7-1-27-15,0-4-3 0,2-8-9 16,2-1-53-16</inkml:trace>
  <inkml:trace contextRef="#ctx0" brushRef="#br0" timeOffset="33640.969">27278 6202 74 0,'0'6'92'0,"0"3"-78"16,0 2-9-16,10 4 1 0,13 1 9 15,-3 7-11-15,5 1-3 0,-6 3-18 16,-11 0-61-16</inkml:trace>
  <inkml:trace contextRef="#ctx0" brushRef="#br0" timeOffset="33839.426">27236 6110 155 0,'21'-4'85'0,"2"4"-55"16,-3 0-12-16,3-1 8 0,-2-1 3 16,-5 2-9-16,13 11-13 0,13 5-2 15,11-1-6-15,1-1-25 0,0-5-50 16,-4-1-83-16</inkml:trace>
  <inkml:trace contextRef="#ctx0" brushRef="#br0" timeOffset="34283.437">28059 6104 52 0,'-47'4'92'16,"11"5"-14"-16,14 1-42 15,9 2-12-15,1 5 6 0,-9 2-7 0,-10 2-2 16,-14 1-14-16,8-2-6 15,8 0 0-15,18-4 0 0,11 0-3 0,21-1-11 16,18-5-15-16,0-3-9 0,1-7-1 16,5 0 22-16,-1-5 18 0,5-7 0 15,1-6 4-15,-3 0 7 0,5-4 10 16,-13 0-1-16,-1-1 2 0,-18 2 6 16,-5-5 2-16,-7-2-7 0,-8-2 1 0,0-4-4 15,0 1-9-15,-6-4 14 0,-11-4-7 16,11 1 1-16,0 1 6 0,4 2 7 15,2 5-13-15,-6-2-9 0,-3 9 1 16,7 11 0-16,0 11 1 0,2 7-7 16,0 15-12-16,0 1 10 0,13 5 1 15,5 7 2-15,11 7-4 0,12 7-1 16,3 11 1-16,5 2-4 0,-1-2 0 16,-3-3-8-16,-16-5-1 0,-12-6-16 15,2-4-6-15,5-5-1 0,9-4-2 0,7-5-16 16,-1-3 5-16,-10-7 4 0,-13 0-14 15,-11-5-34-15,-5-3-89 0</inkml:trace>
  <inkml:trace contextRef="#ctx0" brushRef="#br0" timeOffset="34786.422">27269 6232 35 0,'-6'0'103'0,"6"0"-52"15,2 0-11-15,19 0-5 0,0 0-7 16,-7 2 0-16,-4 5 15 0,-1 3-18 16,-3 5-5-16,-2 6-4 0,8 5-6 15,9 5-2-15,8 2-4 0,6 0-3 16,7-1-1-16,-7-4-10 0,-6-3-34 0,-13-1-35 15,-5-6-39-15,-11-5-33 0</inkml:trace>
  <inkml:trace contextRef="#ctx0" brushRef="#br0" timeOffset="34991.737">27303 6149 144 0,'0'-22'117'16,"4"7"-55"-16,10 8-12 0,9 7-4 0,2 0-10 16,-3 0-7-16,7 0-12 0,13 1-4 15,3 8-9-15,11-1-2 0,6 3-1 16,-4-5-1-16,-4 1-8 0,-13 1-27 16,-6-3-47-16,-8 2-92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5:19.52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351 136 320 0 0,'0'-27'2659'0'0,"0"27"-1026"0"0,0 0-63 0 0,0-27 63 0 0,0 27 65 0 0,0 0-32 0 0,0 0-353 0 0,0 0-64 0 0,0 0-192 0 0,0 0-192 0 0,0 0-64 0 0,0 0-225 0 0,-27 0-95 0 0,27 0-33 0 0,0 0-96 0 0,0 27 65 0 0,0-27 159 0 0,-27 27 1 0 0,27 0-33 0 0,0 0-127 0 0,-27 27 63 0 0,27-27 1 0 0,-27 27-97 0 0,0 0-128 0 0,0-27 65 0 0,0 27-65 0 0,27 0-32 0 0,-27-27-32 0 0,0 27 64 0 0,0 0-95 0 0,0-27-65 0 0,27 28 0 0 0,-27-55-64 0 0,27 27 64 0 0,-27 0-64 0 0,27-27 64 0 0,0 0-96 0 0,0 0 0 0 0,0 0-160 0 0,0 0-257 0 0,0 0-63 0 0,0 0-577 0 0,0 0-737 0 0,0-27-1056 0 0,27 0-2115 0 0,-27 0-6534 0 0</inkml:trace>
  <inkml:trace contextRef="#ctx0" brushRef="#br0" timeOffset="816.568">270 190 96 0 0,'0'0'2498'0'0,"0"0"-1120"0"0,0 0-65 0 0,0-27-416 0 0,0 27 224 0 0,0 0 160 0 0,0 0-64 0 0,0-27 97 0 0,0 27-322 0 0,0 0-31 0 0,0 0-32 0 0,0 0-64 0 0,0 0-96 0 0,27 0 64 0 0,-27 0-1 0 0,0 0 1 0 0,0 0-256 0 0,0 0-129 0 0,0 0-192 0 0,0 0 1 0 0,0 0 159 0 0,0 27-160 0 0,27-27 65 0 0,0 27-129 0 0,-27 0 96 0 0,27 0-32 0 0,0 0-64 0 0,-27 0 1 0 0,28 0-33 0 0,-1 0-96 0 0,0 0 64 0 0,0-27-64 0 0,0 27 0 0 0,-27 0 32 0 0,27-27-32 0 0,-27 0-64 0 0,27 0 96 0 0,-27 0 0 0 0,0 0 65 0 0,27 0-65 0 0,-27-27 0 0 0,0 0-32 0 0,0 0 0 0 0,27 0-32 0 0,-27 0 0 0 0,0 0 0 0 0,0 0-32 0 0,0-27 64 0 0,0 27-64 0 0,0 0 0 0 0,0 0 0 0 0,0 0 32 0 0,0 0 32 0 0,-27 27 32 0 0,27-27 0 0 0,0 27 64 0 0,0 0-63 0 0,0-27 31 0 0,0 27 0 0 0,0 0-64 0 0,0 0 64 0 0,0 0-64 0 0,0 0-32 0 0,0 0-32 0 0,0 0 0 0 0,0 0 0 0 0,0 0 0 0 0,27 0 0 0 0,-27 0 0 0 0,27 0 0 0 0,0 27 0 0 0,0 0 0 0 0,0-27 0 0 0,0 27 0 0 0,0 0 32 0 0,0 27 0 0 0,0-27 0 0 0,0 27 0 0 0,27-27-32 0 0,-27 27 0 0 0,0-27 96 0 0,0 0-160 0 0,0 27 128 0 0,0-27-32 0 0,0 0-32 0 0,0 0 0 0 0,-27 0 32 0 0,27 0 0 0 0,0 0 0 0 0,0 0-64 0 0,-27 0 0 0 0,27-27-32 0 0,-27 27-192 0 0,27 1-192 0 0,-27-28-321 0 0,0 27-320 0 0,0-27-801 0 0,0 27-1409 0 0,0-27-3011 0 0</inkml:trace>
  <inkml:trace contextRef="#ctx0" brushRef="#br0" timeOffset="1919.668">1648 352 3011 0 0,'0'-27'2658'0'0,"-27"27"-992"0"0,0 0 160 0 0,0 0 31 0 0,0 0-479 0 0,0 0-321 0 0,0 27 0 0 0,0 0-160 0 0,0 0-257 0 0,-27 0-255 0 0,27 0-129 0 0,0 0 64 0 0,0 27-64 0 0,27-27-192 0 0,0 27 65 0 0,0-27-33 0 0,0 28-32 0 0,0-28 0 0 0,27 0 32 0 0,-27-27-96 0 0,27 27 64 0 0,27-27 64 0 0,-27 0-32 0 0,0 0 32 0 0,27-27 160 0 0,-27 0 1 0 0,0 0-1 0 0,0-1 64 0 0,-27 1-31 0 0,27 0-65 0 0,-27 0-32 0 0,0 0-96 0 0,0-27 32 0 0,0 27 65 0 0,0 0-97 0 0,0 0-32 0 0,-27 0 32 0 0,27 0-32 0 0,-27 27 96 0 0,0-27-96 0 0,27 27 32 0 0,-27-27-64 0 0,27 27 65 0 0,0 0-1 0 0,0 0-32 0 0,0 0 0 0 0,0 0-96 0 0,0 0 32 0 0,0 27 32 0 0,0 0 64 0 0,27 0 0 0 0,0 0 32 0 0,0 0-31 0 0,0 0-33 0 0,0 0-64 0 0,28 0 32 0 0,-28 0 32 0 0,27 0-64 0 0,-27-27 32 0 0,27 27-64 0 0,-27-27-128 0 0,0 0-289 0 0,-27 0-351 0 0,27 0-514 0 0,-27 0-511 0 0,0 0-706 0 0,0 0-544 0 0,0 0-2658 0 0</inkml:trace>
  <inkml:trace contextRef="#ctx0" brushRef="#br0" timeOffset="2136.4">1865 325 6246 0 0,'0'0'2755'0'0,"0"0"-1026"0"0,0 0 321 0 0,27 0-224 0 0,0 0-641 0 0,0 0-64 0 0,0 0-512 0 0,0 27 63 0 0,0-27-287 0 0,0 27-65 0 0,0 0-64 0 0,-27 0-160 0 0,27-27 0 0 0,0 27 0 0 0,0 0-64 0 0,0 0-64 0 0,-27 0-384 0 0,27 0-641 0 0,-27-27-673 0 0,27 27-1024 0 0,-27 0-1538 0 0,0-27-2050 0 0</inkml:trace>
  <inkml:trace contextRef="#ctx0" brushRef="#br0" timeOffset="2383.196">2270 244 1281 0 0,'0'0'5638'0'0,"-27"0"-3621"0"0,27 0 194 0 0,-27 0-129 0 0,27 27-289 0 0,-27-27-287 0 0,27 27-385 0 0,-27 0-160 0 0,27 0-97 0 0,-27 27-31 0 0,0-27-288 0 0,27 27-193 0 0,0 0-96 0 0,-27-27-160 0 0,27 27 65 0 0,-27 0-97 0 0,27 1-64 0 0,0-28-64 0 0,0 0-481 0 0,0 27-832 0 0,0-27-1474 0 0,0 0-3363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6:23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1 64 0 0,'0'0'3908'0'0,"0"0"-2243"0"0,0 0 1 0 0,0 0 288 0 0,0 0 32 0 0,0 0-289 0 0,0 0-768 0 0,0 0-64 0 0,0 27 64 0 0,-27 0-32 0 0,0 0-129 0 0,27 0-31 0 0,-27 0-224 0 0,27 0-129 0 0,-27 0-96 0 0,27 0-64 0 0,0 0-31 0 0,-27 0-65 0 0,27 0-32 0 0,0-27-96 0 0,0 0 64 0 0,0 0 64 0 0,0 0-128 0 0,0 0 96 0 0,27 0 0 0 0,-27 0 96 0 0,0 0-64 0 0,27 0-31 0 0,-27 0-65 0 0,27 0 0 0 0,-27 0-64 0 0,27 0 64 0 0,-27 0-32 0 0,27 0 0 0 0,-27 0-32 0 0,27 0 32 0 0,0 27 0 0 0,-27-27 32 0 0,27 27-32 0 0,0 0-32 0 0,0 0 32 0 0,-27 0 32 0 0,27 0-32 0 0,-27 27 32 0 0,0-27 32 0 0,0 0 0 0 0,0 0 32 0 0,0 0 96 0 0,0 0 32 0 0,0 0-32 0 0,0 0 1 0 0,-27 0-33 0 0,27 0 64 0 0,-27 0-96 0 0,0 0-32 0 0,-27-27 64 0 0,27 27-128 0 0,0 0 32 0 0,0-27 1 0 0,-27 0-33 0 0,27 27-32 0 0,-27-27 0 0 0,27 0-97 0 0,0 0-191 0 0,0 0-160 0 0,0 0-321 0 0,27-27-320 0 0,0 0-577 0 0,0 0-1056 0 0,0-27-1923 0 0,27 0-3586 0 0</inkml:trace>
  <inkml:trace contextRef="#ctx0" brushRef="#br0" timeOffset="355.567">379 28 320 0 0,'0'0'3011'0'0,"0"0"-1698"0"0,0 0 65 0 0,0 0 415 0 0,0 0 65 0 0,0 0-384 0 0,0 0-289 0 0,0 0-128 0 0,0 0-257 0 0,0 0 354 0 0,27 0-130 0 0,0 0-63 0 0,-27 0-96 0 0,27 0-32 0 0,0 0-224 0 0,0 0 31 0 0,27 0-31 0 0,-27 0-97 0 0,27 0-95 0 0,0 0-129 0 0,0 0 0 0 0,27 0-128 0 0,-27 0-32 0 0,0 0 1 0 0,27 0-97 0 0,-27-27 32 0 0,1 27-32 0 0,-1 0 32 0 0,-27 0-96 0 0,0 0-225 0 0,0 0-575 0 0,-27 0-962 0 0,0 27-1825 0 0,-27-27-6151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6:25.3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28 737 0 0,'0'-27'4868'0'0,"0"27"-3394"0"0,0 0 95 0 0,0 0 65 0 0,0 0 512 0 0,0 0-833 0 0,0 0-640 0 0,0 27 95 0 0,0-27 97 0 0,0 27-64 0 0,0 0-160 0 0,0 0-1 0 0,0 27-191 0 0,0-27-129 0 0,0 27 32 0 0,27-27-31 0 0,-27 27-33 0 0,27-27-128 0 0,0 0-64 0 0,0 0 32 0 0,0 0-64 0 0,0 0 32 0 0,1-27 0 0 0,-1 0 0 0 0,-27 0 65 0 0,27 0-97 0 0,0-27 64 0 0,0 0-64 0 0,0 27 96 0 0,-27-27-96 0 0,27-27 64 0 0,-27 27 32 0 0,0 0-128 0 0,27-27 64 0 0,-27 27-31 0 0,0 0-33 0 0,0 0 0 0 0,0 0 0 0 0,0 0 0 0 0,0 0 32 0 0,0 0 32 0 0,0 27-64 0 0,0 0 128 0 0,0-27 0 0 0,0 27 0 0 0,0 0 32 0 0,-27 0-95 0 0,27 0-65 0 0,0 27 32 0 0,0 0 64 0 0,0 0 32 0 0,0 0 32 0 0,0 0 96 0 0,0 27-63 0 0,27 0 31 0 0,-27 0 0 0 0,0 27-32 0 0,0-27-32 0 0,27 27-63 0 0,-27 0-33 0 0,0 0 0 0 0,27 0-32 0 0,-27 0 32 0 0,0 0-32 0 0,27-27-64 0 0,-27-27 64 0 0,0 27-32 0 0,0-27 0 0 0,0-27-32 0 0,0 28-96 0 0,0-28-288 0 0,0 27-321 0 0,0-27-352 0 0,0 0-577 0 0,0 0-1376 0 0,0 0-3493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6:28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298 54 2370 0 0,'0'-27'1313'0'0,"0"27"97"0"0,0 0-33 0 0,0 0-256 0 0,0 0 96 0 0,0 0 129 0 0,0 0-1 0 0,0 0-512 0 0,0 0-225 0 0,27 0 289 0 0,-27 27 64 0 0,0-27-224 0 0,0 27-1 0 0,-27 0-31 0 0,27 27-192 0 0,-27-27-129 0 0,0 27-64 0 0,27-27-160 0 0,-27 27 1 0 0,0-27-97 0 0,27 27 32 0 0,-27-27-32 0 0,27 0 0 0 0,0-27-32 0 0,0 27 0 0 0,0-27-32 0 0,0 0 32 0 0,0 0-32 0 0,0 0 128 0 0,0 0-96 0 0,27 0 96 0 0,-27 0-64 0 0,0 0-64 0 0,27-27 32 0 0,-27 27 0 0 0,0 0-32 0 0,0-27 0 0 0,0 27 0 0 0,27 0 0 0 0,-27 0-32 0 0,27 27 32 0 0,-27-27 0 0 0,27 0 0 0 0,0 27-32 0 0,-27-27 64 0 0,27 27-32 0 0,0-27 0 0 0,0 27 32 0 0,-27-27-64 0 0,27 28 64 0 0,-27-1-32 0 0,27 0 32 0 0,-27 0-32 0 0,0-27 32 0 0,0 27-32 0 0,0 0 32 0 0,0 0 0 0 0,0 0 0 0 0,0 27-32 0 0,-27-27 32 0 0,0 0 33 0 0,0 0 31 0 0,0 0-64 0 0,-27 0 32 0 0,27 0 0 0 0,-27 0-32 0 0,0 0-32 0 0,0 0 32 0 0,27-27-32 0 0,0 0 0 0 0,0 0-64 0 0,0 0-353 0 0,27 0-383 0 0,0-54-674 0 0,0 27-1152 0 0,27-27-3076 0 0</inkml:trace>
  <inkml:trace contextRef="#ctx0" brushRef="#br0" timeOffset="380.064">271 81 2562 0 0,'-27'0'2499'0'0,"27"0"-1314"0"0,-27 0 128 0 0,27 0 449 0 0,0 0 288 0 0,0 0-481 0 0,0 0-480 0 0,0 0-192 0 0,27 0-32 0 0,0 0-96 0 0,0-27-33 0 0,0 27 33 0 0,27 0 64 0 0,-27 0-64 0 0,27-27-161 0 0,0 27-31 0 0,0 0-97 0 0,0-27-160 0 0,0 27 1 0 0,28 0-97 0 0,-28 0-128 0 0,-27 0 32 0 0,27 0-96 0 0,-27 0 32 0 0,0 0-32 0 0,0 0-32 0 0,-27 0-160 0 0,27 0-512 0 0,-27 27-962 0 0,0 0-1729 0 0,0-27-4581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6:37.7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82 545 0 0,'0'0'928'0'0,"0"0"-95"0"0,0 0 32 0 0,-27 0 32 0 0,27 0-32 0 0,0 0-65 0 0,0 0 129 0 0,0 0-32 0 0,0 0 32 0 0,0 0 32 0 0,0 0 64 0 0,0 0-128 0 0,0-27-129 0 0,0 27 33 0 0,0 0 0 0 0,0 0-32 0 0,0 0 64 0 0,0-27-129 0 0,0 27 1 0 0,27 0-97 0 0,-27 0-63 0 0,27 0-97 0 0,0-27-63 0 0,0 27-1 0 0,-27 0-32 0 0,27 0-127 0 0,0 0-65 0 0,0 0 64 0 0,0 27-128 0 0,-27-27 32 0 0,27 27-96 0 0,0 0 64 0 0,-27 0-32 0 0,0 0 32 0 0,0 0-31 0 0,0 0 31 0 0,0 27-64 0 0,-27 0 64 0 0,0-27-32 0 0,-27 27 32 0 0,27 0 0 0 0,-27-27-32 0 0,27 27 128 0 0,-27-27 0 0 0,27 0-128 0 0,0 0 97 0 0,0-27 31 0 0,0 27-96 0 0,0-27 0 0 0,27 27 0 0 0,-27-27 0 0 0,27 0-64 0 0,0 0 32 0 0,0 0 32 0 0,0 0-32 0 0,0 0 33 0 0,0 0-1 0 0,0 0 160 0 0,0 0 32 0 0,0 0 0 0 0,27 0 1 0 0,-27 0-33 0 0,54 0-64 0 0,-27 0 32 0 0,0 0-64 0 0,27 0 33 0 0,-27 0-97 0 0,27 0 96 0 0,-27 0-96 0 0,27 27 96 0 0,0-27-64 0 0,0 0-32 0 0,0 0-64 0 0,0 0 32 0 0,0 0 1 0 0,0 0-1 0 0,0 27-32 0 0,-27-27 0 0 0,27 0 32 0 0,-27 0 32 0 0,27 0-128 0 0,-26 0 96 0 0,-1 0-32 0 0,0 0 32 0 0,0-27 0 0 0,0 27-32 0 0,-27 0 0 0 0,0 0 32 0 0,0 0-64 0 0,0 0-32 0 0,0 0-352 0 0,0 0-449 0 0,-27 27-993 0 0,0 0-1761 0 0,27-27-3588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7:08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27 1698 0 0,'0'0'3299'0'0,"0"0"-1954"0"0,0 0 0 0 0,0 0-31 0 0,0 0-65 0 0,0 0-384 0 0,0 0-1 0 0,0 0 97 0 0,27 0-160 0 0,-27 0-32 0 0,27 0-33 0 0,0-27-127 0 0,0 27-97 0 0,0 0 33 0 0,0 0 0 0 0,0 0-33 0 0,-27 0-128 0 0,27 0-31 0 0,0 0-1 0 0,-27 0-64 0 0,27 0-63 0 0,0 0-1 0 0,-27 27-96 0 0,27-27 32 0 0,-27 27 32 0 0,27-27-64 0 0,-27 0 0 0 0,27 27 33 0 0,-27 0-97 0 0,0-27 96 0 0,0 27 96 0 0,-27 0-64 0 0,27 27-32 0 0,-27-27 33 0 0,0 0-1 0 0,-27 27-64 0 0,27-27 32 0 0,-27 1-96 0 0,27-1 64 0 0,-27 0-96 0 0,27 0 64 0 0,0 0 0 0 0,0 0-96 0 0,27 0 64 0 0,-27-27 1 0 0,27 0-65 0 0,-27 27 64 0 0,27-27-32 0 0,0 0-32 0 0,0 0 32 0 0,0 0 32 0 0,0 0 96 0 0,0 0 32 0 0,0 0 192 0 0,0 0-127 0 0,0 0-1 0 0,27 0-32 0 0,0 0-32 0 0,-27 0-32 0 0,27 0 1 0 0,0 0-33 0 0,0 0 32 0 0,-27 0-64 0 0,27 0-32 0 0,27 0 64 0 0,-27 0-64 0 0,0 0 32 0 0,27 0-32 0 0,0 0-32 0 0,-27 0 0 0 0,27 0-32 0 0,0 0 32 0 0,1 0 0 0 0,-28 0 0 0 0,0 0-32 0 0,27 0 33 0 0,-27 0-33 0 0,0 0-33 0 0,0 27 66 0 0,0-27-1 0 0,0 0 0 0 0,-27 0 0 0 0,27 0-32 0 0,-27 0 0 0 0,0 0 32 0 0,27 0 32 0 0,-27 0-32 0 0,0 0 64 0 0,0 0-128 0 0,0 0 128 0 0,0 0-32 0 0,0 0 0 0 0,0 0-64 0 0,0 0 0 0 0,0 0-192 0 0,0 0-128 0 0,-27 0-417 0 0,27 0-544 0 0,-27 0-994 0 0,27 0-1568 0 0,-27 0-2115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7:13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190 163 1473 0 0,'0'0'3588'0'0,"0"0"-2211"0"0,0 0 0 0 0,0 0 385 0 0,0 0-192 0 0,0 0-321 0 0,0 0-224 0 0,0 0-257 0 0,-27 27-63 0 0,27-27-64 0 0,0 27-33 0 0,0-27 65 0 0,0 27-161 0 0,-27 0-31 0 0,27 0-129 0 0,0 27 65 0 0,-27-27-33 0 0,27 0-96 0 0,-27 27-96 0 0,27-27 33 0 0,-27 27-1 0 0,27 0-32 0 0,-27 0-128 0 0,27-27 64 0 0,0 27-96 0 0,-27 1 32 0 0,27-28 0 0 0,0 27-32 0 0,0-27 0 0 0,0 27-32 0 0,27-27 0 0 0,-27 0 32 0 0,0 0-32 0 0,27 0 97 0 0,-27 0-65 0 0,27-27-32 0 0,-27 27 32 0 0,27-27-32 0 0,0 0 32 0 0,0 0 32 0 0,0 0 0 0 0,0 0 0 0 0,0 0-32 0 0,0-27 0 0 0,0 0 32 0 0,27 0-32 0 0,-27 27 32 0 0,0-27-32 0 0,0-27 0 0 0,0 27-32 0 0,0 0 32 0 0,0-27-32 0 0,0 27 32 0 0,0-27 32 0 0,-27-1-32 0 0,27 28-32 0 0,-27-27 32 0 0,0 0 0 0 0,27 0-32 0 0,-27 0 32 0 0,0 0 0 0 0,0 0-32 0 0,-27 0 32 0 0,27 27 0 0 0,-27-27-32 0 0,0 0 0 0 0,27 27 0 0 0,-27-27 0 0 0,0 27 0 0 0,0 0 32 0 0,0 27-32 0 0,0-27-32 0 0,0 27 32 0 0,27 0-64 0 0,-27 0 0 0 0,0 0 32 0 0,-27 27 32 0 0,27 0-32 0 0,0 0 0 0 0,0 0-160 0 0,0 0-705 0 0,0 27-929 0 0,0 0-1441 0 0,0 0-3972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9:0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28 136 6278 0 0,'0'0'2370'0'0,"-27"0"-736"0"0,27-27-65 0 0,0 27 129 0 0,0-27-1 0 0,0 27-351 0 0,0 0-353 0 0,27-27-97 0 0,-27 27-63 0 0,27 0-64 0 0,0-27-64 0 0,0 27-1 0 0,0-27-223 0 0,0 27 31 0 0,27 0-63 0 0,-27 0-65 0 0,27 0 0 0 0,-27 0-159 0 0,27 0-65 0 0,-27 0 64 0 0,0 0-160 0 0,0 27 64 0 0,0-27-128 0 0,-27 27 96 0 0,27 0-32 0 0,-27 0-32 0 0,0 0 32 0 0,0 27-32 0 0,-27-27 33 0 0,0 27-1 0 0,0-27-32 0 0,-27 27-32 0 0,27 0 64 0 0,-27-27-32 0 0,27 27 32 0 0,-27-27-32 0 0,27 0-32 0 0,-27 27 32 0 0,27-27-32 0 0,27 0 32 0 0,-27 0-32 0 0,27-27 32 0 0,0 28-32 0 0,0-28 0 0 0,0 27 32 0 0,0-27 0 0 0,0 0 32 0 0,0 0 160 0 0,0 0 64 0 0,27 0 33 0 0,0 0 63 0 0,0 0-96 0 0,27 0-63 0 0,-27 0 31 0 0,27 0-128 0 0,-27 0 32 0 0,27 0-64 0 0,0 0 0 0 0,0 0-64 0 0,0 0-32 0 0,-27 0 32 0 0,27 0-32 0 0,-27 0 32 0 0,0 0-32 0 0,-27 0-32 0 0,0 0-192 0 0,0 0-160 0 0,0 0-385 0 0,0 0-640 0 0,0 0-1218 0 0,0 0-1889 0 0,-27 0-2114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09:03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27 109 224 0 0,'0'-27'1666'0'0,"0"27"-673"0"0,0 0 32 0 0,0 0-32 0 0,0-27-32 0 0,-27 27 31 0 0,27 0-287 0 0,0 0 0 0 0,0 0-65 0 0,0 0 65 0 0,0 0-32 0 0,0 0 95 0 0,0-28-127 0 0,0 28 128 0 0,0 0-161 0 0,0 0 161 0 0,0 0 64 0 0,0-27-64 0 0,0 27-33 0 0,0 0 1 0 0,0 0-128 0 0,0 0 63 0 0,0 0-159 0 0,0 0-97 0 0,0 0-64 0 0,0 0-159 0 0,27 0-97 0 0,0 0 224 0 0,0 0-96 0 0,0 27-96 0 0,-27-27 32 0 0,27 28-31 0 0,0-28-65 0 0,-27 27 64 0 0,27-27-32 0 0,-27 27 32 0 0,0 0-96 0 0,0 0-32 0 0,0 0 64 0 0,0 0 0 0 0,0 0-32 0 0,0 0 32 0 0,0 0 0 0 0,-27 0-32 0 0,27 0 0 0 0,-27 0 32 0 0,0 0-96 0 0,0 0 96 0 0,27-27-32 0 0,-27 27 33 0 0,27 0-65 0 0,-27-27 0 0 0,27 27 32 0 0,0-27-32 0 0,0 0 0 0 0,0 27 32 0 0,0-27-32 0 0,0 0 0 0 0,0 0 0 0 0,0 0 32 0 0,0 0 32 0 0,0 0 64 0 0,27 0 0 0 0,0 0 192 0 0,0 0 129 0 0,0 0-97 0 0,0 0 32 0 0,0 0-95 0 0,27 0-33 0 0,-27 0 0 0 0,27 0-64 0 0,1 0-32 0 0,-28 0-31 0 0,27 0-65 0 0,0 27 0 0 0,-27-27 32 0 0,0 0-96 0 0,0 0 32 0 0,-27 0 0 0 0,27 0 0 0 0,-27 0-64 0 0,0 0 0 0 0,0 0-288 0 0,0 0-385 0 0,0 0-608 0 0,-27 27-1250 0 0,27-27-1921 0 0,-27 27-5029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496 67 3075 0 0,'0'-33'3363'0'0,"0"33"-1986"0"0,-33 0 33 0 0,33-33 319 0 0,0 33-127 0 0,0 0 31 0 0,0 0-415 0 0,0 0-450 0 0,0 0-255 0 0,0 0-97 0 0,0 33 193 0 0,0-33 63 0 0,0 33 1 0 0,0 0-64 0 0,0 0-97 0 0,0 0 1 0 0,0 0-65 0 0,0 33-128 0 0,0-1 1 0 0,0 1-129 0 0,0 0 32 0 0,-33 0 0 0 0,33 0-64 0 0,0 0-64 0 0,0 0 33 0 0,0-33-65 0 0,0 33 64 0 0,0-33-64 0 0,33 33 0 0 0,-33-33 0 0 0,33 0 0 0 0,0-33-32 0 0,0 33 0 0 0,0-33 32 0 0,0 0 0 0 0,0 0 0 0 0,0 0-32 0 0,-33 0 64 0 0,33 0-32 0 0,-33 0-96 0 0,0-33-64 0 0,33 33-224 0 0,-33 0-385 0 0,0 0-704 0 0,0 0-1185 0 0,-33 0-1314 0 0,33 0-2626 0 0</inkml:trace>
  <inkml:trace contextRef="#ctx0" brushRef="#br0" timeOffset="1">67 429 3075 0 0,'-33'0'3107'0'0,"0"0"-1025"0"0,33 0-192 0 0,0 0-225 0 0,0 0-63 0 0,0 0-770 0 0,33 0 258 0 0,-33 0-162 0 0,33 0-63 0 0,33 0-32 0 0,-33 0-128 0 0,0 0-65 0 0,33 0-63 0 0,0 0-193 0 0,-33 0-31 0 0,33 0-161 0 0,-33 0-96 0 0,33 0-32 0 0,-33 0-32 0 0,0 0 32 0 0,0 0-160 0 0,0 0-545 0 0,0 33-1120 0 0,-33-33-1346 0 0,33 0-2339 0 0</inkml:trace>
  <inkml:trace contextRef="#ctx0" brushRef="#br0" timeOffset="2">1122 495 1602 0 0,'0'0'3875'0'0,"0"0"-2209"0"0,0 0 127 0 0,0 0-31 0 0,33 0 0 0 0,-33 0-449 0 0,0 0-416 0 0,0 0 32 0 0,0 33-64 0 0,33 0-129 0 0,-33 0-159 0 0,0 33-129 0 0,0-33-95 0 0,33 33-161 0 0,-33-33-128 0 0,0 33 192 0 0,0-33-96 0 0,0 0-96 0 0,0 33 32 0 0,33-33-32 0 0,-33-33-64 0 0,0 33 32 0 0,33 0-32 0 0,-33-33 0 0 0,0 33-320 0 0,0-33-449 0 0,0 0-544 0 0,0 0-641 0 0,0 0-640 0 0,0 0-1698 0 0,0-33-2755 0 0</inkml:trace>
  <inkml:trace contextRef="#ctx0" brushRef="#br0" timeOffset="3">990 528 2819 0 0,'0'-33'3363'0'0,"0"0"-1858"0"0,0 33-31 0 0,0-33 31 0 0,33 0-64 0 0,0 33 1 0 0,0-33-193 0 0,0 33-192 0 0,0 0-256 0 0,33 0-161 0 0,-33 0-159 0 0,0 0-129 0 0,33 0-192 0 0,-33 0-32 0 0,0 0-64 0 0,0 33 33 0 0,0-33-65 0 0,0 33-64 0 0,0-33-353 0 0,-33 33-1152 0 0,33 0-1474 0 0,0-33-2146 0 0</inkml:trace>
  <inkml:trace contextRef="#ctx0" brushRef="#br0" timeOffset="4">2211 561 512 0 0,'0'-33'2435'0'0,"33"0"-738"0"0,-33 0-127 0 0,0 0-1 0 0,0 33 1 0 0,0-33-193 0 0,0 33-64 0 0,0 0-192 0 0,-33 0 1 0 0,33 0-322 0 0,-33 0-127 0 0,0 0-161 0 0,0 0-63 0 0,0 33-65 0 0,0 0-96 0 0,-33 0 1 0 0,33 0-65 0 0,0 33-96 0 0,0-33 32 0 0,-33 33-128 0 0,33 0 64 0 0,33 0-64 0 0,-33 0 0 0 0,33-33 0 0 0,0 33 0 0 0,0-33 0 0 0,33 0 1 0 0,0 0-1 0 0,0 0 32 0 0,0 0-96 0 0,33-33 64 0 0,-33 0 32 0 0,33 0 0 0 0,-33-33 0 0 0,33 33-32 0 0,-33-33 32 0 0,0-33 64 0 0,0 33-96 0 0,-33 0 0 0 0,33-33 256 0 0,-33 33-31 0 0,0 0-1 0 0,0 0-64 0 0,0 0 0 0 0,-33-33 32 0 0,33 33-31 0 0,-33 0-65 0 0,0 0 32 0 0,33 33 0 0 0,-33-33-96 0 0,33 33 96 0 0,-33 0-96 0 0,33 0-64 0 0,0 0 32 0 0,0 0-64 0 0,0 33 32 0 0,0-33 32 0 0,0 33 0 0 0,0 33 0 0 0,33-33-32 0 0,-33 0 64 0 0,33 0-64 0 0,0 0-32 0 0,0 0 64 0 0,0 0 0 0 0,0-33 33 0 0,0 33-33 0 0,0-33 32 0 0,0 0-64 0 0,0 33 32 0 0,-33-33 0 0 0,33 0 0 0 0,-33 0 0 0 0,33 0 0 0 0,-33 0-96 0 0,0 0-513 0 0,0 0-960 0 0,0 0-1122 0 0,33 0-1953 0 0,-33 0-4485 0 0</inkml:trace>
  <inkml:trace contextRef="#ctx0" brushRef="#br0" timeOffset="5">2937 495 3427 0 0,'0'0'3684'0'0,"0"-33"-2243"0"0,0 33-96 0 0,0 0 481 0 0,0 0-64 0 0,0 0-513 0 0,0 0-608 0 0,0 33 287 0 0,0 0-191 0 0,0 0 0 0 0,0 0-225 0 0,33 33 33 0 0,-33 0-97 0 0,33-33-127 0 0,-33 33-129 0 0,0-33-64 0 0,33 0-32 0 0,-33 0 0 0 0,0 33-32 0 0,0-33 0 0 0,33-33 0 0 0,-33 33-64 0 0,0 0 0 0 0,0-33 32 0 0,0 33-32 0 0,0-33-64 0 0,0 0-128 0 0,0 0-417 0 0,0 0-608 0 0,0 0-384 0 0,0 0-481 0 0,0 0-1313 0 0,0 0-3620 0 0</inkml:trace>
  <inkml:trace contextRef="#ctx0" brushRef="#br0" timeOffset="6">2739 133 1057 0 0,'33'0'4228'0'0,"-33"0"-3107"0"0,0 0-224 0 0,0 0-96 0 0,0 0-193 0 0,33 0-287 0 0,-33 0-161 0 0,0 0-64 0 0,33 0-32 0 0,-33 33-192 0 0,33-33-1506 0 0,-33 33-2241 0 0</inkml:trace>
  <inkml:trace contextRef="#ctx0" brushRef="#br0" timeOffset="7">3366 396 3587 0 0,'0'0'3396'0'0,"0"0"-1539"0"0,0 0-191 0 0,0 0-321 0 0,0 0-480 0 0,0 0 512 0 0,0 33-320 0 0,33 0-160 0 0,-33 0-256 0 0,0 0 63 0 0,33 0-127 0 0,-33 33-257 0 0,0 0 1 0 0,0 0-33 0 0,0-33-32 0 0,0 33 0 0 0,0-33-63 0 0,0 0 63 0 0,0 33-96 0 0,0-33 0 0 0,-33-33-32 0 0,33 33 64 0 0,0-33-63 0 0,0 0-33 0 0,0 0 32 0 0,0 0 96 0 0,0 0 160 0 0,0 0 65 0 0,0 0-161 0 0,0-33-96 0 0,0 0-64 0 0,0 0-64 0 0,33 0-32 0 0,-33 0 0 0 0,32 0 32 0 0,-32 0-31 0 0,33 0-33 0 0,0 0 0 0 0,0 0 0 0 0,0-33 32 0 0,0 33-32 0 0,-33 0 0 0 0,33 0 0 0 0,0 0 32 0 0,-33 33-32 0 0,33-33 32 0 0,-33 33-64 0 0,33 0 0 0 0,-33 0 32 0 0,33 0-32 0 0,0 0-1 0 0,-33 33 33 0 0,33-33 0 0 0,-33 33 0 0 0,0 0 0 0 0,33 0 33 0 0,0 33-33 0 0,-33-33 0 0 0,0 0 32 0 0,33 33-32 0 0,-33-33 32 0 0,33 0-32 0 0,-33 0 32 0 0,0 0-64 0 0,0 0 32 0 0,0 0 0 0 0,0 0 32 0 0,33-33-32 0 0,-33 33-225 0 0,0-33-800 0 0,0 0-1377 0 0,0 33-1409 0 0,0-33-3332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15:27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1 460 801 0 0,'0'0'2210'0'0,"0"-27"-737"0"0,0 27 225 0 0,0 0 288 0 0,0 0-225 0 0,0 0-319 0 0,0 0-321 0 0,0 0-224 0 0,0 0-65 0 0,0 0-127 0 0,0 0-128 0 0,0 0-161 0 0,0 0 0 0 0,0 0-63 0 0,0 0 31 0 0,0 0 1 0 0,0 0-1 0 0,27 0-64 0 0,-27 0 0 0 0,0 27-95 0 0,27-27 95 0 0,0 0-160 0 0,0 0 32 0 0,0 0-32 0 0,0 0-31 0 0,0 0-33 0 0,0 0-32 0 0,0 0 0 0 0,0 0-96 0 0,0 0 96 0 0,0 0-64 0 0,0 0 0 0 0,0 0-128 0 0,-27 0-417 0 0,27 0-704 0 0,-27 0-769 0 0,0 0-1729 0 0,-27 0-4005 0 0</inkml:trace>
  <inkml:trace contextRef="#ctx0" brushRef="#br0" timeOffset="877.891">622 379 801 0 0,'0'0'480'0'0,"0"0"1506"0"0,0 0-416 0 0,0 0-65 0 0,0 0-224 0 0,0 0-32 0 0,0 0-160 0 0,0 0-96 0 0,0 0-96 0 0,-27 0-64 0 0,27 0-128 0 0,0 0-65 0 0,0 0 129 0 0,0 0 64 0 0,0 0-32 0 0,0 0-321 0 0,0-27-64 0 0,0 27-31 0 0,0-27 63 0 0,27 27-31 0 0,-27-27-33 0 0,0 0-96 0 0,27 0-32 0 0,-27 0 1 0 0,27 0-65 0 0,0 0 0 0 0,0 0-32 0 0,-27 27-96 0 0,27-27 64 0 0,-27 0 33 0 0,27 0-65 0 0,-27 27 96 0 0,0-27 0 0 0,0 27 32 0 0,0 0 0 0 0,0-27-63 0 0,0 27 31 0 0,0 0-32 0 0,0 0-32 0 0,0 0 0 0 0,0 0-96 0 0,0 0 32 0 0,0 0-32 0 0,0 0 0 0 0,0 27 0 0 0,0-27 0 0 0,-27 27 0 0 0,27-27 0 0 0,0 27 32 0 0,0 0-31 0 0,-27 0-1 0 0,27 27 0 0 0,0-27-32 0 0,0 27 32 0 0,-27-27 32 0 0,27 27-32 0 0,0 0 0 0 0,0 0 32 0 0,0 0-64 0 0,0-27 0 0 0,0 27 32 0 0,0-27 0 0 0,0 27 0 0 0,0-27-32 0 0,0-27-64 0 0,0 27 64 0 0,0-27-64 0 0,0 0-128 0 0,0 0-65 0 0,0 0-191 0 0,0 0-161 0 0,0 0-608 0 0,0 0-993 0 0,0 0-897 0 0,0 0-2594 0 0</inkml:trace>
  <inkml:trace contextRef="#ctx0" brushRef="#br0" timeOffset="1281.106">514 757 1954 0 0,'27'0'2146'0'0,"-27"-27"-416"0"0,54 27-161 0 0,-27 0 385 0 0,0 0-289 0 0,0 0-255 0 0,27 0-289 0 0,-27 0-192 0 0,27 0-129 0 0,0 0-223 0 0,0 0-32 0 0,0 0-129 0 0,-27 0-192 0 0,0 0-64 0 0,0 0-32 0 0,0 0-32 0 0,0 0-31 0 0,-27 27-33 0 0,0-27-32 0 0,0 0 0 0 0,0 0-64 0 0,0 0-33 0 0,0 0-671 0 0,0 27-1442 0 0,-27-27-1890 0 0,0 0-3940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15:33.5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243 136 961 0 0,'-27'0'2626'0'0,"27"-27"-608"0"0,0 27-64 0 0,-27 0-128 0 0,27 0-193 0 0,0 0-159 0 0,0 0-1 0 0,0 0-320 0 0,0-27-96 0 0,0 27-288 0 0,0 0-64 0 0,0 0-97 0 0,0 0-31 0 0,0 0-33 0 0,0-27-95 0 0,0 27-97 0 0,27 0-64 0 0,0-27 1 0 0,0 27-97 0 0,0 0 0 0 0,0-27 32 0 0,0 27-64 0 0,0 0-64 0 0,1 0 33 0 0,26 0-97 0 0,-27 0 0 0 0,0 0 0 0 0,0 0 0 0 0,0 0-32 0 0,0 0 32 0 0,-27 0-32 0 0,27 0 0 0 0,-27 27 0 0 0,0-27 0 0 0,0 27 0 0 0,0-27 0 0 0,0 27 32 0 0,-27 0 32 0 0,0-27-64 0 0,-27 27 0 0 0,27 0 32 0 0,0 0 0 0 0,-27-27-32 0 0,26 27 32 0 0,1-27-32 0 0,0 27 0 0 0,27-27 0 0 0,-27 27 0 0 0,27-27 0 0 0,0 0 0 0 0,-27 0 32 0 0,27 0-32 0 0,0 0 0 0 0,0 0 64 0 0,0 0-64 0 0,0 0 32 0 0,0 0 0 0 0,0 0 32 0 0,27 0-64 0 0,0 0 0 0 0,-27 0 0 0 0,27 0-32 0 0,0 0 32 0 0,1 0 0 0 0,-28 0-32 0 0,27 0 0 0 0,0 27 0 0 0,0-27 32 0 0,0 0 0 0 0,0 27-96 0 0,0-27 32 0 0,0 27 32 0 0,-27-27 0 0 0,27 27 32 0 0,0-27 0 0 0,-27 27 0 0 0,27-27-32 0 0,-27 27 32 0 0,0-27 0 0 0,0 27 0 0 0,0 0 0 0 0,0-27 0 0 0,0 27 64 0 0,0-27-32 0 0,-27 27 64 0 0,0 0-32 0 0,0-27 96 0 0,0 27-64 0 0,0-27 64 0 0,0 27 1 0 0,0-27-129 0 0,-27 0 64 0 0,-1 27-64 0 0,28-27 32 0 0,-27 0-64 0 0,27 27 0 0 0,-27-27-32 0 0,27 0-128 0 0,-27 0-257 0 0,27 0-576 0 0,0 0-672 0 0,0 0-1154 0 0,0 0-2018 0 0,0 0-6822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7T09:15:50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2274 0 0,'0'0'3716'0'0,"0"0"-1730"0"0,0 0-769 0 0,0 0 32 0 0,0 0 0 0 0,0 0 128 0 0,27 0-320 0 0,-27 0-256 0 0,27 0-96 0 0,0 0-33 0 0,0-27 33 0 0,0 27-96 0 0,0 0-129 0 0,0 0-96 0 0,0 0 97 0 0,0 0-97 0 0,0 0-63 0 0,0 0-65 0 0,0 0 0 0 0,-27 0-64 0 0,27 0-64 0 0,0 27 33 0 0,0-27-97 0 0,-27 0-64 0 0,0 27 32 0 0,27-27 0 0 0,-27 27 32 0 0,0-27 0 0 0,0 27-32 0 0,0 0 32 0 0,0 0 64 0 0,-27 0-32 0 0,27 0 32 0 0,-27 0 0 0 0,-27 0 0 0 0,27 0 33 0 0,-27 0-1 0 0,27 27-32 0 0,-27-27 32 0 0,27 0 0 0 0,0 0-96 0 0,0-27 32 0 0,0 27-32 0 0,0 0 0 0 0,27-27-32 0 0,-27 28 1 0 0,27-28-33 0 0,0 0 32 0 0,0 27-32 0 0,0-27 32 0 0,0 0 0 0 0,0 0 32 0 0,0 0 192 0 0,0 0 160 0 0,27 0 65 0 0,-27 0-97 0 0,27 0-32 0 0,-27 0-95 0 0,27 27-33 0 0,0-27-96 0 0,0 0 64 0 0,0 0-64 0 0,0 0-64 0 0,0 0 32 0 0,0 0-31 0 0,27 0-1 0 0,-27 0-32 0 0,0 0 0 0 0,27 0 32 0 0,-27 0-32 0 0,0 0 0 0 0,0 0 0 0 0,0 0-32 0 0,0 0-32 0 0,0 0 32 0 0,0 0 0 0 0,0 0 0 0 0,0 0 32 0 0,-27 0-160 0 0,0 0-97 0 0,0 0-191 0 0,0 27-417 0 0,0-27-704 0 0,-27 0-1378 0 0,0 0-1569 0 0,0 27-5574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12:35.7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3963 12923 1 0,'-2'0'6'0,"0"0"-3"0,-1 3-3 15,-1 5 0-15,0 2 0 0,-2 2-1 16,-4 5-8-16</inkml:trace>
  <inkml:trace contextRef="#ctx0" brushRef="#br0" timeOffset="4026.332">10611 12745 30 0,'-7'-4'114'0,"1"0"-87"0,6 4 11 0,0-3-3 15,0 1 5-15,8 0-8 0,7 0-5 16,12-1 0-16,12 3-1 16,9-2-1-16,9 0 0 0,5 1-1 15,5-1-5-15,11-1-2 0,1 3-5 16,-5-3-2-16,3-1-2 0,-11 4-3 0,-6-1-3 16,-7 1 0-16,-11 0-1 0,-9 0-1 15,-6 0 0-15,-5 0-2 0,-11 0-5 16,1 1-14-16,-6 3-9 0,-6-1-19 15,0 2-27-15,-10 1-59 0</inkml:trace>
  <inkml:trace contextRef="#ctx0" brushRef="#br0" timeOffset="17936.404">10753 12578 60 0,'0'0'50'0,"0"0"-21"16,10-1-3-16,11 0 2 0,6 1 2 15,12 0 6-15,11 0-5 0,4 0-4 16,12 0-9-16,0 1-4 0,-2 1-4 0,-4-2-6 15,-2 1 2-15,-9 1-4 0,-3-2 0 16,-5 0-1-16,-12 0 1 16,-12 0-2-16,-3 0 0 0,-12 0 3 15,-2 0 0-15,0 0 1 0,-2 0-3 0,-20 0-4 16,-9 3 1-16,-17 1 0 0,-10-2 2 16,-8 3 0-16,-4 1-2 0,-7 2 0 15,5 1-1-15,-5 1-1 0,7-1-2 16,2 2 4-16,14-1-3 0,7 1 5 15,9-3-2-15,16 1 1 0,13-3-1 0,9-2 0 16,9 1-1-16,15-2 2 0,3-1 4 16,4-2 2-16,2 0 1 0,7-2 5 15,13-2-2-15,16-2 2 0,19 2-4 16,6-3-1-16,-6 0-3 0,-7 2-1 16,-21-2 0-16,-4 3-1 0,-17-1 1 15,-4 2-1-15,-16 1 0 0,-5 0 2 16,-12 2-2-16,-2 0 3 0,0 0 2 15,-16 0-2-15,-13 0-3 0,-10 4 1 16,-19 2-2-16,-8 1 1 0,-11 2-1 0,-6 2 1 16,3-2-2-16,-5 2 1 15,4 0-3-15,17-2 0 0,21 2-3 0,22-5 4 16,19-3-1-16,2-1-1 0,10-2 4 16,15 0 3-16,10-2-2 0,15-3 4 15,10-2 3-15,14-4 4 0,13 3 0 16,2-3-4-16,-2 0-3 0,-11 0-3 0,-22 2 3 15,-8 1-3-15,-15 4-1 16,-11 2-1-16,-7 2 0 0,-9 0 0 16,-2 0-8-16,-2 0-28 0,0 7-34 15,-4 2-59-15</inkml:trace>
  <inkml:trace contextRef="#ctx0" brushRef="#br0" timeOffset="22352.111">5058 8501 38 0,'0'0'54'0,"0"-2"-39"15,0 0-4-15,0 2 0 0,0 0 1 16,0-2-5-16,13 2-6 0,-3 0-2 0,9 0-4 16,-3 0-23-16,3 0-33 0</inkml:trace>
  <inkml:trace contextRef="#ctx0" brushRef="#br0" timeOffset="50771.566">5484 9300 70 0,'-10'-7'154'0,"6"1"-85"15,2 2-13-15,-1 0-4 0,1 3-7 0,-2 1 0 16,0 0-8-16,-6 0-17 0,2 3-4 15,-5 1 0-15,-3 5-2 16,3 2-1-16,-1 0 1 0,5 4-3 0,3-1-2 16,2 1-2-16,-2 0-1 0,6 2-3 15,0-2 0-15,0-2-2 0,0 1 1 16,10-4-1-16,3-2 1 0,7 0-1 16,1-2 1-16,0-1 0 0,8-1 0 15,-3 0-1-15,3-1-2 0,-2 2 3 16,0-3-1-16,0 0 0 0,-4 1 0 0,-7 0-1 15,5 0 0-15,-7 3 0 0,3-2 1 16,-5 1-2-16,1 0 2 0,-5 3-1 16,-4-1 1-16,-2 2-1 0,-2 0 0 15,0 2 2-15,-10 2-1 0,-13 0 0 16,0-1 1-16,-3 1-1 0,-7-4-2 0,4 1 0 16,6-3-3-16,-2-4-6 15,4-3-6-15,1 0-12 0,7-6-12 16,3-5-10-16,-2-2-14 0,7-6-36 15,1 1-15-15,-2 0-41 0</inkml:trace>
  <inkml:trace contextRef="#ctx0" brushRef="#br0" timeOffset="50904.095">5375 9363 63 0,'-5'-21'121'0,"5"1"-57"0,0 3-3 16,7 3-7-16,15 3-12 0,5 1-7 16,4 1-9-16,4 1-3 0,5 4-1 0,3-1-7 15,-6 2-9-15,3 2-2 0,3 1-2 16,-6 0-1-16,7 1-1 15,-5 5-9-15,-2 3-32 0,-4 4-70 16,-4 3-135-16</inkml:trace>
  <inkml:trace contextRef="#ctx0" brushRef="#br0" timeOffset="51557.063">5517 11177 97 0,'0'8'124'0,"0"1"-67"16,0 3-24-16,0 1-2 0,0 3 3 15,-2 2 10-15,-8-1-12 0,4 2-13 16,-1-1-7-16,3-2-5 0,0-1-2 16,4-2-3-16,-2-3 1 0,0-4-2 15,2-1-1-15,0-4 1 0,0-1 0 0,0 0 0 16,0 0 1-16,0 0-1 0,0 0-1 15,4-1 0-15,6 0 0 0,7 0 0 16,-3 0 0-16,5-1 0 16,-5 2 0-16,7 0 0 0,-6 0 0 0,3 1 0 15,1 3 0-15,-5 0 0 0,3 4 0 16,-5-1 1-16,5 2 0 0,-7 2 1 16,3 1 1-16,-3-1 3 0,-4 5 11 15,-4-1-11-15,-2 0-1 0,0 0 0 16,-8-1 3-16,-9 1-7 0,3-1 1 0,-9-1-2 15,0-3 0-15,7-3-6 0,-5-5-11 16,-2-2-5-16,7-4-11 0,-7-11-39 16,2-3-57-16,7-3-101 15</inkml:trace>
  <inkml:trace contextRef="#ctx0" brushRef="#br0" timeOffset="51712.522">5368 11232 145 0,'0'-9'199'0,"9"0"-113"16,13-2-32-16,9 4-10 0,4-3 5 15,15 3-9-15,6 3-7 0,6-1-9 16,2 3-4-16,0 2-6 0,-4 0-4 0,-4 0-5 16,-2 0-2-16,-5 0-3 0,1 0 0 15,1 2-8-15,-9 0-24 0,-3 1-30 16,-4 2-54-16,-12-1-128 0</inkml:trace>
  <inkml:trace contextRef="#ctx0" brushRef="#br0" timeOffset="54068.055">5197 10520 11 0,'-6'-4'98'0,"-1"1"-46"16,-3 0-6-16,6-1 0 0,2 3-6 0,2-4-3 15,0 2-9-15,4-1-10 0,17-1-2 16,3-1-1-16,9 3-4 0,3-1-2 15,-3 2-2-15,4 2 4 16,2 0-3-16,-8 0 2 0,0 0-3 0,-2 7-3 16,-2 1 3-16,-8 3-2 0,-1 2-2 15,-12 4 3-15,-1 6 2 0,-5 1 0 16,-7 2 0-16,-13 4-1 0,-5 1-2 16,-10 0-1-16,2-2 0 0,0-1-3 15,4-3 1-15,4-5 1 0,10-5-1 0,7-4 0 16,8-6-1-16,0-2 1 0,6-1 1 15,13-2 3-15,6 0-1 0,8 0-3 16,12-2 1-16,-3-4-1 0,7 2-1 16,3 0-6-16,-7 1-23 0,3 3-42 15,-9 1-87-15</inkml:trace>
  <inkml:trace contextRef="#ctx0" brushRef="#br0" timeOffset="54644.477">5794 12775 144 0,'31'-10'131'15,"-2"2"-109"-15,-8 2 9 0,1 1-17 16,-3 4 5-16,-2-1 5 0,-5 2 2 16,3 0-8-16,-7 1-5 0,-2 4-3 15,4 2 0-15,-10-2 1 0,0 4-4 16,0 0 0-16,-12 1-1 0,-3 3 0 0,-5 3-4 15,-5-2 2-15,0 3-1 0,2 1 3 16,-3-2-5-16,3 3 2 0,0-3-1 16,7-2 0-16,7-2 1 15,5-3 0-15,4-4 1 0,6 2 3 0,17-5 6 16,8-1 0-16,12 0-2 0,-1-1-1 16,7 0-2-16,-1-2-3 0,0-3-3 15,-7 0-1-15,0 0-1 0,-10 0 0 16,-4 1-8-16,-6 2-31 0,-1-2-33 15,-7 4-58-15,3 0-121 0</inkml:trace>
  <inkml:trace contextRef="#ctx0" brushRef="#br0" timeOffset="67235.962">21128 10989 0 0,'4'0'10'0,"19"0"-3"0,2 0-2 16,4 0-4-16,6 0-1 15,0 0-1-15,0 1-9 0</inkml:trace>
  <inkml:trace contextRef="#ctx0" brushRef="#br0" timeOffset="76384.559">24278 8843 42 0,'48'-17'14'0,"4"-1"2"0,10-3-7 0,6 1-2 16,2-1-4-16,4 0-2 0,-5-1-1 15,1 0-1-15,-6-1-7 0,0 0-14 16,-2 0-4-16,-4 1-6 0</inkml:trace>
  <inkml:trace contextRef="#ctx0" brushRef="#br0" timeOffset="86867.686">20954 12076 80 0,'17'0'29'0,"-1"0"-5"16,9 0 1-16,6 0-5 0,11 0 3 16,7 2-1-16,7-2 6 0,4 0-7 0,-2 0-4 15,2 0-3-15,-2 0-6 0,-7 0-4 16,-5 0-1-16,-1-2 0 0,-3-1-4 16,-7-2 4-16,4 3-2 0,-10-4 0 15,-8 1 0-15,-1 0 1 0,-1 3-2 16,-9-2 2-16,-6 1 1 0,1 0-1 15,-3 0-1-15,-2 1 4 0,0 1-2 0,0-2 3 16,-9 1 7-16,-3 1 0 16,-11-2-4-16,-6 3-4 0,-6 0 2 15,-12 0-1-15,-1 0-2 0,-6 4 0 16,-6 1-2-16,0 2-1 0,0 3 0 0,1-2 0 16,1 2 2-16,0-2-4 0,4-1 2 15,4 1-1-15,13-4-1 0,6-1 1 16,13-1 1-16,11 0 0 0,5-2-1 15,2 1 0-15,11 0-2 0,13 0 9 16,20-1 2-16,1 0 2 0,15 0 1 0,11 0-4 16,-1-5-3-16,6-3-1 0,-3 1 0 15,3-2-2-15,-8-3-1 0,-4 2 0 16,-6-1 0-16,-6 1-1 16,-11 3 1-16,-12-1 0 0,-8 3 0 0,-13 2 0 15,-4 2-2-15,-4 1 4 0,0 0 1 16,0 0 0-16,-14 0-1 0,-15 0-2 15,-12 0 0-15,-11 0 0 0,-18 6 3 16,-7 2-2-16,-12 0 1 0,-10 4-2 16,-2-1 0-16,-5 2-1 0,7-1 1 0,8-3 0 15,9-3-1-15,20 0 2 0,8-5-2 16,19 0 1-16,10 0 0 0,10 0-3 16,1 0-6-16,10 3-29 0,0 3-25 15,-1 7-44-15,3 3-92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7:17:08.2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26112 6089 198 0,'10'-7'73'0,"13"0"-16"0,4-5-19 16,4 4 11-16,-2-1-5 0,-2 3-8 15,0 1-10-15,-7 4-8 0,-5 1-9 16,-5 0-2-16,-2 5 1 0,-4 6 3 16,-4 0-2-16,0 6 0 0,0 1-5 0,-8 3-2 15,-10 1 7-15,-5 0-11 16,4 0 0-16,-2-3 1 0,-1-1 0 0,7-4 1 16,5-1 0-16,2-4-1 15,6-3 0-15,2-4-1 0,0-2-1 0,0 0 1 16,0 0 0-16,0 0 2 0,0 0 0 15,8 0 0-15,8-3 0 0,-3 0 2 16,10-1-2-16,1 1-2 0,3 1 4 16,6 0-4-16,-2 2 2 0,4 0 0 15,-1 0-1-15,3 6 1 0,-4 4 0 0,-2 2-1 16,-2 3 1-16,-2 4 0 0,-7 3 1 16,-1 0-1-16,-11 0-1 0,-4 0 2 15,-4 1-1-15,0-1 0 0,0 3 3 16,-6-3-1-16,-6 2 2 0,-7-1 0 15,-6 0 0-15,-6 0-2 0,-2 1 0 16,-4 0-1-16,-6 1 1 0,3-2-3 16,5-4-3-16,2-3-10 0,8-4-15 15,5-7-23-15,7-5-24 0,11 0-28 16,2-8-120-16</inkml:trace>
  <inkml:trace contextRef="#ctx0" brushRef="#br0" timeOffset="664.157">26846 5977 119 0,'0'0'82'0,"-2"0"-15"0,2 0-38 16,0 3-19-16,0 5 16 0,4 5 13 15,0 3-8-15,10 5-5 16,-3 7-7-16,7 4-4 0,-1 4-5 0,8 2 1 16,-7 2-12-16,-3 4 1 0,-1 4 1 0,-10 2-1 15,-2 4 1-15,-2-2-1 0,0-4-1 16,-8-6-3-16,-6-5-9 16,7-8-12-16,-1-7-8 0,0-4-3 15,6-10-22-15,2-4-28 0,0-4-27 16</inkml:trace>
  <inkml:trace contextRef="#ctx0" brushRef="#br0" timeOffset="904.235">26875 6440 68 0,'-15'-12'108'0,"5"-1"-62"0,2 2-3 16,1 2 5-16,7 3 2 0,0 1-5 0,0 1-12 16,13 3-12-16,3-1-9 15,5 2 0-15,8 0-3 0,-2 0-2 16,4 5-2-16,-4 2-1 0,2 1-1 15,-3 4-1-15,1 3 1 0,-2 0-1 0,-6 3 0 16,-1 2 0-16,-9 0 1 0,1 2-3 16,-8-1 3-1,-2 0-1-15,0-1 1 0,-12 1-1 0,-3-4 1 0,-6 2-3 16,1-3 0-16,1-3-4 0,-4 1-14 16,3-5-17-16,7-1-31 0,5-3-33 0,2-3-63 15</inkml:trace>
  <inkml:trace contextRef="#ctx0" brushRef="#br0" timeOffset="1434.834">27352 6084 76 0,'0'-1'100'16,"0"-1"-42"-16,2 1-5 0,0 1-6 16,-2 0-10-16,4 2-12 0,7 3 11 15,-5 4-6-15,0 1-6 0,9 3-6 16,-9 3-2-16,-2 1 3 0,0 3-3 16,-4 4-3-16,0 0-5 0,2 3 0 0,-2 5 0 15,0 0-4-15,0 6 2 16,0 1 0-16,0 1-3 0,0 3 0 15,-2-2-3-15,2-3 4 0,0-4-3 16,0-5 0-16,0-5-1 0,8-5 2 0,7-3-2 16,-3-5 0-16,5 0 1 0,-3-4 0 15,1-4-1-15,-1 0 1 0,-1-3 1 16,-3 0-1-16,4 0 3 0,-1-4-2 16,5-3 1-16,-3 0-2 0,3-3-5 15,-5-1-9-15,3 3-13 0,-5-3-20 0,3 0-30 16,-3 0-59-16,-5 1-143 0</inkml:trace>
  <inkml:trace contextRef="#ctx0" brushRef="#br0" timeOffset="2072.333">27875 6397 165 0,'-4'-2'50'0,"-4"0"4"0,6 2-2 16,-2 0-4-16,1 0-11 15,3 3-16-15,-4 5-2 0,0 2 0 16,0 7-1-16,-4 3-1 0,8 2-4 16,0 6 0-16,0 1-7 0,6-2-1 0,6 0-2 15,3-5-1-15,8-3 0 0,3-3-2 16,3-3 3-16,2-7-2 0,0-2 1 16,-4-4 0-16,0-2 1 0,-2-2 3 15,-4-8-3-15,-7 0 0 0,5-3 0 16,-9-1 1-16,-2-2-1 0,5 3-1 0,-11-4-1 15,0 0 2-15,0 2-2 0,-2 1 3 16,0-1 2-16,-2 5-3 0,-4 2 2 16,-1 5 2-16,5 2 1 15,0 3 0-15,2 0-8 0,0 3-6 0,0 5 5 16,2 6 3-16,13 4-2 0,-3 2 1 16,7 2 1-16,2 0-1 0,-7 1-1 15,3-3 1-15,-3-1-1 0,3-3-4 16,-5-4-16-16,7-1-18 0,-5-7-24 15,5-2-38-15,-3-1-83 0</inkml:trace>
  <inkml:trace contextRef="#ctx0" brushRef="#br0" timeOffset="2397.517">28501 6594 17 0,'0'0'181'0,"7"0"-101"15,11 0-28-15,-1-5 10 0,6-2 2 16,1-2-19-16,3-3-10 0,2-5-9 0,2 3-2 16,-4-5-1-16,-2 1-8 0,-7-2-4 15,-3 2-1-15,-9 0-5 0,-6 1-1 16,0 2 2-16,-21 0 0 0,-1 2-3 16,-9 2 1-16,-4-1 0 0,1 5 2 15,1 5-1-15,0 2-4 0,4 10-2 16,3 6 0-16,3 3 0 0,10 6 1 15,7 3 1-15,6 3-2 0,0 6 3 16,8-4-2-16,9 0 0 0,6 0 1 16,4-5-2-16,2-4-2 0,2-1-6 0,0-6 2 15,4-2-2-15,2-4-11 0,-8-3-6 16,-6-5-6-16,1-1-16 0,-3-2-29 16,4-7-45-16,0-3-122 0</inkml:trace>
  <inkml:trace contextRef="#ctx0" brushRef="#br0" timeOffset="2768.228">29407 5827 211 0,'-6'0'81'0,"4"0"-28"0,2 0-28 16,-2 5-7-16,-1 5 23 0,3 4 2 0,0 9-8 15,0 2-6-15,0 4-4 0,7 6-8 16,7 5-1-16,1 7-5 0,1 0-4 15,-1 0-2-15,5 3 5 0,-5 0-15 16,1 1 3-16,-3 5 2 0,-1 6 1 16,-6 2-1-16,0 3 1 0,-3-6 0 0,3-7 0 15,-2-8-1-15,2-9-1 0,2-9-14 16,1-9-19-16,3-4-26 0,-2-8-50 16,5-6-112-16</inkml:trace>
  <inkml:trace contextRef="#ctx0" brushRef="#br0" timeOffset="3144.255">29781 5939 261 0,'0'0'39'0,"0"0"5"0,0 10-31 0,0 0 36 15,2 8-3-15,19 6-11 0,-1 5-4 16,1 4-11-16,4 3-8 0,-2 4 0 15,-3-1-2-15,1 0-12 0,0-1 4 16,-3 1-3-16,-1 5 2 0,3 2-1 16,-3-1015 0-16,0 2038 1 0,-11-1019 0 0,-6-9 1 15,0-10-2-15,0-8-1 16,0-10-13-16,0-6-22 0,0-7-32 16,-2 0-39-16,2-9-63 0</inkml:trace>
  <inkml:trace contextRef="#ctx0" brushRef="#br0" timeOffset="4002.148">29795 6136 96 0,'-10'-17'108'0,"4"-1"-47"0,2-1-19 16,2 0 1-16,0 4 1 0,2 2 7 0,0 3-12 15,2 4-10-15,10 0-7 0,9 3-9 16,2 1-5-16,-1 0 0 0,11 2-2 16,-4 0-1-16,-6 0-3 0,4 0 1 15,-6 2-3-15,-9 1 1 0,7 0 1 16,-13-1 0-16,6 1-1 0,-6 0-1 0,-1 0 1 16,-3 1-1-16,2-1-1 0,-4 0 2 15,0 0-1-15,2 1 1 0,-2-2-1 16,0-2 1-16,0 2 2 15,0-2 0-15,0 0 1 0,0 0 3 0,0 0 0 16,0 0 1-16,0 0-7 0,0-2 0 16,0 2 1-16,0 0-2 0,-2 0-1 15,-2 0 0-15,-1 0 0 0,1 0 0 16,0 0 1-16,4-1 0 0,0 1 1 16,0-1-1-16,0 0 1 0,0 0 1 15,-8 0 0-15,6 0-2 0,-4-1 1 0,4 1 0 16,0-1 1-16,-1 1-1 0,1 1 0 15,2-2-1-15,0 2 0 0,0 0 0 16,0 0 0-16,-4 0 1 0,4 0-1 16,-2 0-1-16,2 0 0 0,0 0 1 15,0 0-2-15,0 0 0 0,0 0 2 16,0 0-1-16,0 0 1 0,0 0 0 16,0 0 0-16,0-1 1 0,0-1 2 15,0 1 0-15,6 0-4 0,5-1 0 16,5 2 0-16,3 0-1 0,6 0 1 0,6 9 0 15,-2-1 1-15,0 3 0 0,-1 1 0 16,-3 1 1-16,-4 0-2 0,-9 4 1 16,-5 0 6-16,-5 0-12 0,-2 3 2 15,-7-2 1-15,-9 0 4 0,-11-1-1 16,-4 0 0-16,-4 0-3 0,-2 1 2 0,4-1 3 16,-3 0-2-16,12-5 1 15,3-3 0-15,13-5-2 0,8-4 3 16,0-2 6-16,0-7-6 0,0-2-1 15,4-3-2-15,12 2 0 0,1 1 0 0,4 2 0 16,1 4-1-16,-5 1 2 0,4 2-2 16,3 2 0-16,1 0 0 0,-4 6 0 15,4 1-2-15,-1 1-4 0,-1 1 8 16,0 4-5-16,-2 0 0 0,-3 2 3 16,1 2-3-16,-7 3 2 0,-6 2-2 0,-4 2 5 15,-2 1 0-15,0-2 0 0,0 2 1 16,-12-2 0-16,-11 1 2 0,1 0 4 15,-7-1-3-15,-4-2 3 16,-1 0-1-16,-1-2-2 0,-2-1 0 0,4-3-2 16,-2-3-1-16,4-3 0 0,8-5-3 15,0-4-13-15,7 0-34 0,14-4-48 16,2-5-122-16</inkml:trace>
  <inkml:trace contextRef="#ctx0" brushRef="#br0" timeOffset="4305.3">30571 6327 222 0,'-2'-5'92'0,"2"1"-41"16,-2-1-19-16,2 5 16 0,0 0-4 15,0 0-23-15,2 4-15 0,8 4 16 0,6 2-7 16,1 7 1-16,6 0 0 0,-9 7-2 16,5 3-3-16,-9 3-3 0,0 1-4 15,-1 3-2-15,-7 0 1 0,0-2-2 16,0-1 1-16,-2-4-1 0,0-6-3 16,-4-6-7-16,2-7-6 0,0-8-15 0,0 0-15 15,-3-1 1-15,-5-7-34 0,2-4-9 16,4-1-36-16,0-2-64 15</inkml:trace>
  <inkml:trace contextRef="#ctx0" brushRef="#br0" timeOffset="4443.406">30579 6384 157 0,'-2'-15'99'0,"2"4"-36"16,6 4-16-16,13 2 5 0,5 3-8 16,3-1-9-16,4 0-14 0,7 3-10 15,-1 0-6-15,0 0-5 0,6 6 0 0,-12-1-6 16,0-1-30-16,-4 3-38 0,-2 0-75 15,-4 1-120-15</inkml:trace>
  <inkml:trace contextRef="#ctx0" brushRef="#br0" timeOffset="4724.327">30972 6416 181 0,'-7'6'108'0,"5"5"-59"0,-2-1-3 16,-2 2 13-16,4 3-9 0,-4-1-14 0,6 1-14 15,0 2-8-15,0-1-2 0,10-2-4 16,3 1-1-16,9-1-3 0,3-4 0 16,4 1-2-16,0-4 0 0,0-4 0 15,4-3-1-15,-6 0 2 0,0-7 0 16,-7-3 1-16,1-4 0 0,-4-4 0 16,-3 1 0-16,-8-2 1 0,-4-1 5 15,-2 3 1-15,0 0-8 0,-8-1 0 16,-13 4 1-16,1 3-3 0,-9 1 0 15,2 6-3-15,-4 2-1 0,6 2-4 16,2 0-24-16,7 6-27 0,3 5-62 0,11 3-120 16</inkml:trace>
  <inkml:trace contextRef="#ctx0" brushRef="#br0" timeOffset="5226.786">31674 6366 204 0,'-4'-6'145'0,"0"1"-91"0,0 2-18 0,-2 2 13 0,4 1-9 16,2 0-13-16,-4 0-17 0,2 4-7 15,-3 3 10-15,-1 2-2 0,0 4-7 16,-2 0 3-16,2 6 6 0,6 0-5 0,-2 1-1 15,2 1-4-15,0-2-1 16,12 1-1-16,7-2 0 0,3-3 1 16,3-4-2-16,-4 0 0 0,4-4 1 15,-1-6-1-15,3 1-1 0,-2-2 4 0,-6-8 0 16,3-3-1-16,-3-4 1 0,-7 2 0 16,3 0 0-16,-7-2 0 15,-4 3 0-15,-4 1 1 0,0 2 0 0,0 4-2 16,0 1 1-16,-2 0-2 0,2 4-1 15,-2 0-5-15,0 3-7 0,0 5 9 0,2 2 4 16,0 0-1-16,0 1 0 0,0 1-1 16,2-4 1-16,4 2-2 15,3-2-1-15,1-2-1 0,-2-2 4 0,0 0-3 16,5-4 2-16,-1 0 3 0,5-4-1 16,-3-6 1-16,5 0-1 0,-7-1 1 15,5-4 0-15,-9 0-1 0,0-1 1 16,-1-2 1-16,-5 0-2 0,-2-1 2 15,0-2-3-15,0 3 1 0,-13 1-2 16,3 1 0-16,-7 5-5 0,7 4-23 0,-5 4-27 16,7 3-58-16,6 0-151 0</inkml:trace>
  <inkml:trace contextRef="#ctx0" brushRef="#br0" timeOffset="5729.285">32474 6283 112 0,'-2'-1'153'15,"0"1"-86"-15,2 0-22 0,0 0-4 0,0 1-7 16,0 4-7-16,0 7 8 16,2 1-4-16,5 1-7 0,1 6 1 15,2 2-10-15,-6-1 1 0,3 4-4 16,-3 0-1-16,-2 2-5 0,0-1 0 0,2 0-6 16,-2-4 1-16,2-2 2 0,2-6-2 15,-4-9 0-15,5-2 0 0,3-3 1 16,0-2 6-16,11-7 2 0,-5-6-4 15,9-2-4-15,-4-1 0 0,-2-3 0 16,1-3-1-16,7 0-2 0,-4 0 2 0,-5-4-2 16,7 4-2-16,-4 1-2 15,0 4 1-15,-5 6 4 0,3 4-3 16,-7 3 2-16,7 6-2 0,-5 0-3 16,7 6 3-16,0 8 2 0,-3 3 2 0,3 2 1 15,0 4 1-15,-9 0 1 0,7 1 1 16,-9 1-3-16,2-1 4 0,-3 2-4 15,-5-1-1-15,-2-4 1 0,-2-3-1 16,0-5 0-16,0-4-16 0,0-2-43 16,-2 0-60-16,-11-2-149 0</inkml:trace>
  <inkml:trace contextRef="#ctx0" brushRef="#br0" timeOffset="27195.672">14631 17573 143 0,'-16'0'74'0,"3"0"-33"0,7 0-1 15,4 0 18-15,2 0-3 0,0-2-8 16,0 2-18-16,12-4-7 0,15-1-1 0,8-1 2 15,17-3-2-15,18 1 2 0,13-2-3 16,12-1-3-16,8 1-1 16,9 1-3-16,2-1-3 0,-3 2-2 0,-3-1-3 15,-1 0 2-15,7 0-6 0,-2-4 3 16,-5 0-3-16,1-1 2 0,-11-1-1 16,-10 1-1-16,-9 4 0 0,-16 1-1 15,-18 2-3-15,-11 5-5 0,-15 2-10 16,-12 0-12-16,-1 2-16 0,-5 6-16 15,-3 4-37-15,-9 1-105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495 67 7111 0 0,'0'0'2530'0'0,"0"-33"-640"0"0,0 33-225 0 0,0 0 65 0 0,0 0-64 0 0,0-33-257 0 0,0 33-320 0 0,0 0-192 0 0,0 0-160 0 0,0 0-225 0 0,0 0-96 0 0,0 33-31 0 0,0-33 223 0 0,0 33 1 0 0,0 0-97 0 0,0 0-31 0 0,0 0-33 0 0,0 33-31 0 0,-33-33-129 0 0,0 33 32 0 0,0 0-127 0 0,0 33-1 0 0,0-1-96 0 0,0-32 128 0 0,0 33-32 0 0,0-33-64 0 0,33 33-32 0 0,0-33 33 0 0,0-33-33 0 0,0 0-96 0 0,0 0 32 0 0,33 0 32 0 0,0 0-32 0 0,0 0 0 0 0,0-33 0 0 0,0 0 32 0 0,0 0 0 0 0,0 0 32 0 0,33 0-96 0 0,0-33 0 0 0,0 33-64 0 0,-33-33-256 0 0,33 0-161 0 0,-33 0-320 0 0,-33 33-384 0 0,33-33 0 0 0,-33 33-288 0 0,0 0-257 0 0,0 0-704 0 0,0 0-1410 0 0,0 0-3683 0 0</inkml:trace>
  <inkml:trace contextRef="#ctx0" brushRef="#br0" timeOffset="1">66 496 3107 0 0,'-33'-33'3331'0'0,"33"33"-1217"0"0,-33 0-32 0 0,33 0-192 0 0,0 0-225 0 0,0 0-351 0 0,0 0-225 0 0,0 0-32 0 0,33 0 0 0 0,0 0-160 0 0,-33 0-129 0 0,33 0 33 0 0,-33 0-160 0 0,33 0-33 0 0,-33-33 1 0 0,33 33-129 0 0,0 0 33 0 0,0 0-161 0 0,0 0-64 0 0,33 0 1 0 0,-33 0-129 0 0,0 0-64 0 0,33 0-32 0 0,-33 0-32 0 0,0 0 32 0 0,0 0-32 0 0,-33 0-32 0 0,33 0-32 0 0,0 33-224 0 0,-33-33-417 0 0,33 0-512 0 0,-33 33-513 0 0,33-33-608 0 0,0 33-1858 0 0,0-33-4900 0 0</inkml:trace>
  <inkml:trace contextRef="#ctx0" brushRef="#br0" timeOffset="2">1188 825 7559 0 0,'0'0'3523'0'0,"0"0"-1761"0"0,0 0-32 0 0,0 0 31 0 0,0 0-31 0 0,0 0-545 0 0,0 0-480 0 0,33-33-129 0 0,0 33 97 0 0,-33 0-96 0 0,33 0-161 0 0,-33 0-96 0 0,0-33 1 0 0,33 33-65 0 0,-33 0 0 0 0,0-33-32 0 0,0 33-64 0 0,0-33-63 0 0,0 33-33 0 0,0 0-32 0 0,-33 0 0 0 0,33-33-32 0 0,-33 33-32 0 0,0 0 0 0 0,-33 0 32 0 0,33 0-32 0 0,0 33 32 0 0,-33-33-32 0 0,33 33 0 0 0,33 0-1 0 0,-33 0 33 0 0,33 0-32 0 0,0 0 32 0 0,0 0 0 0 0,0 0 0 0 0,0 0 32 0 0,0 0-64 0 0,33 0 64 0 0,0 0 1 0 0,0 0 31 0 0,0-33-32 0 0,33 33 64 0 0,-33-33 32 0 0,0 0-64 0 0,33 0-32 0 0,-33 0 64 0 0,0 0-64 0 0,-33 0 0 0 0,33 0 0 0 0,0-33-64 0 0,-33 33-320 0 0,0 0-417 0 0,33 0-608 0 0,-33-33-545 0 0,33 33-1281 0 0,-33 0-2979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562 726 769 0 0,'0'0'3619'0'0,"-33"-33"-1953"0"0,33 33-129 0 0,0 0 257 0 0,0 0 0 0 0,0 0-289 0 0,0-33-288 0 0,-33 33-224 0 0,33 0-128 0 0,-33 0-96 0 0,33 0-257 0 0,-33 0-128 0 0,0 0 1 0 0,33 33-1 0 0,-33-33-128 0 0,0 33-31 0 0,0-33-97 0 0,33 33 32 0 0,-33-33-64 0 0,33 33-96 0 0,-33 0 64 0 0,0 0-32 0 0,33 0 0 0 0,0-33 0 0 0,0 33 0 0 0,-33-33-32 0 0,33 33 32 0 0,0-33-32 0 0,0 33 32 0 0,33-33-32 0 0,-33 33 64 0 0,33-33-32 0 0,-33 33 0 0 0,33-33-32 0 0,0 0 32 0 0,-33 0 0 0 0,33 33 0 0 0,-33-33-32 0 0,33 0 33 0 0,-33 0-33 0 0,33 0 0 0 0,-33 33 32 0 0,0-33-64 0 0,33 0 64 0 0,-33 0-32 0 0,0 33-32 0 0,0-33 32 0 0,0 0 32 0 0,0 33 32 0 0,0-33 96 0 0,0 33-64 0 0,0-33 96 0 0,0 0 0 0 0,0 33-32 0 0,0 0 97 0 0,-33-33-97 0 0,33 0 32 0 0,-33 33-32 0 0,33-33 0 0 0,-33 33 64 0 0,0-33 33 0 0,0 0-33 0 0,0 0-64 0 0,0 0-32 0 0,0 33-32 0 0,0-33 0 0 0,0 0-64 0 0,33 0 64 0 0,-33-33-31 0 0,0 33-1 0 0,33-33-64 0 0,-33 33-321 0 0,33-33-319 0 0,0 33-385 0 0,0-33-769 0 0,0 33-1249 0 0,0 0-3139 0 0</inkml:trace>
  <inkml:trace contextRef="#ctx0" brushRef="#br0" timeOffset="1">1089 34 5093 0 0,'0'0'1409'0'0,"-33"0"0"0"0,33 0 513 0 0,0-33-224 0 0,0 33-289 0 0,0 0-256 0 0,0 0-384 0 0,0 33 32 0 0,0-33-32 0 0,-33 33 31 0 0,33 0-159 0 0,0 0-65 0 0,0 0 33 0 0,0 33-225 0 0,0 0 33 0 0,0 0-33 0 0,-33 0-96 0 0,33 0 1 0 0,0 32-65 0 0,-33-32-128 0 0,33 33 64 0 0,0 0-32 0 0,0-33-32 0 0,0 0-64 0 0,0 33 32 0 0,0-33-64 0 0,0 0 65 0 0,0-33-1 0 0,33 0-64 0 0,-33 0-97 0 0,0 0 1 0 0,0-33-288 0 0,0 0-193 0 0,33 0-351 0 0,-33 0-482 0 0,0 0-480 0 0,0 0-1313 0 0,0-33-2818 0 0</inkml:trace>
  <inkml:trace contextRef="#ctx0" brushRef="#br0" timeOffset="2">529 561 4388 0 0,'0'0'1602'0'0,"0"-32"-193"0"0,0 32 481 0 0,0-33-32 0 0,33 33-161 0 0,0 0-320 0 0,-33-33-288 0 0,33 33-64 0 0,0 0-96 0 0,32 0-128 0 0,-32 0-160 0 0,33 0-65 0 0,0 0-95 0 0,0 0-97 0 0,0 0-96 0 0,33 0-31 0 0,-66 33-193 0 0,33-33 32 0 0,-33 33-32 0 0,0-33-32 0 0,0 0-32 0 0,-33 32 64 0 0,33-32-64 0 0,0 0-128 0 0,-33 33-385 0 0,0-33-384 0 0,33 0-1024 0 0,-33 33-1411 0 0,0-33-3778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34 298 3651 0 0,'0'0'3524'0'0,"0"-33"-1859"0"0,0 33-159 0 0,-33 0 352 0 0,33-33-225 0 0,0 33-320 0 0,0 0-31 0 0,0 0-33 0 0,0 0-256 0 0,0 0-96 0 0,0 0-129 0 0,0 0-127 0 0,0 0-193 0 0,0 0-31 0 0,0 0 159 0 0,0 33 1 0 0,33-33 63 0 0,-33 0-191 0 0,33 33-33 0 0,-33-33 33 0 0,33 33-33 0 0,-33 0-192 0 0,33 0 64 0 0,-33 33-31 0 0,33-33-65 0 0,-33 33-32 0 0,0 0-32 0 0,33 0-64 0 0,0 33 32 0 0,-33-33-32 0 0,33 33 32 0 0,-33-33-63 0 0,33 33 31 0 0,0-33 96 0 0,-33-1-32 0 0,32-32 32 0 0,1 33-128 0 0,0-33 96 0 0,-33 0-32 0 0,33 0-32 0 0,-33-33-32 0 0,0 0 0 0 0,33 0-32 0 0,-33 0 128 0 0,33 0 65 0 0,-33 0-1 0 0,33-33 0 0 0,0 0-64 0 0,0 0 64 0 0,0-33-32 0 0,0 0-95 0 0,0 1 95 0 0,0-1-96 0 0,0 0 32 0 0,0-33 0 0 0,-33 33-32 0 0,33-33-64 0 0,0 0 0 0 0,0 33 0 0 0,0-33 0 0 0,0 66 0 0 0,-33-33 32 0 0,0 33 0 0 0,33 0-32 0 0,-33 33 0 0 0,0-33 0 0 0,0 33 0 0 0,0 0 0 0 0,0 0 0 0 0,0 0-64 0 0,0 0-128 0 0,0 0-289 0 0,0 0-255 0 0,0 0-417 0 0,0 33-513 0 0,0-33-672 0 0,-33 33-1025 0 0,33 0-2499 0 0,-33 0-7943 0 0</inkml:trace>
  <inkml:trace contextRef="#ctx0" brushRef="#br0" timeOffset="1">1551 661 6694 0 0,'0'-33'3299'0'0,"0"33"-1505"0"0,0 0-64 0 0,0-33 128 0 0,0 33-321 0 0,-33 0-544 0 0,0 0-384 0 0,0 33-33 0 0,0 0 33 0 0,-33-33-97 0 0,0 66-128 0 0,0-33-127 0 0,33 0-65 0 0,0 33-96 0 0,0-33 0 0 0,0 0-32 0 0,33 33 0 0 0,0-66-64 0 0,0 33 32 0 0,33 0 32 0 0,0-33 0 0 0,0 0 0 0 0,0 0 33 0 0,33 0-1 0 0,-33-33-32 0 0,0 0 32 0 0,0 0-32 0 0,0 0 32 0 0,0 0 64 0 0,-33-33 0 0 0,33 33-32 0 0,-33 0-32 0 0,33-33 1 0 0,-33 33 63 0 0,0 0-32 0 0,0 0-64 0 0,0 0 0 0 0,0 33 32 0 0,-33-33 32 0 0,33 33-64 0 0,0 0 128 0 0,0 0-160 0 0,0 0 0 0 0,-33 33-64 0 0,33-33 0 0 0,0 33 64 0 0,-33 33 0 0 0,33-33 0 0 0,0 33 33 0 0,0 0-1 0 0,0 0 0 0 0,33 0-32 0 0,-33-33 0 0 0,33 0 32 0 0,0 0 0 0 0,0 0-96 0 0,-33 0 32 0 0,33-33-160 0 0,-33 0-65 0 0,33 0-223 0 0,0-33-97 0 0,-33 0-383 0 0,0 0-706 0 0,0 0-544 0 0,0 0-1473 0 0,0 0-2852 0 0</inkml:trace>
  <inkml:trace contextRef="#ctx0" brushRef="#br0" timeOffset="2">1914 67 3748 0 0,'0'-33'4484'0'0,"0"33"-1890"0"0,33-33-352 0 0,-33 33-256 0 0,0 0-128 0 0,0 0-385 0 0,0 0-416 0 0,33 0-288 0 0,-33 33-32 0 0,0 0 0 0 0,0 0-225 0 0,0 0 0 0 0,0 0-63 0 0,0 33-33 0 0,0-33 33 0 0,0 33-65 0 0,0 0-64 0 0,0 0-95 0 0,-33 33-1 0 0,33 0-32 0 0,0-33-96 0 0,-33 33 32 0 0,33 0-32 0 0,0-33-32 0 0,0 0-32 0 0,0 0-32 0 0,0 0 64 0 0,33-34-32 0 0,0-32 1 0 0,0 33 31 0 0,0-33 64 0 0,0 0 0 0 0,33 0-64 0 0,-33 0 64 0 0,33 0-96 0 0,0-33 32 0 0,-33 33-64 0 0,33-32 0 0 0,-33-1-224 0 0,-33 33-417 0 0,0-33-672 0 0,0 33-929 0 0,0 0-1570 0 0,0-33-5733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08:5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34 3844 0 0,'-4'9'6609'0'0,"2"0"-5643"0"0,5 57 2582 0 0,5 27-3548 0 0,1-8 813 0 0,-6-27-444 0 0,-3-57-356 0 0,0-1 0 0 0,0 0 0 0 0,0 0 0 0 0,0 0 0 0 0,0 0 0 0 0,0 1 0 0 0,0-1 0 0 0,0 0 1 0 0,0 0-1 0 0,0 0 0 0 0,0 1 0 0 0,0-1 0 0 0,0 0 0 0 0,0 0 0 0 0,0 0 0 0 0,0 0 0 0 0,0 1 0 0 0,0-1 1 0 0,0 0-1 0 0,1 0 0 0 0,-1 0 0 0 0,0 0 0 0 0,0 1 0 0 0,0-1 0 0 0,0 0 0 0 0,0 0 0 0 0,1 0 1 0 0,-1 0-1 0 0,0 0 0 0 0,0 0 0 0 0,0 0 0 0 0,0 0 0 0 0,1 0 0 0 0,-1 1 0 0 0,0-1 0 0 0,0 0 0 0 0,0 0 1 0 0,1 0-1 0 0,-1 0 0 0 0,0 0 0 0 0,0 0 0 0 0,0 0 0 0 0,0 0 0 0 0,1 0 0 0 0,-1 0 0 0 0,0 0 0 0 0,0-1 1 0 0,0 1-1 0 0,1 0 0 0 0,-1 0 0 0 0,0 0 0 0 0,0 0 0 0 0,0 0 0 0 0,0 0 0 0 0,1 0 0 0 0,-1 0 0 0 0,0-1 1 0 0,0 1-1 0 0,0 0 0 0 0,0 0 0 0 0,0 0 0 0 0,1 0-13 0 0,7-12 437 0 0,-4-3-316 0 0,0-1 1 0 0,1 1-1 0 0,0 1 0 0 0,1-1 1 0 0,1 1-1 0 0,0 0 0 0 0,5-6-121 0 0,67-96 85 0 0,-48 74-69 0 0,-28 37-28 0 0,1 0-1 0 0,0 1 1 0 0,0-1-1 0 0,1 1 1 0 0,-1 0-1 0 0,1 0 1 0 0,0 0-1 0 0,0 0 1 0 0,0 1-1 0 0,0 0 1 0 0,5-2 12 0 0,-7 4-12 0 0,0 0 1 0 0,-1 0 0 0 0,1 1 0 0 0,-1-1 0 0 0,1 1 0 0 0,0-1 0 0 0,-1 1 0 0 0,1 0 0 0 0,0 0 0 0 0,0 0-1 0 0,-1 1 1 0 0,1-1 0 0 0,0 1 0 0 0,-1-1 0 0 0,1 1 0 0 0,-1 0 0 0 0,1 0 0 0 0,-1 0 0 0 0,1 0-1 0 0,-1 1 1 0 0,0-1 0 0 0,1 1 0 0 0,-1-1 0 0 0,0 1 0 0 0,0 0 0 0 0,0 0 0 0 0,0 0 0 0 0,0 0 11 0 0,3 4 2 0 0,0 0 1 0 0,0 0 0 0 0,0 1-1 0 0,-1 0 1 0 0,1 0 0 0 0,-2 0 0 0 0,1 0-1 0 0,-1 1 1 0 0,0 0 0 0 0,-1-1 0 0 0,1 2-3 0 0,1 13 15 0 0,-1-1 0 0 0,0 1 1 0 0,-2 8-16 0 0,9 57-2 0 0,-7-20-841 0 0,-3-67 711 0 0,0 0-1 0 0,1 0 1 0 0,-1 0 0 0 0,0 1-1 0 0,0-1 1 0 0,0 0 0 0 0,0 0-1 0 0,0 0 1 0 0,0 1 0 0 0,0-1-1 0 0,1 0 1 0 0,-1 0 0 0 0,0 0-1 0 0,0 0 1 0 0,0 0 0 0 0,0 1-1 0 0,0-1 1 0 0,1 0 0 0 0,-1 0 0 0 0,0 0-1 0 0,0 0 1 0 0,0 0 0 0 0,1 0-1 0 0,-1 0 1 0 0,0 0 0 0 0,0 0-1 0 0,0 1 1 0 0,1-1 0 0 0,-1 0-1 0 0,0 0 1 0 0,0 0 0 0 0,1 0-1 0 0,-1 0 1 0 0,0 0 0 0 0,0-1-1 0 0,0 1 1 0 0,1 0 0 0 0,-1 0 0 0 0,0 0-1 0 0,0 0 1 0 0,0 0 0 0 0,1 0 132 0 0,2 0-3481 0 0,3 0-2370 0 0</inkml:trace>
  <inkml:trace contextRef="#ctx0" brushRef="#br0" timeOffset="615.715">749 58 480 0 0,'0'0'340'0'0,"0"-1"-1"0"0,0 1 0 0 0,0-1 0 0 0,0 1 0 0 0,-1-1 1 0 0,1 1-1 0 0,0-1 0 0 0,0 1 0 0 0,0-1 0 0 0,0 1 1 0 0,0-1-1 0 0,-1 1 0 0 0,1-1 0 0 0,0 1 0 0 0,0 0 1 0 0,-1-1-1 0 0,1 1 0 0 0,0-1 0 0 0,-1 1 0 0 0,1 0 1 0 0,0-1-1 0 0,-1 1 0 0 0,1 0 0 0 0,0-1 0 0 0,-1 1 1 0 0,1 0-1 0 0,-1 0 0 0 0,1 0 0 0 0,-1-1 0 0 0,1 1 1 0 0,-1 0-340 0 0,-20 1 2954 0 0,-26 17-3055 0 0,41-15 1253 0 0,-19 8-358 0 0,1-2-455 0 0,-1 2 0 0 0,1 1 0 0 0,1 0-1 0 0,0 2 1 0 0,1 1 0 0 0,1 1 0 0 0,-4 3-339 0 0,23-17-1 0 0,1-1 1 0 0,-1 0 0 0 0,1 1 0 0 0,-1-1 0 0 0,1 1 0 0 0,0-1 0 0 0,-1 1 0 0 0,1-1 0 0 0,0 1 0 0 0,0 0-1 0 0,0 0 1 0 0,0 0 0 0 0,0 0 0 0 0,1 0 0 0 0,-1-1 0 0 0,0 1 0 0 0,1 0 0 0 0,0 1 0 0 0,-1-1 0 0 0,1 0 0 0 0,0 0-1 0 0,0 0 1 0 0,0 0 0 0 0,0 0 0 0 0,1 0 0 0 0,-1 0 0 0 0,0 0 0 0 0,1 0 0 0 0,0 0 0 0 0,-1 0 0 0 0,1 0 0 0 0,0 0-1 0 0,0-1 1 0 0,0 1 0 0 0,0 0 0 0 0,0 0 0 0 0,1-1 0 0 0,-1 1 0 0 0,0-1 0 0 0,1 1 0 0 0,-1-1 0 0 0,1 0-1 0 0,-1 1 1 0 0,1-1 0 0 0,0 0 0 0 0,0 0 0 0 0,-1 0 0 0 0,1 0 0 0 0,0 0 0 0 0,0-1 0 0 0,0 1 0 0 0,0 0 0 0 0,0-1-1 0 0,0 0 1 0 0,0 1 0 0 0,0-1 0 0 0,2 0 0 0 0,8 0 28 0 0,-1 0 0 0 0,0-1 0 0 0,1 0 0 0 0,-1-1 0 0 0,0 0 0 0 0,0 0 0 0 0,0-2 0 0 0,0 1 0 0 0,-1-1 0 0 0,0-1-1 0 0,1 0 1 0 0,-1 0 0 0 0,-1-1 0 0 0,1 0 0 0 0,0-2-28 0 0,5-3 49 0 0,-1-1-1 0 0,-1 0 0 0 0,0-1 1 0 0,0 0-1 0 0,-2-1 0 0 0,1-1 1 0 0,-2 1-1 0 0,0-2 0 0 0,0-1-48 0 0,-8 11 8 0 0,1 0-1 0 0,-2 0 1 0 0,1 0-1 0 0,-1 0 0 0 0,1-1 1 0 0,-2 1-1 0 0,1 0 1 0 0,-1-1-1 0 0,0 1 0 0 0,-1-4-7 0 0,1 1 33 0 0,-3 7-229 0 0,-3 9 94 0 0,-4 6 53 0 0,7-7 62 0 0,0 0 1 0 0,1 0-1 0 0,0 0 0 0 0,0 1 1 0 0,1-1-1 0 0,-1 1 1 0 0,1-1-1 0 0,1 1 0 0 0,-1 0 1 0 0,1-1-1 0 0,1 1 0 0 0,-1 0 1 0 0,1-1-1 0 0,0 1 0 0 0,0-1 1 0 0,1 1-1 0 0,0-1 0 0 0,0 0 1 0 0,1 0-1 0 0,-1 0 0 0 0,1 0 1 0 0,3 4-14 0 0,123 155 336 0 0,-126-161-265 0 0,0-1-1 0 0,0 1 1 0 0,0 0-1 0 0,0 1 1 0 0,-1-1-1 0 0,0 0 1 0 0,0 1-1 0 0,0-1 1 0 0,0 1-1 0 0,-1-1 1 0 0,0 1-1 0 0,0 0 1 0 0,0 0-1 0 0,0 0 1 0 0,-1-1-1 0 0,0 1 1 0 0,0 0-1 0 0,0 0 1 0 0,0 0 0 0 0,-1 0-1 0 0,0 0 1 0 0,0-1-1 0 0,-1 2-70 0 0,-1 1 92 0 0,0 0-1 0 0,-1-1 1 0 0,-1 1-1 0 0,1-1 1 0 0,-1 0 0 0 0,0 0-1 0 0,0 0 1 0 0,0-1-1 0 0,-1 1 1 0 0,0-1-1 0 0,0-1 1 0 0,0 1 0 0 0,-1-1-1 0 0,0 0-91 0 0,-45 26 304 0 0,0-3 0 0 0,-2-1-1 0 0,-1-4 1 0 0,-3 0-304 0 0,-229 63-2872 0 0,178-55-2539 0 0,71-18-1278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08:5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815 390 3075 0 0,'-2'12'10782'0'0,"1"47"-8760"0"0,1-59-1945 0 0,16 172 1690 0 0,-16-149-1671 0 0,-1-15-56 0 0,0 0 1 0 0,1 0-1 0 0,1 0 0 0 0,-1 1 1 0 0,1-1-1 0 0,0 0 1 0 0,1 0-1 0 0,0-1 1 0 0,1 4-41 0 0,-3-11 8 0 0,0 1 1 0 0,0-1 0 0 0,1 1-1 0 0,-1-1 1 0 0,0 1 0 0 0,0-1 0 0 0,0 1-1 0 0,1-1 1 0 0,-1 1 0 0 0,0-1 0 0 0,0 0-1 0 0,1 1 1 0 0,-1-1 0 0 0,0 0 0 0 0,1 1-1 0 0,-1-1 1 0 0,1 0 0 0 0,-1 1-1 0 0,0-1 1 0 0,1 0 0 0 0,-1 0 0 0 0,1 1-1 0 0,-1-1 1 0 0,1 0 0 0 0,-1 0 0 0 0,1 0-1 0 0,-1 0 1 0 0,1 1 0 0 0,-1-1 0 0 0,1 0-1 0 0,-1 0 1 0 0,1 0 0 0 0,-1 0-1 0 0,1 0 1 0 0,-1 0 0 0 0,1-1 0 0 0,-1 1-1 0 0,1 0 1 0 0,-1 0 0 0 0,0 0 0 0 0,1 0-1 0 0,-1 0 1 0 0,1-1 0 0 0,-1 1 0 0 0,1 0-1 0 0,-1 0 1 0 0,0-1 0 0 0,1 1 0 0 0,-1 0-1 0 0,1-1 1 0 0,-1 1 0 0 0,0-1-1 0 0,1 1 1 0 0,-1 0 0 0 0,0-1 0 0 0,0 1-1 0 0,1-1-8 0 0,11-27 554 0 0,9-86-256 0 0,-1 15-265 0 0,-19 95-35 0 0,0-1 0 0 0,1 1 0 0 0,-1 0-1 0 0,1 0 1 0 0,0-1 0 0 0,1 1 0 0 0,-1 1-1 0 0,1-1 1 0 0,0 0 0 0 0,0 1 0 0 0,0-1 0 0 0,0 1-1 0 0,0 0 1 0 0,1 0 0 0 0,-1 0 0 0 0,1 0-1 0 0,0 1 1 0 0,0-1 0 0 0,0 1 0 0 0,0 0 0 0 0,3-1 2 0 0,1-1-2 0 0,-1 0 1 0 0,-1 0 0 0 0,1-1 0 0 0,0 0 0 0 0,-1 0 0 0 0,0-1 1 0 0,-5 5 20 0 0,1 0 0 0 0,0 0 0 0 0,0 0 0 0 0,-1 0 0 0 0,1 0 0 0 0,0 0 0 0 0,0 1 0 0 0,0-1 0 0 0,0 1-1 0 0,0-1 1 0 0,0 1 0 0 0,0 0 0 0 0,-1-1 0 0 0,1 1 0 0 0,0 0 0 0 0,2 1-20 0 0,-3-1 8 0 0,0 0 1 0 0,0 0-1 0 0,0 0 0 0 0,0 0 0 0 0,0 0 0 0 0,0 0 0 0 0,1 0 0 0 0,-1 0 0 0 0,0 1 1 0 0,0-1-1 0 0,0 1 0 0 0,0-1 0 0 0,0 1 0 0 0,0-1 0 0 0,0 1 0 0 0,0-1 0 0 0,0 1 1 0 0,-1 0-1 0 0,1-1 0 0 0,0 1 0 0 0,0 0 0 0 0,0 0 0 0 0,-1 0 0 0 0,1 0 1 0 0,-1 0-1 0 0,1 0 0 0 0,0 0 0 0 0,-1 0 0 0 0,1 0-8 0 0,8 40 168 0 0,2-1 0 0 0,13 31-168 0 0,-11-33 61 0 0,0 2 1 0 0,5 38-62 0 0,-5-44 63 0 0,-11-30-192 0 0,0 0 1 0 0,-1 0-1 0 0,1 0 1 0 0,-1 1-1 0 0,0-1 0 0 0,1 1 1 0 0,-2-1-1 0 0,1 0 1 0 0,-1 3 128 0 0,-10-5-3176 0 0,7-1-1602 0 0,3-1-1223 0 0</inkml:trace>
  <inkml:trace contextRef="#ctx0" brushRef="#br0" timeOffset="929.993">1756 439 2755 0 0,'-1'-1'396'0'0,"1"-1"1"0"0,-1 1-1 0 0,0 0 0 0 0,0 0 1 0 0,0 0-1 0 0,1 0 1 0 0,-1 0-1 0 0,0 0 1 0 0,0 0-1 0 0,0 0 1 0 0,-1 1-1 0 0,1-1 1 0 0,0 0-1 0 0,0 1 1 0 0,0-1-1 0 0,0 0 0 0 0,-1 1 1 0 0,1 0-397 0 0,-28-3 3719 0 0,-33 18-1424 0 0,49-12-1833 0 0,0 1-394 0 0,-40 11 748 0 0,1 3-1 0 0,-18 9-815 0 0,57-22 107 0 0,0 1 0 0 0,1 1-1 0 0,-1 0 1 0 0,2 0 0 0 0,-1 2-1 0 0,1-1 1 0 0,0 1 0 0 0,1 1-1 0 0,0 0 1 0 0,1 0 0 0 0,-8 11-107 0 0,13-14-1 0 0,1 1 0 0 0,0-1 0 0 0,0 1 0 0 0,1-1 0 0 0,0 1 0 0 0,0 0 1 0 0,1 0-1 0 0,0-1 0 0 0,0 1 0 0 0,1 0 0 0 0,0 0 0 0 0,1 8 1 0 0,-1 1 0 0 0,0-16 0 0 0,0 1 1 0 0,1-1 0 0 0,-1 0-1 0 0,0 1 1 0 0,0-1-1 0 0,1 0 1 0 0,-1 1 0 0 0,1-1-1 0 0,-1 0 1 0 0,1 0-1 0 0,0 1 1 0 0,-1-1 0 0 0,1 0-1 0 0,0 0 1 0 0,0 0-1 0 0,0 0 1 0 0,0 0 0 0 0,0 0-1 0 0,0 0 1 0 0,0 0-1 0 0,0 0 1 0 0,0-1 0 0 0,0 1-1 0 0,0 0 1 0 0,1 0-1 0 0,3 1 5 0 0,-1-1-1 0 0,1 1 1 0 0,0-1-1 0 0,-1 0 1 0 0,1 0 0 0 0,0 0-1 0 0,0 0 1 0 0,1-1-5 0 0,10 1 23 0 0,0-2 0 0 0,1 0 0 0 0,-1 0 0 0 0,7-3-23 0 0,-16 3 22 0 0,0-1 1 0 0,0 0-1 0 0,-1 0 0 0 0,1-1 0 0 0,0 0 1 0 0,-1 0-1 0 0,1 0 0 0 0,-1-1 1 0 0,0 0-1 0 0,0 0 0 0 0,-1-1 0 0 0,1 1 1 0 0,-1-1-1 0 0,5-6-22 0 0,-3 2 28 0 0,-1 0 0 0 0,0-1 1 0 0,0 0-1 0 0,-1 0 0 0 0,0 0 0 0 0,0-1 1 0 0,-1 0-1 0 0,-1 0 0 0 0,0 0-28 0 0,5-30 61 0 0,-2 0 1 0 0,-1 1-1 0 0,-3-2 0 0 0,-2-33-61 0 0,0 72 0 0 0,-1-11 19 0 0,0-1-1 0 0,-1 1 0 0 0,-1 0 1 0 0,-1 1-1 0 0,-2-9-18 0 0,1 8-7 0 0,1 0 1 0 0,1 0-1 0 0,0-1 1 0 0,1 1-1 0 0,0-10 7 0 0,2 23-2 0 0,0 0 0 0 0,0 0 0 0 0,0 1 0 0 0,0-1 0 0 0,0 0 0 0 0,0 0 0 0 0,0 0 0 0 0,1 0 0 0 0,-1 0 0 0 0,0 1 1 0 0,0-1-1 0 0,1 0 0 0 0,-1 0 0 0 0,0 0 0 0 0,1 1 0 0 0,-1-1 0 0 0,1 0 0 0 0,-1 0 0 0 0,1 1 0 0 0,-1-1 0 0 0,1 0 0 0 0,0 1 0 0 0,-1-1 0 0 0,1 1 0 0 0,0-1 0 0 0,-1 1 0 0 0,1-1 0 0 0,0 1 2 0 0,24-2-60 0 0,-12 3 20 0 0,-11-1 46 0 0,0 0 0 0 0,-1 1 0 0 0,1-1 0 0 0,0 1 0 0 0,0 0 0 0 0,0-1 0 0 0,-1 1 0 0 0,1 0 0 0 0,-1 0 0 0 0,1 0 0 0 0,0 0 0 0 0,-1 0 0 0 0,0 0 0 0 0,1 1 0 0 0,-1-1 0 0 0,0 0 0 0 0,1 1 0 0 0,-1-1 0 0 0,0 1 0 0 0,0 0 0 0 0,0-1 0 0 0,0 1 0 0 0,-1 0 0 0 0,1-1 0 0 0,0 1 0 0 0,-1 0-1 0 0,1 1-5 0 0,1 4 80 0 0,0 0-1 0 0,0 0 0 0 0,-1 0 0 0 0,0 0 0 0 0,0 0 0 0 0,-1 4-79 0 0,3 18 83 0 0,0 0 1 0 0,2 0 0 0 0,2 0-1 0 0,8 26-83 0 0,-8-30 66 0 0,11 36-11 0 0,12 25-55 0 0,-23-67-73 0 0,1 0 0 0 0,1-1-1 0 0,1 0 1 0 0,1-1 0 0 0,0 0 0 0 0,8 9 73 0 0,-4-17 140 0 0,-7-7-2004 0 0,-4-6-6123 0 0,-4 0 2019 0 0</inkml:trace>
  <inkml:trace contextRef="#ctx0" brushRef="#br0" timeOffset="1546.015">1913 631 1057 0 0,'0'0'3336'0'0,"-1"0"-389"0"0,8 0-1783 0 0,5-1-355 0 0,1 0 1 0 0,-1-1-1 0 0,0 0 0 0 0,1-1 0 0 0,-1 0 1 0 0,0-1-1 0 0,-1 0 0 0 0,1-1 1 0 0,6-4-810 0 0,-10 5 213 0 0,0 0 1 0 0,-1-1 0 0 0,1 0 0 0 0,-1 0-1 0 0,0-1 1 0 0,-1 0 0 0 0,1 0 0 0 0,-1-1 0 0 0,0 1-1 0 0,0-1 1 0 0,-1-1 0 0 0,0 1 0 0 0,-1-1-1 0 0,1 0-213 0 0,-5 7 25 0 0,1-1-1 0 0,0 1 0 0 0,0-1 0 0 0,-1 0 1 0 0,1 1-1 0 0,-1-1 0 0 0,1 0 0 0 0,-1 1 1 0 0,0-1-1 0 0,0 0 0 0 0,0 0 0 0 0,0 1 0 0 0,0-1 1 0 0,0 0-1 0 0,0 0 0 0 0,0 1 0 0 0,-1-1 1 0 0,1 0-1 0 0,-1 1 0 0 0,1-1 0 0 0,-1 0 1 0 0,0 1-1 0 0,0-1 0 0 0,1 1 0 0 0,-1-1 0 0 0,0 1 1 0 0,-1-2-25 0 0,-1 1 19 0 0,0 0 0 0 0,0-1 0 0 0,-1 1 0 0 0,1 0 0 0 0,0 0 1 0 0,-1 1-1 0 0,1-1 0 0 0,-1 1 0 0 0,1-1 0 0 0,-1 1 0 0 0,0 0 0 0 0,-3 0-19 0 0,-3-1-3 0 0,0 1-1 0 0,0 0 1 0 0,0 1-1 0 0,0 0 1 0 0,-1 0-1 0 0,1 1 1 0 0,0 1-1 0 0,0-1 1 0 0,0 2-1 0 0,0-1 4 0 0,5 1 3 0 0,1-1 0 0 0,-1 0 0 0 0,1 1 0 0 0,0 0 0 0 0,-1 0-1 0 0,1 0 1 0 0,1 0 0 0 0,-1 1 0 0 0,0 0 0 0 0,1 0 0 0 0,0 0 0 0 0,0 0 0 0 0,0 0-1 0 0,0 0 1 0 0,1 1 0 0 0,0-1 0 0 0,0 1 0 0 0,0 0 0 0 0,0 0 0 0 0,1 0-1 0 0,0 0 1 0 0,0 0 0 0 0,0 0 0 0 0,0 0 0 0 0,1 0 0 0 0,0 4-3 0 0,0-2 3 0 0,1 0 1 0 0,-1 0-1 0 0,1 0 0 0 0,1 0 1 0 0,-1 0-1 0 0,1 0 0 0 0,1 0 1 0 0,-1-1-1 0 0,1 1 1 0 0,0-1-1 0 0,0 0 0 0 0,1 0 1 0 0,0 0-1 0 0,0 0 1 0 0,0 0-1 0 0,1-1 0 0 0,0 0 1 0 0,0 0-1 0 0,2 1-3 0 0,6 3 11 0 0,0 0 1 0 0,1-1-1 0 0,0-1 0 0 0,0-1 1 0 0,0 0-1 0 0,1 0 1 0 0,11 1-12 0 0,28 6 61 0 0,30 3-61 0 0,-11-3 41 0 0,-36-11-2735 0 0,-21-2-3042 0 0,-2 0-787 0 0</inkml:trace>
  <inkml:trace contextRef="#ctx0" brushRef="#br0" timeOffset="2034.818">2425 394 1922 0 0,'0'0'2076'0'0,"0"0"-260"0"0,0 0-17 0 0,0 5 2588 0 0,0 22-2657 0 0,1-16-1361 0 0,1 0 0 0 0,0 0 0 0 0,1-1 0 0 0,0 1 0 0 0,0-1 0 0 0,1 1 0 0 0,4 7-369 0 0,14 43 562 0 0,-15-20-457 0 0,8 30 30 0 0,-14-67-137 0 0,0 0 0 0 0,1 0 0 0 0,0 0 0 0 0,0 0 0 0 0,0-1 0 0 0,0 1 1 0 0,0-1-1 0 0,1 1 0 0 0,-1-1 0 0 0,1 0 0 0 0,0 0 0 0 0,0 0 0 0 0,1 0 0 0 0,2 2 2 0 0,-5-5-92 0 0,0 1 0 0 0,-1-1 0 0 0,1 1 0 0 0,0-1 1 0 0,0 1-1 0 0,0-1 0 0 0,0 1 0 0 0,0-1 0 0 0,0 0 0 0 0,0 0 0 0 0,0 0 0 0 0,0 1 0 0 0,0-1 0 0 0,0 0 0 0 0,0 0 0 0 0,0 0 1 0 0,0 0-1 0 0,-1 0 0 0 0,1-1 0 0 0,0 1 0 0 0,0 0 0 0 0,0 0 0 0 0,0-1 0 0 0,0 1 0 0 0,0-1 0 0 0,0 1 0 0 0,0-1 92 0 0,0 1-417 0 0,-1-1 0 0 0,1 1 0 0 0,-1-1-1 0 0,1 0 1 0 0,-1 1 0 0 0,1-1 0 0 0,-1 0 0 0 0,1 0-1 0 0,-1 1 1 0 0,0-1 0 0 0,1 0 0 0 0,-1 0-1 0 0,0 0 1 0 0,0 0 0 0 0,0 1 0 0 0,1-1 0 0 0,-1 0-1 0 0,0 0 1 0 0,0 0 0 0 0,0 0 417 0 0,0-6-5717 0 0</inkml:trace>
  <inkml:trace contextRef="#ctx0" brushRef="#br0" timeOffset="2367.389">2304 470 833 0 0,'-19'0'6590'0'0,"27"0"-1694"0"0,32 0-2118 0 0,-2-2-1744 0 0,-1-2 0 0 0,0-1-1 0 0,15-5-1033 0 0,-16 2 127 0 0,1 2-1 0 0,0 2 1 0 0,15 1-127 0 0,-38 2-649 0 0,6 1-288 0 0,-6 5-6409 0 0,-5 2-186 0 0</inkml:trace>
  <inkml:trace contextRef="#ctx0" brushRef="#br0" timeOffset="3183.274">3261 267 4612 0 0,'6'-45'4710'0'0,"-4"36"-4089"0"0,-1 0-1 0 0,1-1 0 0 0,-2 1 0 0 0,1 0 1 0 0,-2-9-621 0 0,1 16 56 0 0,-1-1 0 0 0,1 1 0 0 0,-1-1 1 0 0,0 0-1 0 0,1 1 0 0 0,-1-1 0 0 0,-1 1 1 0 0,1 0-1 0 0,0-1 0 0 0,-1 1 0 0 0,1 0 0 0 0,-1 0 1 0 0,1 0-1 0 0,-1 0 0 0 0,0 0 0 0 0,0 0 1 0 0,0 0-1 0 0,0 1 0 0 0,0-1 0 0 0,-1 1 1 0 0,1-1-1 0 0,-1 0-56 0 0,-16-6 115 0 0,0 1 0 0 0,-1 1 0 0 0,1 0 0 0 0,-1 1 0 0 0,-1 2 0 0 0,1 0 0 0 0,0 1 1 0 0,-1 0-1 0 0,-11 2-115 0 0,29 1 12 0 0,1-1 0 0 0,-1 1 0 0 0,0-1 0 0 0,1 1 1 0 0,-1 0-1 0 0,1 0 0 0 0,-1 0 0 0 0,1 1 0 0 0,-1-1 0 0 0,1 1 1 0 0,0-1-1 0 0,-1 1 0 0 0,1 0 0 0 0,0-1 0 0 0,0 1 1 0 0,0 0-1 0 0,1 0 0 0 0,-1 1 0 0 0,0-1 0 0 0,1 0 0 0 0,-1 1 1 0 0,1-1-1 0 0,0 1 0 0 0,0-1 0 0 0,0 1 0 0 0,0-1 1 0 0,0 1-1 0 0,1 0 0 0 0,-1-1 0 0 0,1 1 0 0 0,0 2-12 0 0,-2 3 98 0 0,1 0-1 0 0,0 0 0 0 0,1 0 0 0 0,0 0 1 0 0,0 0-1 0 0,1 0 0 0 0,0 0 1 0 0,0 0-1 0 0,1 0 0 0 0,1 3-97 0 0,16 33 697 0 0,24 39-697 0 0,-27-55 66 0 0,0 2-1 0 0,-2 0 1 0 0,-2 1 0 0 0,0 0-1 0 0,-1 6-65 0 0,-7-17 37 0 0,-2 1 0 0 0,0 0 0 0 0,-1 0 0 0 0,-1 6-37 0 0,0-8 35 0 0,0 1 0 0 0,2-1 0 0 0,0 1 0 0 0,4 16-35 0 0,17-6-11013 0 0,-23-30 5114 0 0</inkml:trace>
  <inkml:trace contextRef="#ctx0" brushRef="#br0" timeOffset="3571.812">2824 586 224 0 0,'-1'0'374'0'0,"0"0"0"0"0,1 0-1 0 0,-1 0 1 0 0,0 0 0 0 0,0 0 0 0 0,1 0-1 0 0,-1 0 1 0 0,0 0 0 0 0,1 0 0 0 0,-1 0-1 0 0,0 0 1 0 0,1 0 0 0 0,-1-1 0 0 0,0 1-1 0 0,1 0 1 0 0,-1 0 0 0 0,0-1 0 0 0,1 1-1 0 0,-1 0 1 0 0,1-1 0 0 0,-1 1 0 0 0,0-1-1 0 0,1 1 1 0 0,-1-1 0 0 0,1 1-1 0 0,0-1 1 0 0,-1 1 0 0 0,1-1 0 0 0,-1 0-374 0 0,19-8 3439 0 0,37-4-2102 0 0,51-1 1073 0 0,101 0-2410 0 0,-72 12-8490 0 0,-121 2 3568 0 0</inkml:trace>
  <inkml:trace contextRef="#ctx0" brushRef="#br0" timeOffset="4038.471">3457 538 1698 0 0,'-4'18'7082'0'0,"9"23"-5308"0"0,-4-38-1705 0 0,4 11 17 0 0,0 0-1 0 0,1 0 1 0 0,1-1-1 0 0,0 0 0 0 0,1 0 1 0 0,0-1-1 0 0,1 0 1 0 0,1 0-1 0 0,0-1 1 0 0,0 0-1 0 0,3 1-85 0 0,-10-7-169 0 0,0-2-1001 0 0,0-2-3091 0 0,2-1 892 0 0</inkml:trace>
  <inkml:trace contextRef="#ctx0" brushRef="#br0" timeOffset="4370.721">3437 390 1441 0 0,'-6'0'1922'0'0,"-7"0"-480"0"0,0 5-482 0 0,3 3 290 0 0,7 2-129 0 0,-7-3-321 0 0,7 1-383 0 0,3-1-161 0 0,-4-1-192 0 0,4-1-64 0 0,0 1-64 0 0,0 0-769 0 0,0 2-1441 0 0,0-1-2787 0 0</inkml:trace>
  <inkml:trace contextRef="#ctx0" brushRef="#br0" timeOffset="5067.657">3826 3 737 0 0,'-30'-2'5925'0'0,"28"2"-5687"0"0,-1 0-1 0 0,1 0 1 0 0,-1 0 0 0 0,1 1-1 0 0,-1-1 1 0 0,1 1-1 0 0,-1 0 1 0 0,1-1 0 0 0,0 1-1 0 0,-1 0 1 0 0,1 1-1 0 0,0-1 1 0 0,0 0 0 0 0,0 1-1 0 0,0-1 1 0 0,0 1-1 0 0,0-1 1 0 0,0 1 0 0 0,1 0-1 0 0,-1 0 1 0 0,0 0-1 0 0,1 0 1 0 0,0 0-1 0 0,-1 0 1 0 0,1 0 0 0 0,0 1-1 0 0,0-1 1 0 0,0 3-238 0 0,-3 7 447 0 0,1 0-1 0 0,0 1 1 0 0,1-1 0 0 0,1 1 0 0 0,-1 6-447 0 0,0 9 717 0 0,-1 8-313 0 0,2 0-1 0 0,2 0 1 0 0,1 0-1 0 0,2 0 1 0 0,6 27-404 0 0,0 21 212 0 0,-7-53-158 0 0,1 0 0 0 0,5 17-54 0 0,-5-30 9 0 0,0 1 12 0 0,1 1-1 0 0,1-1 1 0 0,0-1 0 0 0,2 1 0 0 0,0-1 0 0 0,4 6-21 0 0,-10-20-11 0 0,0-1 0 0 0,-1 0 0 0 0,1 0 0 0 0,1 1 0 0 0,-1-1 0 0 0,0-1 0 0 0,1 1 0 0 0,0 0 0 0 0,-1-1 0 0 0,1 1 0 0 0,0-1 0 0 0,0 0 0 0 0,1 0 0 0 0,-1 0 0 0 0,0 0 0 0 0,1 0 0 0 0,-1-1 0 0 0,1 0 0 0 0,-1 0 0 0 0,1 0-1 0 0,0 0 1 0 0,-1 0 0 0 0,1-1 0 0 0,0 1 0 0 0,0-1 0 0 0,0 0 0 0 0,-1 0 0 0 0,1-1 0 0 0,0 1 0 0 0,0-1 0 0 0,-1 0 0 0 0,1 0 11 0 0,8-2-226 0 0,-1 0-1 0 0,0-2 0 0 0,0 1 0 0 0,0-1 0 0 0,-1-1 0 0 0,1 0 227 0 0,33-24-7249 0 0,-36 21 2022 0 0</inkml:trace>
  <inkml:trace contextRef="#ctx0" brushRef="#br0" timeOffset="5490.097">3336 482 897 0 0,'2'-2'6905'0'0,"5"-1"-5242"0"0,306 3 5110 0 0,-210 0-8829 0 0,1 0-3835 0 0,-87 0 194 0 0</inkml:trace>
  <inkml:trace contextRef="#ctx0" brushRef="#br0" timeOffset="6427.598">4286 137 2819 0 0,'0'-1'302'0'0,"0"1"0"0"0,-1 0 0 0 0,1 0 0 0 0,-1-1 1 0 0,1 1-1 0 0,0 0 0 0 0,-1 0 0 0 0,1 0 0 0 0,-1-1 1 0 0,1 1-1 0 0,-1 0 0 0 0,1 0 0 0 0,-1 0 0 0 0,1 0 1 0 0,-1 0-1 0 0,1 0 0 0 0,-1 0 0 0 0,1 0 0 0 0,-1 0 1 0 0,1 0-1 0 0,-1 0 0 0 0,1 1 0 0 0,-1-1 0 0 0,1 0 1 0 0,-1 0-1 0 0,1 0 0 0 0,0 0 0 0 0,-1 1-302 0 0,-5 7 4053 0 0,1 1-5181 0 0,2 1 1343 0 0,0 0-1 0 0,1 0 1 0 0,1 0-1 0 0,-1 0 0 0 0,2 0 1 0 0,-1 0-1 0 0,1 0 1 0 0,1 0-1 0 0,0 0 0 0 0,0 0 1 0 0,1 0-1 0 0,1 0 1 0 0,0 1-215 0 0,6 63 405 0 0,-8-51-353 0 0,0 0 1 0 0,2 0-1 0 0,0-1 1 0 0,1 1-1 0 0,2-1 1 0 0,0 0-1 0 0,1 0 1 0 0,2-1-1 0 0,0 0 1 0 0,1 0-1 0 0,1-1 1 0 0,5 6-53 0 0,-9-19-8 0 0,0 1 0 0 0,0-1 0 0 0,1-1-1 0 0,0 1 1 0 0,0-1 0 0 0,0-1 0 0 0,1 0 0 0 0,0 0 0 0 0,0 0 0 0 0,0-1 0 0 0,0-1 0 0 0,1 1 0 0 0,3-1 8 0 0,21 11-958 0 0,-26-14-1617 0 0,-5 0-2195 0 0,-3 0 467 0 0</inkml:trace>
  <inkml:trace contextRef="#ctx0" brushRef="#br0" timeOffset="6790.776">4019 482 2691 0 0,'0'0'1868'0'0,"3"0"2530"0"0,23-1-2561 0 0,49-2 4065 0 0,60-12-5902 0 0,-26 3-405 0 0,0 7-6837 0 0,-99 5 1012 0 0</inkml:trace>
  <inkml:trace contextRef="#ctx0" brushRef="#br0" timeOffset="7306.245">4668 515 1730 0 0,'0'0'1905'0'0,"0"0"-437"0"0,0 0-31 0 0,0 0 79 0 0,0 0-369 0 0,0 0-421 0 0,2 30 1639 0 0,9 13-837 0 0,-6-26-1222 0 0,0 1-1 0 0,-2-1 1 0 0,1 13-306 0 0,-2-17-82 0 0,-1 1-1 0 0,2-1 0 0 0,0 0 0 0 0,0 0 1 0 0,1 0-1 0 0,5 9 83 0 0,-8-12-1296 0 0,-1-8-4193 0 0,0-2 1779 0 0</inkml:trace>
  <inkml:trace contextRef="#ctx0" brushRef="#br0" timeOffset="7645.335">4655 334 1473 0 0,'-4'9'10030'0'0,"-4"5"-6585"0"0,0 5-3446 0 0,6-16-630 0 0,1 0 0 0 0,0 0 0 0 0,1 0-1 0 0,-1 0 1 0 0,0 0 0 0 0,1 0 0 0 0,0 0-1 0 0,0 0 1 0 0,0 1 0 0 0,0-1 0 0 0,0 0-1 0 0,1 1 632 0 0,2 3-5610 0 0</inkml:trace>
  <inkml:trace contextRef="#ctx0" brushRef="#br0" timeOffset="20945.069">28 382 769 0 0,'-1'1'301'0'0,"-1"0"1"0"0,0 0-1 0 0,0 0 1 0 0,1 1-1 0 0,-1-1 1 0 0,1 1 0 0 0,-1 0-1 0 0,1-1 1 0 0,0 1-1 0 0,-1 0 1 0 0,1 0-1 0 0,0-1 1 0 0,0 1-1 0 0,0 0 1 0 0,0 0-1 0 0,1 0 1 0 0,-1 0 0 0 0,1 1-1 0 0,-1-1 1 0 0,1 0-1 0 0,0 0 1 0 0,-1 0-1 0 0,1 2-301 0 0,-1 2 207 0 0,1 1-1 0 0,-1-1 1 0 0,1 1-1 0 0,0 0 1 0 0,0-1-1 0 0,1 1 1 0 0,1 4-207 0 0,37 82 1489 0 0,-34-79-1296 0 0,0 0 0 0 0,0 0-1 0 0,1-1 1 0 0,1 0 0 0 0,1 0-1 0 0,0-1 1 0 0,0 0 0 0 0,1 0-1 0 0,0-1 1 0 0,1 0 0 0 0,8 6-193 0 0,-14-14 40 0 0,1 0 1 0 0,-1-1-1 0 0,1 1 0 0 0,0-1 1 0 0,0 0-1 0 0,0 0 0 0 0,0-1 1 0 0,1 1-1 0 0,-1-1 1 0 0,0 0-1 0 0,1-1 0 0 0,-1 1 1 0 0,0-1-1 0 0,1 0 0 0 0,-1-1 1 0 0,1 1-1 0 0,-1-1 1 0 0,0 0-1 0 0,1 0 0 0 0,-1-1 1 0 0,0 1-1 0 0,0-1 1 0 0,0-1-1 0 0,0 1 0 0 0,-1 0 1 0 0,1-1-1 0 0,0 0 0 0 0,-1 0 1 0 0,0-1-41 0 0,8-4 207 0 0,-2 0 1 0 0,1-1-1 0 0,-1 0 1 0 0,0-1-1 0 0,-1 0 1 0 0,0-1-1 0 0,-1 1 1 0 0,0-2-1 0 0,-1 1 0 0 0,5-12-207 0 0,6-10 555 0 0,6-19-170 0 0,-7 4-324 0 0,-13 37-46 0 0,0-1 0 0 0,0 0 0 0 0,-1 0 0 0 0,0 0 0 0 0,-1 0 0 0 0,0-1 0 0 0,-1-8-15 0 0,-1 21-2 0 0,0 0 0 0 0,0 0 1 0 0,0 1-1 0 0,0-1 0 0 0,0 0 1 0 0,0 0-1 0 0,0 0 1 0 0,0 0-1 0 0,0 0 0 0 0,0 0 1 0 0,0 0-1 0 0,0 1 1 0 0,0-1-1 0 0,0 0 0 0 0,0 0 1 0 0,0 0-1 0 0,0 0 1 0 0,0 0-1 0 0,-1 0 0 0 0,1 0 1 0 0,0 1-1 0 0,0-1 1 0 0,0 0-1 0 0,0 0 0 0 0,0 0 1 0 0,0 0-1 0 0,0 0 1 0 0,0 0-1 0 0,0 0 0 0 0,-1 0 1 0 0,1 0-1 0 0,0 0 1 0 0,0 0-1 0 0,0 0 0 0 0,0 0 1 0 0,0 0-1 0 0,0 0 1 0 0,-1 0-1 0 0,1 0 0 0 0,0 0 1 0 0,0 0-1 0 0,0 0 0 0 0,0 0 1 0 0,0 0-1 0 0,0 0 1 0 0,0 0-1 0 0,-1 0 0 0 0,1 0 1 0 0,0 0-1 0 0,0 0 1 0 0,0 0-1 0 0,0 0 0 0 0,0 0 1 0 0,0 0-1 0 0,0 0 1 0 0,-1 0-1 0 0,1-1 0 0 0,0 1 1 0 0,0 0 1 0 0,-5 13-103 0 0,5-4 115 0 0,1 1 0 0 0,0 0 0 0 0,0-1 0 0 0,0 1 0 0 0,1-1-1 0 0,1 0 1 0 0,0 1 0 0 0,0-1 0 0 0,1 0 0 0 0,0-1 0 0 0,0 1 0 0 0,1-1 0 0 0,2 4-12 0 0,28 62 40 0 0,-30-60-41 0 0,1-1 1 0 0,0 1 0 0 0,0-1-1 0 0,2-1 1 0 0,-1 0 0 0 0,2 0-1 0 0,8 10 1 0 0,-10-15-51 0 0,1 0 0 0 0,0-1 0 0 0,0 0 0 0 0,0-1 0 0 0,1 1 0 0 0,-1-2 0 0 0,1 1 0 0 0,0-1 0 0 0,1-1-1 0 0,-1 0 1 0 0,1 0 0 0 0,8 1 51 0 0,33 11-1810 0 0,-32-6-3310 0 0,-15-7-1270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13:1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3235 0 0,'3'-1'7085'0'0,"8"14"-4224"0"0,5 11-2184 0 0,-11-8-435 0 0,-1 1 0 0 0,0-1 0 0 0,-2 1 0 0 0,0-1 0 0 0,-1 1 0 0 0,0 0 0 0 0,-2 0 1 0 0,0-1-1 0 0,-1 4-242 0 0,0 37 208 0 0,2-44-51 0 0,1-20 158 0 0,3-22-45 0 0,1 19-225 0 0,0 0-1 0 0,0 0 1 0 0,1 1 0 0 0,0-1 0 0 0,0 2-1 0 0,1-1 1 0 0,1 1 0 0 0,-1 0 0 0 0,1 0 0 0 0,6-4-45 0 0,19-21-11 0 0,-26 25-5 0 0,0 1 0 0 0,1 0 0 0 0,0 0 0 0 0,0 1 0 0 0,0 0 0 0 0,1 1 0 0 0,0 0 0 0 0,0 0 0 0 0,0 1 0 0 0,0 0 0 0 0,1 0 0 0 0,4 0 16 0 0,-10 3-9 0 0,-1 0-1 0 0,1 1 0 0 0,-1-1 1 0 0,1 1-1 0 0,-1 0 0 0 0,1 0 1 0 0,0 0-1 0 0,-1 0 0 0 0,1 1 1 0 0,-1-1-1 0 0,1 1 1 0 0,-1 0-1 0 0,1 0 0 0 0,-1 1 1 0 0,0-1-1 0 0,0 1 0 0 0,1 0 10 0 0,2 1 4 0 0,-1 1 0 0 0,0 0 0 0 0,0 1 0 0 0,0-1 0 0 0,-1 1 0 0 0,1 0 0 0 0,-1 1 0 0 0,0-1 0 0 0,0 1-4 0 0,0 2 39 0 0,1 0 1 0 0,-1 0-1 0 0,0 1 0 0 0,-1-1 1 0 0,0 1-1 0 0,0 0 0 0 0,-1 0 0 0 0,0 0 1 0 0,1 8-40 0 0,0 87-2552 0 0,-4-70-1955 0 0,1-30 2 0 0</inkml:trace>
  <inkml:trace contextRef="#ctx0" brushRef="#br0" timeOffset="683.643">814 44 3171 0 0,'-8'0'659'0'0,"0"1"0"0"0,0 0 1 0 0,0 0-1 0 0,1 1 0 0 0,-1 0 0 0 0,1 0 0 0 0,-1 1 0 0 0,1 0 1 0 0,0 0-1 0 0,0 1 0 0 0,0 0 0 0 0,-3 2-659 0 0,4-2 87 0 0,1 0 1 0 0,-1 1-1 0 0,0-1 0 0 0,1 1 0 0 0,0 0 1 0 0,0 1-1 0 0,1-1 0 0 0,0 1 0 0 0,-1 0 1 0 0,2 0-1 0 0,-1 1 0 0 0,1-1 0 0 0,0 1 1 0 0,0-1-1 0 0,1 1 0 0 0,0 0 1 0 0,0 0-1 0 0,1 0 0 0 0,0 0 0 0 0,0 0 1 0 0,0 1-88 0 0,1-7 1 0 0,1-1 0 0 0,-1 1 0 0 0,1 0 0 0 0,-1 0 1 0 0,1 0-1 0 0,-1 0 0 0 0,1 0 0 0 0,-1-1 1 0 0,1 1-1 0 0,0 0 0 0 0,-1 0 0 0 0,1-1 0 0 0,0 1 1 0 0,-1 0-1 0 0,1-1 0 0 0,0 1 0 0 0,0-1 1 0 0,0 1-1 0 0,0-1 0 0 0,0 1 0 0 0,0-1 1 0 0,0 0-1 0 0,0 0 0 0 0,-1 1 0 0 0,1-1 0 0 0,0 0 1 0 0,0 0-1 0 0,0 0 0 0 0,0 0 0 0 0,0 0 1 0 0,1 0-2 0 0,39 1 15 0 0,-34-2-15 0 0,1 1 7 0 0,1-1 0 0 0,-1-1-1 0 0,0 1 1 0 0,0-2 0 0 0,0 1 0 0 0,0-1 0 0 0,0 0 0 0 0,0 0-1 0 0,-1-1 1 0 0,0 0 0 0 0,1-1 0 0 0,-2 0 0 0 0,1 0 0 0 0,0 0-1 0 0,-1-1 1 0 0,0 1 0 0 0,5-8-7 0 0,-5 6 60 0 0,0-1 0 0 0,0 0 1 0 0,-1 0-1 0 0,0-1 0 0 0,0 0 0 0 0,-1 1 1 0 0,0-2-1 0 0,0 1 0 0 0,-1 0 0 0 0,-1-1 1 0 0,0 1-1 0 0,0-1 0 0 0,0 0 0 0 0,-2 0 1 0 0,1 0-61 0 0,-1 9 18 0 0,0 1 0 0 0,0 0 0 0 0,0-1 1 0 0,0 1-1 0 0,0 0 0 0 0,0-1 1 0 0,0 1-1 0 0,0 0 0 0 0,0-1 1 0 0,-1 1-1 0 0,1 0 0 0 0,0-1 1 0 0,0 1-1 0 0,0 0 0 0 0,0-1 0 0 0,-1 1 1 0 0,1 0-1 0 0,0-1 0 0 0,0 1 1 0 0,-1 0-1 0 0,1 0 0 0 0,0-1 1 0 0,-1 1-1 0 0,1 0 0 0 0,0 0 1 0 0,0 0-1 0 0,-1-1 0 0 0,1 1 0 0 0,0 0 1 0 0,-1 0-1 0 0,1 0 0 0 0,-1 0 1 0 0,1 0-1 0 0,0 0 0 0 0,-1 0 1 0 0,1 0-1 0 0,0 0 0 0 0,-1 0 1 0 0,1 0-1 0 0,0 0 0 0 0,-1 0 1 0 0,1 0-1 0 0,-1 0 0 0 0,1 0 0 0 0,0 0 1 0 0,-1 0-19 0 0,0 0 7 0 0,1 1 1 0 0,-1-1-1 0 0,0 0 1 0 0,0 1-1 0 0,1-1 1 0 0,-1 0-1 0 0,0 1 1 0 0,1-1-1 0 0,-1 1 1 0 0,0-1-1 0 0,1 1 1 0 0,-1-1-1 0 0,1 1 0 0 0,-1-1 1 0 0,0 1-1 0 0,1 0 1 0 0,0-1-1 0 0,-1 1 1 0 0,1 0-1 0 0,-1 0 1 0 0,1-1-1 0 0,0 1 1 0 0,-1 0-8 0 0,0 6 63 0 0,0 0 0 0 0,1 0 1 0 0,-1 0-1 0 0,1 0 0 0 0,0 0 1 0 0,1 0-1 0 0,0 0 0 0 0,0 0 1 0 0,0-1-1 0 0,1 1 0 0 0,0 0 0 0 0,1-1 1 0 0,-1 1-1 0 0,1-1 0 0 0,0 0 1 0 0,1 0-1 0 0,-1 0 0 0 0,1 0 1 0 0,1-1-1 0 0,-1 1 0 0 0,1 0-63 0 0,5 6 40 0 0,6 7 2 0 0,-1 1-1 0 0,-1 1 0 0 0,6 12-41 0 0,-16-26 28 0 0,0 1 0 0 0,-1 0-1 0 0,0 0 1 0 0,0 0 0 0 0,-1 0-1 0 0,0 1 1 0 0,-1-1 0 0 0,0 1-1 0 0,0-1 1 0 0,-1 1 0 0 0,0-1 0 0 0,0 4-28 0 0,-1-7 58 0 0,0-1 0 0 0,-1 1 1 0 0,1-1-1 0 0,-1 0 0 0 0,0 1 1 0 0,0-1-1 0 0,-1 0 1 0 0,1 0-1 0 0,-1 0 0 0 0,0 0 1 0 0,0-1-1 0 0,0 1 0 0 0,0-1 1 0 0,-1 0-1 0 0,-2 3-58 0 0,-67 46 544 0 0,47-35-378 0 0,-18 13 259 0 0,-1-2 0 0 0,-1-2 0 0 0,-1-3 1 0 0,-32 12-426 0 0,43-23-704 0 0,0 0 0 0 0,-32 4 704 0 0,32-10-2205 0 0,0-1 1 0 0,0-2-1 0 0,-6-1 2205 0 0,-1-2-7863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12:5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242 374 1634 0 0,'-8'2'1157'0'0,"-1"0"1"0"0,1 0-1 0 0,0 1 1 0 0,-1 0-1 0 0,1 0 1 0 0,0 1-1 0 0,1 0 1 0 0,-1 0-1 0 0,-3 4-1157 0 0,7-5 191 0 0,0 0-1 0 0,1 1 1 0 0,-1 0-1 0 0,1 0 1 0 0,0 0-1 0 0,0 0 0 0 0,1 0 1 0 0,-1 0-1 0 0,1 1 1 0 0,0 0-1 0 0,0-1 1 0 0,0 1-1 0 0,1 0 1 0 0,-1 0-1 0 0,1 0 1 0 0,1 0-1 0 0,-1 3-190 0 0,-2 7 300 0 0,2 0 0 0 0,0 0 0 0 0,0 0 0 0 0,1 0 0 0 0,1 0 0 0 0,2 10-300 0 0,-2-21 55 0 0,0 0 0 0 0,1 0-1 0 0,-1 0 1 0 0,1-1 0 0 0,-1 1 0 0 0,1 0 0 0 0,0-1-1 0 0,1 1 1 0 0,-1-1 0 0 0,1 0 0 0 0,-1 0-1 0 0,1 0 1 0 0,0 0 0 0 0,0 0 0 0 0,0 0 0 0 0,1-1-1 0 0,-1 1 1 0 0,0-1 0 0 0,1 0 0 0 0,0 0 0 0 0,-1-1-1 0 0,1 1 1 0 0,0-1 0 0 0,0 1 0 0 0,0-1 0 0 0,2 0-55 0 0,14 3 147 0 0,0 0 1 0 0,0-2 0 0 0,1 0 0 0 0,-1-1-1 0 0,1-1 1 0 0,-1-1 0 0 0,1-1 0 0 0,-1-1-1 0 0,0 0 1 0 0,0-2 0 0 0,1 0-148 0 0,-5 0 119 0 0,1-1 0 0 0,-1 0 0 0 0,0-2 0 0 0,0 0 0 0 0,-1 0 0 0 0,0-1 0 0 0,0-1 0 0 0,-1-1 0 0 0,-1 0 0 0 0,0-1 0 0 0,0 0 0 0 0,10-13-119 0 0,-21 22 8 0 0,0 1-1 0 0,0-1 1 0 0,0 1-1 0 0,-1-1 1 0 0,1 0-1 0 0,-1 0 1 0 0,1 0-1 0 0,-1 0 1 0 0,0 0-1 0 0,0 0 1 0 0,0 0-1 0 0,-1 0 1 0 0,1 0-1 0 0,-1 0 1 0 0,0 0-1 0 0,1-1 1 0 0,-2 1-1 0 0,1 0 1 0 0,0 0-1 0 0,-1 0 1 0 0,1 0-1 0 0,-1 0 1 0 0,0-1-1 0 0,0 0-7 0 0,-2-1 3 0 0,1 1 0 0 0,-1-1 0 0 0,0 1-1 0 0,0-1 1 0 0,0 1 0 0 0,-1 0 0 0 0,1 0-1 0 0,-1 1 1 0 0,0-1 0 0 0,0 1 0 0 0,-1 0-1 0 0,1 0 1 0 0,0 0 0 0 0,-1 0-3 0 0,-15-7 12 0 0,-1 1 0 0 0,0 0 1 0 0,0 2-1 0 0,-1 1 0 0 0,0 0 0 0 0,0 1 1 0 0,-18 0-13 0 0,9 1-39 0 0,1 2 1 0 0,-1 2-1 0 0,1 0 1 0 0,-1 2-1 0 0,-15 4 39 0 0,30-3-192 0 0,1 1 0 0 0,-1 1-1 0 0,1 0 1 0 0,0 1 0 0 0,0 1-1 0 0,-6 3 193 0 0,-29 25-2645 0 0,45-30 1731 0 0,0 0 1 0 0,0 0-1 0 0,1 0 0 0 0,0 1 0 0 0,0-1 0 0 0,0 1 0 0 0,0 1 914 0 0,-7 18-8632 0 0</inkml:trace>
  <inkml:trace contextRef="#ctx0" brushRef="#br0" timeOffset="8135.32">1346 523 2723 0 0,'9'1'9705'0'0,"5"-3"-4826"0"0,69-18-3614 0 0,-74 17-1158 0 0,0-1 1 0 0,0 0-1 0 0,0-1 0 0 0,-1 0 0 0 0,1 0 0 0 0,-1-1 1 0 0,0 0-1 0 0,1-1-107 0 0,-7 5 14 0 0,0 0 0 0 0,1 0 0 0 0,-1 0 0 0 0,0 0 0 0 0,0 0 1 0 0,0 0-1 0 0,-1-1 0 0 0,1 1 0 0 0,0-1 0 0 0,-1 1 0 0 0,0-1 0 0 0,1 0 0 0 0,-1 1 1 0 0,0-1-1 0 0,0 0 0 0 0,-1 0 0 0 0,1 0 0 0 0,-1 0 0 0 0,1 1 0 0 0,-1-1 0 0 0,0 0 0 0 0,0 0 1 0 0,0 0-1 0 0,-1 0 0 0 0,1 0 0 0 0,0 0 0 0 0,-1 0 0 0 0,0 0 0 0 0,0 1 0 0 0,-1-3-14 0 0,1 3 4 0 0,-1 1 0 0 0,1-1-1 0 0,-1 0 1 0 0,0 1 0 0 0,0-1-1 0 0,1 1 1 0 0,-1-1 0 0 0,0 1-1 0 0,0 0 1 0 0,-1 0 0 0 0,1 0-1 0 0,0 0 1 0 0,0 0 0 0 0,0 1-1 0 0,-1-1 1 0 0,-1 0-4 0 0,-44-7 14 0 0,37 7-17 0 0,9 1 5 0 0,-34-5 5 0 0,0 2 0 0 0,-1 1 0 0 0,-4 2-7 0 0,33 0-1 0 0,0 0-1 0 0,-1 1 1 0 0,1 0 0 0 0,0 0 0 0 0,-1 1 0 0 0,1 0 0 0 0,0 0 0 0 0,0 1 0 0 0,0 0 0 0 0,1 1 0 0 0,-1 0 0 0 0,1 0-1 0 0,0 0 1 0 0,0 1 0 0 0,0 0 0 0 0,-4 5 1 0 0,9-8 6 0 0,0 0-1 0 0,0 1 1 0 0,1 0-1 0 0,-1-1 1 0 0,1 1 0 0 0,0 0-1 0 0,0 0 1 0 0,0-1-1 0 0,0 1 1 0 0,0 0-1 0 0,1 0 1 0 0,-1 0-1 0 0,1 0 1 0 0,0 0 0 0 0,0 0-1 0 0,0 0 1 0 0,0 0-1 0 0,0 0 1 0 0,1 0-1 0 0,0 0 1 0 0,-1 0 0 0 0,1 0-1 0 0,0 0 1 0 0,1 1-6 0 0,1 5 7 0 0,1-1 1 0 0,0 1 0 0 0,1-1-1 0 0,0 0 1 0 0,0 0-1 0 0,1-1 1 0 0,1 2-8 0 0,9 9 18 0 0,1 0 0 0 0,0-1-1 0 0,1-1 1 0 0,1-1 0 0 0,9 6-18 0 0,-18-15 27 0 0,0 0 1 0 0,0 0 0 0 0,0-1 0 0 0,1 0 0 0 0,0-1-1 0 0,0 0 1 0 0,0-1 0 0 0,0 0 0 0 0,0-1-1 0 0,1 0 1 0 0,-1-1 0 0 0,4 0-28 0 0,-10-1-33 0 0,0-1 1 0 0,0 0 0 0 0,0 0 0 0 0,0-1-1 0 0,0 1 1 0 0,0-1 0 0 0,-1 0-1 0 0,1-1 1 0 0,0 1 0 0 0,-1-1 0 0 0,0 0-1 0 0,0 0 1 0 0,2-2 32 0 0,26-15-5292 0 0,-22 15 460 0 0</inkml:trace>
  <inkml:trace contextRef="#ctx0" brushRef="#br0" timeOffset="8950.126">1744 348 1666 0 0,'0'0'1975'0'0,"0"0"-342"0"0,0 0-218 0 0,0 0-16 0 0,0 0-310 0 0,3 36 2541 0 0,2-12-3235 0 0,0-1 0 0 0,2 0-1 0 0,1 0 1 0 0,4 9-395 0 0,9 27 134 0 0,-13-21-53 0 0,-8-34-136 0 0,0-1 0 0 0,0 1 1 0 0,1 0-1 0 0,-1-1 0 0 0,1 1 0 0 0,0 0 1 0 0,0-1-1 0 0,0 1 0 0 0,0-1 1 0 0,1 0-1 0 0,-1 1 0 0 0,1-1 0 0 0,0 0 1 0 0,0 0-1 0 0,0 0 0 0 0,1 0 0 0 0,-1 0 1 0 0,1 0-1 0 0,-1-1 0 0 0,1 1 0 0 0,0-1 1 0 0,0 0-1 0 0,0 0 0 0 0,3 2 55 0 0,14-5-5792 0 0,-20-1 2141 0 0</inkml:trace>
  <inkml:trace contextRef="#ctx0" brushRef="#br0" timeOffset="9322.508">1640 377 416 0 0,'0'0'1479'0'0,"0"0"-123"0"0,0 0-80 0 0,0 0 48 0 0,0 0 80 0 0,35 0 3352 0 0,4-2-2734 0 0,-1-1 0 0 0,15-5-2022 0 0,-15 2-375 0 0,-1 2 0 0 0,17 1 375 0 0,-54 3-84 0 0,0 0 1 0 0,0 0-1 0 0,1 0 0 0 0,-1 0 0 0 0,0 0 1 0 0,0 0-1 0 0,0 0 0 0 0,1 0 0 0 0,-1 0 1 0 0,0 0-1 0 0,0 0 0 0 0,1 0 1 0 0,-1 0-1 0 0,0 0 0 0 0,0 0 0 0 0,0 0 1 0 0,1 0-1 0 0,-1 0 0 0 0,0 0 0 0 0,0 0 1 0 0,0 0-1 0 0,1 1 0 0 0,-1-1 0 0 0,0 0 1 0 0,0 0-1 0 0,0 0 0 0 0,0 0 0 0 0,0 0 1 0 0,1 1-1 0 0,-1-1 0 0 0,0 0 0 0 0,0 0 1 0 0,0 0-1 0 0,0 1 0 0 0,0-1 1 0 0,0 0-1 0 0,0 0 0 0 0,0 0 0 0 0,0 1 1 0 0,1-1-1 0 0,-1 0 0 0 0,0 0 0 0 0,0 0 1 0 0,0 1-1 0 0,0-1 0 0 0,0 0 0 0 0,0 0 1 0 0,0 0-1 0 0,-1 1 0 0 0,1-1 0 0 0,0 0 84 0 0,0 9-4884 0 0</inkml:trace>
  <inkml:trace contextRef="#ctx0" brushRef="#br0" timeOffset="10139.229">2561 114 2466 0 0,'-63'-46'7646'0'0,"49"39"-6935"0"0,1 0 0 0 0,-1 0 0 0 0,-1 1 0 0 0,0 1-711 0 0,-2-2 122 0 0,0 1 286 0 0,1 1 0 0 0,-1 1 0 0 0,-17-3-408 0 0,28 6 70 0 0,-1 1 0 0 0,0-1 0 0 0,0 2-1 0 0,0-1 1 0 0,1 1 0 0 0,-1 0 0 0 0,0 0 0 0 0,1 1-1 0 0,-1 0 1 0 0,1 0 0 0 0,-1 1 0 0 0,1 0-70 0 0,-1-1 9 0 0,0 1 1 0 0,1 1 0 0 0,-1-1-1 0 0,1 1 1 0 0,0 0 0 0 0,0 0-1 0 0,0 1 1 0 0,-2 2-10 0 0,5-3 6 0 0,1-1 1 0 0,0 1-1 0 0,0 0 0 0 0,0-1 0 0 0,1 1 0 0 0,-1 0 1 0 0,1 0-1 0 0,0 0 0 0 0,0 0 0 0 0,0 0 1 0 0,1 1-1 0 0,-1-1 0 0 0,1 0 0 0 0,0 0 0 0 0,0 4-6 0 0,1 6 36 0 0,0 0-1 0 0,0 0 1 0 0,1 0-1 0 0,1 0 0 0 0,1 1-35 0 0,3 7 36 0 0,1 0 0 0 0,1 0 0 0 0,1-1 0 0 0,7 11-36 0 0,23 34 77 0 0,2-1 1 0 0,44 48-78 0 0,-70-79-30 0 0,-15-31-31 0 0,-1 0 0 0 0,1 0 0 0 0,0-1 0 0 0,1 1 0 0 0,-1 0 0 0 0,0-1 0 0 0,1 1 0 0 0,-1-1-1 0 0,1 1 1 0 0,1 0 61 0 0,-2-2-235 0 0,0 0-1 0 0,0 0 1 0 0,0-1-1 0 0,1 1 0 0 0,-1 0 1 0 0,0-1-1 0 0,0 1 1 0 0,0-1-1 0 0,1 0 1 0 0,-1 1-1 0 0,0-1 0 0 0,1 0 1 0 0,-1 1-1 0 0,0-1 1 0 0,1 0-1 0 0,0 0 236 0 0,-2-1-2931 0 0,0-1-1574 0 0</inkml:trace>
  <inkml:trace contextRef="#ctx0" brushRef="#br0" timeOffset="10539.422">2032 508 4644 0 0,'0'-1'292'0'0,"1"0"-1"0"0,0 0 1 0 0,0 0 0 0 0,0 0-1 0 0,0 0 1 0 0,-1 0-1 0 0,1 0 1 0 0,0 1-1 0 0,1-1 1 0 0,-1 0-1 0 0,0 1 1 0 0,0-1 0 0 0,0 1-1 0 0,0-1 1 0 0,0 1-1 0 0,0-1 1 0 0,1 1-1 0 0,-1 0 1 0 0,0 0-1 0 0,0-1 1 0 0,1 1-292 0 0,33-6 1802 0 0,-32 5-1468 0 0,159-23 3135 0 0,84-8-2598 0 0,-242 31-1162 0 0,29-1-540 0 0,-14 5-4597 0 0,-15 0 532 0 0</inkml:trace>
  <inkml:trace contextRef="#ctx0" brushRef="#br0" timeOffset="10971.923">2744 452 1986 0 0,'0'0'1463'0'0,"0"11"4022"0"0,0 17-3475 0 0,-1-9-1227 0 0,1-10-702 0 0,-1 1 0 0 0,1 0-1 0 0,1-1 1 0 0,0 1 0 0 0,0-1-1 0 0,1 1 1 0 0,0-1 0 0 0,0 0-1 0 0,1 0 1 0 0,1 0 0 0 0,1 3-81 0 0,-1 4-152 0 0,-3-12-5969 0 0,4-4 2854 0 0</inkml:trace>
  <inkml:trace contextRef="#ctx0" brushRef="#br0" timeOffset="11319.41">2665 339 1986 0 0,'-3'0'1281'0'0,"0"0"-128"0"0,3 0-352 0 0,0 1 32 0 0,-4 3-257 0 0,4-1-95 0 0,-3 2-289 0 0,3-2-160 0 0,0 1 32 0 0,0 2-128 0 0,0-2-609 0 0,0 5-1985 0 0</inkml:trace>
  <inkml:trace contextRef="#ctx0" brushRef="#br0" timeOffset="11970.951">3031 0 1537 0 0,'-2'27'10104'0'0,"-2"2"-7210"0"0,-3 36-2236 0 0,8 32-215 0 0,-5-1 0 0 0,-4 1 0 0 0,-10 43-443 0 0,17-137 6 0 0,0-1-1 0 0,0 1 0 0 0,1-1 0 0 0,0 1 1 0 0,-1-1-1 0 0,1 1 0 0 0,0 0 0 0 0,0-1 1 0 0,1 1-1 0 0,-1-1 0 0 0,0 1 0 0 0,1 0 1 0 0,0-1-1 0 0,-1 1 0 0 0,1-1 1 0 0,0 0-1 0 0,0 1 0 0 0,1-1 0 0 0,-1 0 1 0 0,0 1-1 0 0,1-1 0 0 0,-1 0 0 0 0,1 0 1 0 0,0 0-1 0 0,0 0 0 0 0,1 1-5 0 0,2-1-53 0 0,0 1 0 0 0,0-1-1 0 0,0 0 1 0 0,0 0 0 0 0,1 0 0 0 0,-1-1 0 0 0,1 0-1 0 0,-1 0 1 0 0,1 0 0 0 0,-1-1 0 0 0,1 0-1 0 0,-1 0 1 0 0,1 0 53 0 0,-4 0-40 0 0,1 1-159 0 0,1-1-1 0 0,0 0 0 0 0,0 0 0 0 0,0 0 0 0 0,-1 0 1 0 0,1-1-1 0 0,0 0 0 0 0,-1 1 0 0 0,1-1 0 0 0,0 0 1 0 0,-1-1-1 0 0,1 1 0 0 0,-1-1 0 0 0,0 0 0 0 0,1 1 1 0 0,-1-1-1 0 0,0-1 0 0 0,0 1 0 0 0,0 0 0 0 0,0-2 200 0 0,3-5-2605 0 0,6 5-1436 0 0</inkml:trace>
  <inkml:trace contextRef="#ctx0" brushRef="#br0" timeOffset="12311.162">2829 373 2979 0 0,'0'-1'258'0'0,"1"0"0"0"0,-1 1 0 0 0,1-1 0 0 0,0 0 0 0 0,-1 1 0 0 0,1-1 0 0 0,0 1 0 0 0,0-1 0 0 0,-1 1 0 0 0,1-1 1 0 0,0 1-1 0 0,0-1 0 0 0,0 1 0 0 0,0 0 0 0 0,0-1 0 0 0,0 1 0 0 0,-1 0 0 0 0,1 0 0 0 0,0 0 0 0 0,0 0 0 0 0,0 0 0 0 0,0 0 0 0 0,0 0 0 0 0,0 0 0 0 0,0 0-258 0 0,35-1 1958 0 0,-28 1-1276 0 0,81-3 1704 0 0,12-1-2188 0 0,-34 3-4800 0 0,-53 1 59 0 0</inkml:trace>
  <inkml:trace contextRef="#ctx0" brushRef="#br0" timeOffset="12942.364">3459 67 2370 0 0,'-1'0'395'0'0,"0"0"-1"0"0,1 0 0 0 0,-1 0 0 0 0,1 1 1 0 0,-1-1-1 0 0,0 0 0 0 0,1 0 1 0 0,-1 1-1 0 0,1-1 0 0 0,-1 1 1 0 0,1-1-1 0 0,-1 0 0 0 0,1 1 0 0 0,-1-1 1 0 0,1 1-1 0 0,-1-1 0 0 0,1 1 1 0 0,0-1-1 0 0,-1 1 0 0 0,1-1 0 0 0,0 1 1 0 0,-1 0-1 0 0,1-1 0 0 0,0 1 1 0 0,0 0-395 0 0,-7 24 2770 0 0,3 23-1966 0 0,2 8-78 0 0,-3 1 0 0 0,-3 8-726 0 0,1 119 293 0 0,4-150-261 0 0,1-1 0 0 0,3 1 0 0 0,3 25-32 0 0,-4-57-12 0 0,0 1 0 0 0,1-1 0 0 0,-1 0 0 0 0,1 0 0 0 0,-1 1 0 0 0,1-1 0 0 0,0 0 0 0 0,0 0 0 0 0,0 0 0 0 0,0 0 0 0 0,1 0 0 0 0,-1 0 0 0 0,1 0 0 0 0,-1-1 0 0 0,1 1 0 0 0,-1 0 0 0 0,1-1 0 0 0,0 1 0 0 0,0-1 0 0 0,0 0 0 0 0,0 1-1 0 0,0-1 1 0 0,0 0 0 0 0,0 0 0 0 0,0 0 0 0 0,0-1 0 0 0,0 1 0 0 0,1 0 0 0 0,-1-1 0 0 0,0 1 0 0 0,0-1 0 0 0,1 0 0 0 0,-1 0 0 0 0,0 0 0 0 0,1 0 0 0 0,-1 0 0 0 0,0-1 0 0 0,1 1 0 0 0,-1-1 0 0 0,0 1 0 0 0,0-1 0 0 0,1 0 12 0 0,49-17-1984 0 0,-13-7-5493 0 0,-34 19 1914 0 0</inkml:trace>
  <inkml:trace contextRef="#ctx0" brushRef="#br0" timeOffset="13294.238">3246 430 2755 0 0,'82'-5'7663'0'0,"-1"0"-5413"0"0,12 3-1235 0 0,-3-1-5137 0 0,-80 3-154 0 0</inkml:trace>
  <inkml:trace contextRef="#ctx0" brushRef="#br0" timeOffset="13793.047">3808 452 1986 0 0,'0'0'1591'0'0,"0"0"-294"0"0,0 9 2854 0 0,0 15-2627 0 0,1 29 552 0 0,8 47-2076 0 0,7-56-477 0 0,-6-29-4037 0 0,-7-11 692 0 0</inkml:trace>
  <inkml:trace contextRef="#ctx0" brushRef="#br0" timeOffset="14129.841">3713 321 3171 0 0,'0'0'1473'0'0,"0"-1"-127"0"0,0-1 63 0 0,0 2 289 0 0,0 0-673 0 0,0 0-225 0 0,4 3-191 0 0,-1 0-161 0 0,0 0-191 0 0,0 1-65 0 0,1-2-128 0 0,-1 2-32 0 0,0 2 0 0 0,-3-1-64 0 0,10 2-385 0 0,-10 3-960 0 0,0-1-1954 0 0,7 1-2883 0 0</inkml:trace>
  <inkml:trace contextRef="#ctx0" brushRef="#br0" timeOffset="36678.351">621 274 1794 0 0,'-13'-19'12522'0'0,"12"18"-9714"0"0,16 13-2161 0 0,7 3-238 0 0,-12-9-335 0 0,0 1 0 0 0,-1 0-1 0 0,0 0 1 0 0,0 1 0 0 0,-1 0-1 0 0,0 0 1 0 0,-1 1 0 0 0,2 2-74 0 0,0 1 30 0 0,0 0 0 0 0,1-1 0 0 0,0-1 0 0 0,1 0 0 0 0,0 0 0 0 0,8 5-30 0 0,-8-7 13 0 0,0 0 0 0 0,-1 1-1 0 0,0 1 1 0 0,0 0 0 0 0,-1 0 0 0 0,-1 1 0 0 0,0 0 0 0 0,1 3-13 0 0,-5-8-3 0 0,0 0 1 0 0,0 0 0 0 0,0 0-1 0 0,0 0 1 0 0,1-1-1 0 0,0 0 1 0 0,0 0 0 0 0,1 0-1 0 0,1 1 3 0 0,9 10-17 0 0,5 2 259 0 0,-20-17-184 0 0,0 3 323 0 0,3-10 344 0 0,1-15 16 0 0,-5 6-639 0 0,0 0 0 0 0,-1-1 0 0 0,-1 1 0 0 0,0-1 0 0 0,-1 1 0 0 0,0 0 1 0 0,-1 0-1 0 0,-1 0 0 0 0,-2-1-102 0 0,-2-5 71 0 0,-2-5-62 0 0,1 0 0 0 0,0 0-1 0 0,2-1 1 0 0,0-7-9 0 0,-6 4-47 0 0,2 21-1428 0 0,12 9 1260 0 0,-1 0-1 0 0,0 0 1 0 0,1 0 0 0 0,-1 0 0 0 0,1 0 0 0 0,-1 0-1 0 0,0 0 1 0 0,1 0 0 0 0,-1 0 0 0 0,1 0 0 0 0,-1 0-1 0 0,0 1 1 0 0,1-1 0 0 0,-1 0 0 0 0,1 0 0 0 0,-1 1-1 0 0,1-1 1 0 0,-1 0 0 0 0,1 1 0 0 0,-1-1 0 0 0,1 0-1 0 0,-1 1 1 0 0,1-1 0 0 0,0 1 0 0 0,-1 0 215 0 0,0 6-5371 0 0,1 1-4510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46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1 271 3235 0 0,'0'-27'416'0'0,"0"27"385"0"0,0 0 224 0 0,0-27 256 0 0,0 27 129 0 0,0 0-545 0 0,0 0-65 0 0,0 0-351 0 0,0 0-33 0 0,0 27-64 0 0,0-27 481 0 0,0 27 224 0 0,0 27-384 0 0,27 0 64 0 0,-27 0 159 0 0,27 54-63 0 0,0 0-96 0 0,-27 28-225 0 0,27-1-31 0 0,0 27-97 0 0,0 27-63 0 0,0 27-33 0 0,0 0 224 0 0,0 28 33 0 0,-27-1-97 0 0,0 54 1 0 0,0 0-161 0 0,0 0-64 0 0,0 1-96 0 0,0-28 64 0 0,-27-27-192 0 0,27-27 97 0 0,27-27 127 0 0,-27-27-352 0 0,27-26 96 0 0,-27-28-32 0 0,27 0 31 0 0,0-27-31 0 0,-27-27-160 0 0,27-27-288 0 0,0-27-802 0 0,-27-27-1088 0 0,0 0-897 0 0,0-54-3876 0 0</inkml:trace>
  <inkml:trace contextRef="#ctx0" brushRef="#br0" timeOffset="352.068">217 3162 1666 0 0,'0'0'5893'0'0,"-27"-27"-4676"0"0,27 27 97 0 0,-27 0-257 0 0,27 0 480 0 0,0-27-160 0 0,0 27-512 0 0,27 0-320 0 0,0 0 31 0 0,27-27 65 0 0,0 27 63 0 0,0-27-63 0 0,27 0-128 0 0,27 0-97 0 0,0 27-128 0 0,-27-27-64 0 0,27 0-192 0 0,0 0 65 0 0,1-27-65 0 0,-28 27 0 0 0,0-27-128 0 0,0 0-225 0 0,0 0-640 0 0,-27 0-928 0 0,0 0-1347 0 0,0 0-3041 0 0</inkml:trace>
  <inkml:trace contextRef="#ctx0" brushRef="#br0" timeOffset="733.19">1325 28 3171 0 0,'0'0'3748'0'0,"0"-27"-2403"0"0,0 27 160 0 0,0 0-127 0 0,0 27-706 0 0,0-27-255 0 0,0 54 608 0 0,27 0-65 0 0,-27 0-223 0 0,27 27-96 0 0,-27 0 31 0 0,0 54 1 0 0,27 0-128 0 0,0 1-65 0 0,0 53-160 0 0,0 0 1 0 0,0 54-193 0 0,0 0 192 0 0,0 27 257 0 0,0 28 95 0 0,-27 26-191 0 0,27 27-97 0 0,-27-27-64 0 0,0-26-127 0 0,27-28-65 0 0,0-54 0 0 0,27-27-96 0 0,-27-54 192 0 0,27-27-224 0 0,-27 1 0 0 0,0-28 0 0 0,0-27 0 0 0,0 0-64 0 0,-27-27 32 0 0,27-27-96 0 0,-27 0-673 0 0,27-27-512 0 0,-27 0-1602 0 0,0-27-3747 0 0</inkml:trace>
  <inkml:trace contextRef="#ctx0" brushRef="#br0" timeOffset="1621.743">2676 3757 7303 0 0,'0'0'2434'0'0,"27"0"-2178"0"0,-27 0 97 0 0,54 0 608 0 0,-27 0 608 0 0,27 0-159 0 0,0-27-418 0 0,0-27-287 0 0,0 27-160 0 0,0-27 159 0 0,-27 0-95 0 0,27-27-193 0 0,0 27-127 0 0,-27-27-161 0 0,0 0 32 0 0,0 26 32 0 0,0-26 32 0 0,-27 0-96 0 0,0 0-32 0 0,0 27 1 0 0,0 0-1 0 0,0 0-32 0 0,-54 0 64 0 0,27 0-96 0 0,0 0 96 0 0,-27 27-32 0 0,27 27 96 0 0,-27-27 193 0 0,0 27-129 0 0,0 27-32 0 0,0 27-32 0 0,0 0-64 0 0,0 27-32 0 0,-27 27 97 0 0,27 27 31 0 0,0 0-32 0 0,27 28-64 0 0,0-1-32 0 0,0 0 0 0 0,27 27 0 0 0,27 0-32 0 0,27-27 33 0 0,0 27 159 0 0,27-26-256 0 0,-27-28 320 0 0,54-27 96 0 0,-27-27-95 0 0,27-27-97 0 0,0-27 32 0 0,0-27 65 0 0,0-27-129 0 0,0 0-64 0 0,-26-27 32 0 0,-1-27-128 0 0,-27 27-64 0 0,0 0 32 0 0,-27 0-224 0 0,0 0-449 0 0,0 27-544 0 0,-27 0-641 0 0,27-1-1057 0 0,-27 28-2273 0 0,0-27-7881 0 0</inkml:trace>
  <inkml:trace contextRef="#ctx0" brushRef="#br0" timeOffset="2351.727">4675 2757 6887 0 0,'-27'-27'1505'0'0,"27"-27"-224"0"0,-27 27 96 0 0,0 0 193 0 0,27 0 160 0 0,0 27-225 0 0,0 0-384 0 0,-27 0-128 0 0,27 0-352 0 0,0 27-225 0 0,0 0-32 0 0,-27 54 1 0 0,27-27 127 0 0,0 54 65 0 0,0 0-161 0 0,0 0-96 0 0,0 28 65 0 0,0-1-97 0 0,27 27-64 0 0,0-27-32 0 0,27 0-31 0 0,0 0-1 0 0,-27 0 64 0 0,27-27 385 0 0,28-27-353 0 0,-28-27 32 0 0,27-27 0 0 0,27-27-127 0 0,-27 0-33 0 0,27-27 64 0 0,-27-27 0 0 0,-27 0-128 0 0,27-27 32 0 0,-27-27-32 0 0,-27 0-32 0 0,0 0 0 0 0,0 0-256 0 0,0 0 512 0 0,0 0-192 0 0,-27-27 1 0 0,0 27-97 0 0,0-1 32 0 0,0-26 0 0 0,0 27 0 0 0,-27 27-64 0 0,27 0 32 0 0,0 0 32 0 0,-27 54-64 0 0,27 27 64 0 0,0 0-32 0 0,-27 0-96 0 0,27 54 31 0 0,0 0 33 0 0,0 27 64 0 0,0 27-64 0 0,0 0 64 0 0,27 0-32 0 0,0 28 0 0 0,27-1 32 0 0,0 27 1 0 0,27-27-1 0 0,0 0 0 0 0,0 0 0 0 0,-26-27 0 0 0,53 0 256 0 0,-54-27-416 0 0,27-27 32 0 0,-27-27 32 0 0,0-27 32 0 0,0 0 0 0 0,-54-27-65 0 0,27 0-191 0 0,-27-27-448 0 0,0 0-674 0 0,0 0-576 0 0,-27-27-1089 0 0,-27 27-2338 0 0</inkml:trace>
  <inkml:trace contextRef="#ctx0" brushRef="#br0" timeOffset="2588.696">4702 2136 2306 0 0,'27'0'3203'0'0,"0"0"-2434"0"0,28 0 224 0 0,-1 0 288 0 0,27-27 160 0 0,0 0-416 0 0,0 0-544 0 0,27 0-353 0 0,-27 0-64 0 0,0 27 64 0 0,-27-27-416 0 0,27 27-1730 0 0,-27 0-2306 0 0</inkml:trace>
  <inkml:trace contextRef="#ctx0" brushRef="#br0" timeOffset="3053.22">6918 2946 8264 0 0,'-27'0'2082'0'0,"0"0"-1121"0"0,0 0-32 0 0,27 0-129 0 0,0 0 225 0 0,-27 27-288 0 0,27 27-64 0 0,0-27-129 0 0,0 54-127 0 0,27 1 63 0 0,0 26-96 0 0,27 27-191 0 0,27 0-65 0 0,-27 54-32 0 0,27 0 1089 0 0,0 54-160 0 0,0 0 192 0 0,-26 1-769 0 0,-1 26-255 0 0,27 0-65 0 0,-27 0-64 0 0,27-54-64 0 0,-27 1 0 0 0,-27-82 32 0 0,0-27-256 0 0,0-81-33 0 0,-27-27 97 0 0,-27-27 64 0 0,0-54-737 0 0,0 0-320 0 0,-27-27-32 0 0,27-27-673 0 0,-27 26-1697 0 0,27-53-3364 0 0</inkml:trace>
  <inkml:trace contextRef="#ctx0" brushRef="#br0" timeOffset="3325.092">7053 3298 6598 0 0,'0'-27'1762'0'0,"0"0"-1121"0"0,0 0 191 0 0,0-1 546 0 0,27 1-385 0 0,0 0-449 0 0,0 27-128 0 0,27-27-127 0 0,0 27-65 0 0,0-27-64 0 0,1 27-128 0 0,-1 0 64 0 0,27 27-32 0 0,-27-27-32 0 0,27 27 0 0 0,-27 0 32 0 0,0 28 0 0 0,0-28 1 0 0,-27 0 223 0 0,27 27 288 0 0,-54 0 289 0 0,0 0-64 0 0,0 0 64 0 0,-27 0 0 0 0,0 27-161 0 0,-27-27-31 0 0,0 27-257 0 0,-27-27-63 0 0,0 27-225 0 0,27-27-32 0 0,-27 0-64 0 0,27-27 160 0 0,-1 27-384 0 0,28-27-321 0 0,0-27-832 0 0,-27 0-1506 0 0,54 0-2562 0 0</inkml:trace>
  <inkml:trace contextRef="#ctx0" brushRef="#br0" timeOffset="3744.153">8729 3108 11243 0 0,'-54'-27'224'0'0,"27"27"-64"0"0,0 0 641 0 0,-1-27 640 0 0,1 27-64 0 0,-27 0-480 0 0,27 27-128 0 0,0 0-128 0 0,-27 0-1 0 0,27 0-191 0 0,0 28-33 0 0,0-1-224 0 0,27 27 32 0 0,-27 0-63 0 0,27 0-1 0 0,0 0-64 0 0,0-27 96 0 0,27 27-160 0 0,0-27 96 0 0,0 0-64 0 0,27 0 32 0 0,0-27 32 0 0,0 0 97 0 0,28-27-33 0 0,-28-54 128 0 0,54 0-32 0 0,-27 0-63 0 0,-27-27-65 0 0,0 0 0 0 0,0 0-64 0 0,-54 0 0 0 0,27 0-32 0 0,-27 0 0 0 0,-27 0-64 0 0,-27-1 32 0 0,0 1 32 0 0,-27 27-64 0 0,-27-27-32 0 0,-28 54 32 0 0,28 0 0 0 0,0 27-32 0 0,0 0 32 0 0,27 27-32 0 0,27 0 32 0 0,27 27-448 0 0,0 27-513 0 0,27-27-609 0 0,0 27-1601 0 0,27 1-3203 0 0</inkml:trace>
  <inkml:trace contextRef="#ctx0" brushRef="#br0" timeOffset="4110.249">9350 2379 4612 0 0,'0'0'1634'0'0,"0"0"-801"0"0,0 27 544 0 0,0 0 385 0 0,0-27-353 0 0,0 54-320 0 0,0-27-192 0 0,0 27-96 0 0,0 0-129 0 0,0 27-127 0 0,27 0-129 0 0,0 0 1 0 0,0 0-65 0 0,27 27-192 0 0,-27-27 0 0 0,27 28 96 0 0,0-1 129 0 0,-27-27-97 0 0,0 27-192 0 0,27-27 32 0 0,-27 0-64 0 0,-27 0-32 0 0,27-27-32 0 0,-27 0 0 0 0,0-27-128 0 0,0 0-480 0 0,0-27-802 0 0,0 0-832 0 0,-27 0-897 0 0,27 0-1281 0 0,0 0-1473 0 0</inkml:trace>
  <inkml:trace contextRef="#ctx0" brushRef="#br0" timeOffset="4407.065">9566 3244 3523 0 0,'0'0'1794'0'0,"-27"0"-641"0"0,27 0 192 0 0,0 0 65 0 0,0 0-610 0 0,0 0 193 0 0,27 0 321 0 0,0-27-33 0 0,0 27-384 0 0,27-28-32 0 0,0 1-257 0 0,0 27-191 0 0,0-27-129 0 0,-27 0 0 0 0,28 0-160 0 0,-1 0 0 0 0,-27-27-96 0 0,0 27 0 0 0,0 0-32 0 0,0 0-96 0 0,0 0-192 0 0,0 0-353 0 0,-27-27-384 0 0,27 27-608 0 0,-27 27-353 0 0,0-27-769 0 0,0 0 225 0 0,0 0-32 0 0,0 0 31 0 0</inkml:trace>
  <inkml:trace contextRef="#ctx0" brushRef="#br0" timeOffset="4608.735">10107 2514 96 0 0,'0'-27'2050'0'0,"0"0"-224"0"0,-27 0-449 0 0,27 27-96 0 0,0-27 65 0 0,0 27 255 0 0,0 0-192 0 0,0 0-223 0 0,0 0-65 0 0,0 0-289 0 0,0 0-223 0 0,0 27 32 0 0,0 0 384 0 0,0 0-129 0 0,0 27-383 0 0,0 0 31 0 0,0 27 65 0 0,0-27-97 0 0,27 27-127 0 0,0 27-129 0 0,0-27-32 0 0,0 27 65 0 0,-27 1-129 0 0,27-28-32 0 0,-27 27-96 0 0,27 0 64 0 0,0-27-64 0 0,0 0 32 0 0,0 0-64 0 0,0-27-224 0 0,0-27-833 0 0,0 0-1025 0 0,-27-27-1698 0 0,27 0-4484 0 0</inkml:trace>
  <inkml:trace contextRef="#ctx0" brushRef="#br0" timeOffset="4960.476">10971 2217 1602 0 0,'0'0'5349'0'0,"0"0"-3556"0"0,0 27-640 0 0,0 0 161 0 0,-27 0 159 0 0,27 27-256 0 0,0 0-128 0 0,0 0-288 0 0,0 27-64 0 0,0 0-65 0 0,27 0-383 0 0,-27 0-65 0 0,27 0-64 0 0,0 0-64 0 0,0-27 0 0 0,-27 27 32 0 0,27 0-160 0 0,0 1 96 0 0,0-28-32 0 0,1 0-64 0 0,-28 0-224 0 0,27-27-737 0 0,-27 0-608 0 0,0 0-898 0 0,0-27-1729 0 0,0 27-672 0 0</inkml:trace>
  <inkml:trace contextRef="#ctx0" brushRef="#br0" timeOffset="5346.38">10998 3081 1473 0 0,'-27'0'5029'0'0,"27"-27"-3203"0"0,0 27 0 0 0,-27 0-129 0 0,27 0-63 0 0,0 0-737 0 0,0 0-289 0 0,27 0 321 0 0,0 0-160 0 0,27 0-97 0 0,0 0-127 0 0,-27-27-225 0 0,28 0-96 0 0,-1 0-95 0 0,0 0-129 0 0,-27 27 64 0 0,0-54-32 0 0,-27 54 0 0 0,27-54-64 0 0,-27 27-32 0 0,27 0-257 0 0,-27-27-191 0 0,27 0-161 0 0,-27 27-320 0 0,27-27-64 0 0,-27 0-128 0 0,27 0 96 0 0,-27 27 256 0 0,0-27 353 0 0,0 27 416 0 0,0 27 128 0 0,0-27 96 0 0,0 27 160 0 0,0 0 257 0 0,0 0 160 0 0,-27 0 191 0 0,27 27-319 0 0,-27-27 32 0 0,27 54 95 0 0,-27 0 161 0 0,27 0-128 0 0,0 0-129 0 0,0 27-63 0 0,0 0-161 0 0,0 0-95 0 0,27 27-33 0 0,-27 0-96 0 0,27-27 0 0 0,0 28-31 0 0,-27-28-33 0 0,27 27-96 0 0,0-27 64 0 0,-27 0-32 0 0,27 0-64 0 0,0-27-32 0 0,0-27-385 0 0,0 0-768 0 0,-27-27-1089 0 0,27 0-1922 0 0,0 0-5829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48:03.9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10445 11315 6 0,'-8'-2'18'0,"0"2"9"0,-3 0-10 16,5-2-2-16,2 2 4 0,0-1-3 15,-2 1 1-15,-1 0 2 0,1 0-1 16,2-1-3-16,2 1-1 0,2-2 3 16,-2 2 2-16,0 0 0 0,0-1-3 15,2 0-2-15,0 1-3 0,0 0-6 0,0 0-4 16,0 0-3-16,6 0 4 0,13 0-1 15,1 0 1-15,9 0-2 0,2 2 1 16,9 0 2-16,-1-1-1 0,2 2-1 16,9-1 0-16,1-1-1 0,3 1 1 15,0-2 0-15,2 0-1 0,2 0 0 16,2 0-1-16,2 0 0 0,6 0-1 16,-2 0-4-16,2 0 2 0,11-1 5 15,12-5-1-15,16 2 0 0,25 0 1 16,17 2 0-16,8 0-1 0,7 2 0 0,-13 0 0 15,-1 0 0-15,8 0 0 0,3 0 1 16,-2 2-1-16,6 1 1 0,-3-3-1 16,1 0 0-16,-2 0 0 0,-2-4-1 15,-8-2 1-15,-6 1 0 0,-15-3 0 16,-12 3 1-16,-11 1-4 0,-18 0-4 0,-14 3-6 16,-9 1 0-16,-12 0-2 15,-3 0 0-15,-13 0-5 0,-7 3-6 16,-7 1-16-16,-7 0-10 0,-11-2-39 15</inkml:trace>
  <inkml:trace contextRef="#ctx0" brushRef="#br0" timeOffset="13809.217">22563 12345 38 0,'-2'0'42'0,"-1"0"-8"16,-1 0-2-16,2 0-1 0,2 0 0 15,0 0-4-15,0 0-12 0,2 0-4 16,17 2 7-16,6-2 4 0,10 0 0 16,6 0-4-16,13 0-3 0,10 0-3 15,8 0-6-15,7 0-4 0,8 2 1 16,6 0-3-16,12 1 2 0,13 1-1 16,12-4-1-16,23 2 2 0,19-2 0 0,22 0-1 15,17-4 2-15,6-3-2 0,8-1-2 16,-6 1 3-16,-6-1-2 0,-6 2 0 15,-8 2 0-15,-22-1-2 0,-13 1-7 16,-26 4-8-16,-24-2-4 0,-23 2-2 16,-23 0-2-16,-20 0-6 0,-15 0-15 15,-9 0-28-15</inkml:trace>
  <inkml:trace contextRef="#ctx0" brushRef="#br0" timeOffset="14944.883">23048 8799 8 0,'50'-2'25'0,"8"-3"-8"15,14 0 1-15,11 1 11 0,6 0 4 0,12-3 2 16,17 1-8-16,10 0 1 0,21-3 6 16,20 2 3-16,17-5-19 0,15 1-1 15,10 0 0-15,12-2-1 0,9-1-4 16,9 5-6-16,1-1-2 0,0 5-1 15,-12 4-2-15,-24-1 1 0,-22 2-1 0,-18 0-1 16,-28 2 1-16,-18 1-1 0,-17 4-2 16,-18-1 1-16,-13 1-9 0,-7 0-3 15,-12 1-14-15,-3-1-8 0,-15 0-25 16,-4 3-43-16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10:59.8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45:34.55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5T00:45:35.07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49:20.9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2973 15808 24 0,'-3'0'70'0,"3"0"-41"0,-2 0 0 16,2 0 7-16,0 0 2 0,0 0-5 15,-2 0-9-15,2 0-7 16,-2 0 2-16,2 0 0 0,0 0-1 16,2 0-2-16,7 0 3 0,5 0 0 15,3 0-3-15,3 0-3 0,-3 0 0 0,6 0 0 16,1-2-2-16,7 1-1 0,4-2 1 16,11-2-2-16,2 3-2 0,9-2 0 15,16-2 1-15,3 0-8 0,13 0 2 16,12-3 1-16,-3 2-1 0,-5 1 0 15,-2-1 0-15,-7 4 0 0,-5 1-2 0,1 1-1 16,7-2 1-16,12-3 1 16,1-4-1-16,1 1 2 0,-2-2-2 15,-10 2 1-15,-6 1-1 0,-9 2 1 16,11 0 0-16,8-3-1 0,17-1-1 0,9-2 3 16,3 1-2-16,-10-3 0 0,-11 5 0 15,-16 0 0-15,-21 4 0 0,-10 3 0 16,-15 0 0-16,-2 2 1 0,-8 0-2 15,-8 0 2-15,-2 0-2 0,-7 0 2 16,-4 0-1-16,-4-2 1 0,-2 2 1 0,-2 0 2 16,0 0-3-16,0 0 4 0,0 0-4 15,0 0 0-15,0 0-1 16,0 0 1-16,-4 0-1 0,-4 0-1 16,0 0 2-16,2-1-1 0,-3 1 0 0,-3 0 1 15,8 0-1-15,0 0 0 0,0 0-1 16,4 0 2-16,-3 0-1 0,1 0 0 15,0 0 0-15,-4 0 0 0,4 0 0 16,0 0 0-16,2 0 1 0,-4 0-1 16,4 0 0-16,0 0 2 0,-2-2-3 0,2 0 2 15,-2-2 0-15,0-2 0 0,-2-1 0 16,-1-6-1-16,-5-2 1 16,0-2-1-16,-9-5 1 0,-2-1 0 15,-3-3 7-15,-5-3-2 0,-2-4 0 0,0 1 1 16,0-1-1-16,6 1-3 0,4 5 1 15,11 3-4-15,0 6 0 0,10 9 0 16,-3 7 0-16,1 4-10 16,2 15-14-16,-2 9-25 0,-2 2-41 0,-6 3-100 15</inkml:trace>
  <inkml:trace contextRef="#ctx0" brushRef="#br0" timeOffset="6474.282">2505 13294 28 0,'-4'-3'46'0,"-6"2"10"0,-3-1-15 16,9-1 1-16,-2 3 6 0,6-1 2 15,0 1-11-15,0 0-4 0,0-2-7 0,0 1-9 16,8 1-7-16,13 0-1 0,4 0-2 16,2 0 0-16,2 0-2 15,0 2 0-15,-9 2-5 0,5-1 0 16,2 3-1-16,-4-2 2 0,2 0-3 0,-3 2-9 15,3 1-29-15,6-4-46 0,-2 2-71 16</inkml:trace>
  <inkml:trace contextRef="#ctx0" brushRef="#br0" timeOffset="7387.852">2447 11505 25 0,'0'-4'26'16,"0"3"3"-16,0-1 36 0,3 0-18 16,-3 2-8-16,10 0-8 0,0 0-6 15,3 0 2-15,9 5-5 0,7 3 5 16,0 3-4-16,8 6-6 0,3 1 3 15,-7 3-7-15,-2 2-8 0,0-2-1 0,-8 1 0 16,-3-3-1-16,1 0 2 0,-3-3-4 16,-3-6-3-16,6-1-22 0,-1-5-22 15,5-4-26-15,10 0-63 0</inkml:trace>
  <inkml:trace contextRef="#ctx0" brushRef="#br0" timeOffset="7994.35">3134 10676 38 0,'0'-1'17'0,"0"-1"21"16,0 2 1-16,0 0-15 0,0 0-14 16,0 6 5-16,0 6 12 0,0 2 8 15,0 6-14-15,0 2-3 0,0 5-8 16,0 2-1-16,8 4-4 0,-2 0 0 15,-2 2-2-15,0-5-1 0,3-4 0 16,3-4 0-16,0-4-9 0,13-2-39 16,4-1-46-16,4-3-83 0</inkml:trace>
  <inkml:trace contextRef="#ctx0" brushRef="#br0" timeOffset="8441.684">4271 10943 46 0,'-4'7'56'0,"-3"3"-48"15,7 3 6-15,0 3 1 0,0 1 2 16,0 2 1-16,0 2-10 16,7 3 5-16,-5 1-8 0,0 3-1 0,-2 2-3 15,0-1-4-15,4 2-49 0,0-1-98 16</inkml:trace>
  <inkml:trace contextRef="#ctx0" brushRef="#br0" timeOffset="9422.959">2642 14577 222 0,'-2'-6'33'0,"2"2"9"0,0-3-12 15,0 0-8-15,8 1 5 0,11-2-7 16,-3 4-6-16,7-2-6 0,2 2-7 16,-1 1 0-16,-3-3 1 0,8 4-2 15,-6 2 0-15,2-1-4 0,-5 1-26 16,-5 0-33-16,3 0-41 0,-7 6-57 16</inkml:trace>
  <inkml:trace contextRef="#ctx0" brushRef="#br0" timeOffset="9602.35">2807 14385 251 0,'17'-15'38'0,"-3"3"0"0,5-2-18 16,3 4 9-16,-7 2-3 0,4 3-8 0,-5 3-7 15,-2 2-8-15,-7 2-4 0,-1 8 2 16,-4 6 4-16,0 4-2 0,-6 5-3 15,-15 4-17-15,-2 3-45 0,4 3-50 16,-12 1-85-16</inkml:trace>
  <inkml:trace contextRef="#ctx0" brushRef="#br0" timeOffset="16144.638">10195 12380 136 0,'-19'1'58'0,"13"0"-14"0,-2 0 2 16,0-1 0-16,6 2 0 0,2-2 2 15,0 0-13-15,0 0-11 0,0 0-4 16,0 0-1-16,0 0 0 0,0 0 3 16,8 0-4-16,8-6-1 0,9-8-3 15,10-4-2-15,11-4-1 0,1-7 1 16,9-8-7-16,4-1-2 0,2-5 0 15,-2 0-1-15,2 0-1 0,-4 1-2 0,-2 4 1 16,-7 2 1-16,-9 2-5 0,-7 1-6 16,-10 6-6-16,-5 6-5 0,-12 4-1 15,-6 7 2-15,0 2-5 0,-4 7-3 16,-19 1-10-16,-1 0 6 0,-5 6 6 16,-2 3-9-16,-4 0-10 0,4 0-7 0,-5 0 3 15,7 1 4-15,5-3 4 0,5 0 12 16,5-2 13-16,-3 0 11 0,9-3 5 15,-3-2 3-15,7 0 16 16,-4 0 15-16,8 0 1 0,0-3-2 0,0-5-4 16,8 0-1-16,3-3 3 0,-1 1 0 15,9-4-1-15,1 2 0 0,-3 0-3 16,8-2-2-16,-1 4-9 0,3-1 1 16,2 1-3-16,0 4-2 0,-6 1 0 15,-2 2-6-15,-1 3 3 0,-5 0 1 0,-1 8-1 16,1 5 3-16,1 5-3 0,-5 6 3 15,1 5-5-15,-6 1-2 16,-4 2 0-16,0-3-2 0,-2 0-1 16,0-1 0-16,0-3-1 0,0-3-7 0,2-2-23 15,2 0-28-15,5-2-77 0,3-1-194 16</inkml:trace>
  <inkml:trace contextRef="#ctx0" brushRef="#br0" timeOffset="56341.826">17010 15423 29 0,'-4'0'61'0,"-2"0"-38"0,0 0 2 15,2 0 3-15,2 0 4 0,2 0-8 16,0 0-3-16,0 0-6 0,0 0 0 16,0 1-2-16,0-1-7 0,0 1 1 15,0 1 1-15,2-1 12 0,10 2-4 16,-4-2-1-16,3 1 0 0,7 2-3 15,-3-4 0-15,7 0-2 0,5 0 1 0,-2 0-5 16,4 0-1-16,4 0-2 0,-2 0 4 16,4 0-4-16,7 0 1 0,-5 0-3 15,4 0-1-15,7 0 2 16,-1 0 0-16,3 0-1 0,8-2 0 0,2 0 1 16,6-3-1-16,15 1 0 0,7-1 1 15,18-4 7-15,1 3 7 0,9 0-10 0,8-1-1 16,6 2 0-16,-2 0-3 15,7 2 1-15,-5 0-1 0,0-3 0 16,3 4-1-16,-3-1 0 0,4-3 1 0,1 4-2 16,9-2 1-16,5-4 0 0,10 2 0 15,2-3 0-15,9-1 2 0,14 1 5 16,16-3-6-16,13-2 2 0,13 4 0 16,-3-2-1-16,2 1-4 0,-4 1 3 15,-6 0-1-15,-10-1 0 0,-6 3 1 0,-16-4-1 16,-5 2-1-16,0 0 2 0,-6 0-1 15,1 0 0-15,1 2 1 0,0-2-2 16,-5 2 4-16,7 1 1 16,-3-3 1-16,1 3-5 0,-4 0 1 0,-11-2 1 15,-2 2-3-15,-4-1 2 0,-6-1-2 16,-9 2 1-16,-2-1-1 0,-9 1 1 16,-6 3 0-16,1 1 0 0,-10-2-1 15,-2 3 0-15,-9 1 1 0,-8 0-2 16,-4 1 1-16,-6 0 1 0,-7 0-1 0,-8 0 0 15,-6 0-1-15,-6 0 1 0,0 0 1 16,-4 0-1-16,-5-2 0 16,7-1 0-16,0 0 1 0,-3 0 0 0,1-1-1 15,2 1 0-15,-1 1 0 0,3 0 0 16,-6-2 0-16,-1 2 0 0,5 0 0 0,-4-2-2 16,-7 1-1-16,3 0-5 15,-13 1-1-15,-4 0-6 0,-7 0-5 16,-9 0-6-16,-3 1-14 0,-2 0-11 15,-8 0-30-15,0 1-58 0</inkml:trace>
  <inkml:trace contextRef="#ctx0" brushRef="#br0" timeOffset="78591.753">16862 9595 3 0,'-3'0'30'0,"3"0"22"0,0 0-13 16,-2-2 2-16,2 0-4 0,0 1 2 15,0-3-3-15,0 2-2 0,5 0 1 16,-1-2-2-16,8 0 2 0,3 2-3 16,-3-2-5-16,9 4-3 0,-3-3-1 15,-1 0-2-15,3 3-1 0,1 0-8 16,-2 0-4-16,5 0 1 0,1 0-3 16,0 0-1-16,-6 3-1 0,-1 0-1 0,-1-1-3 15,-3-1 2-15,-3 1-2 0,1-1 0 16,-2 1-9-16,3-1-24 0,-3 0-35 15,3 2-69-15,-3-2-151 16</inkml:trace>
  <inkml:trace contextRef="#ctx0" brushRef="#br0" timeOffset="79308.782">16952 11214 113 0,'0'-1'145'0,"0"1"-108"0,3 0-7 16,1 0 2-16,8-3 17 0,3 1-8 16,7 0-15-16,9 0-6 0,6 1-5 15,7 1-4-15,-1 0-2 0,3 0-7 16,-7 0 0-16,-4 1 0 0,-4 3-2 0,-4-1-4 16,0 1-17-16,-4-1-25 15,1 0-48-15,-5 1-118 0</inkml:trace>
  <inkml:trace contextRef="#ctx0" brushRef="#br0" timeOffset="80203.236">16990 12506 133 0,'-4'-2'69'0,"4"0"-20"0,0-2-8 16,0-1 8-16,2 0 1 16,16 3-12-16,-3-2-7 0,7 0-7 15,3 2-3-15,2-1-4 0,0 1-4 16,2 1-5-16,-6-1-2 0,1 2 0 0,1 0-5 16,-4 0-1-16,-5 0 2 0,5 3-2 15,-2 1-3-15,-3-1-24 0,5 3-35 16,-2-2-49-16,-7 3-105 0</inkml:trace>
  <inkml:trace contextRef="#ctx0" brushRef="#br0" timeOffset="80940.442">16874 14454 144 0,'-2'-2'49'16,"2"-3"15"-16,0 0-35 0,10-5 5 16,9-1 20-16,10 2-6 0,2-1-7 15,16 0-11-15,1 3-9 0,3 0-5 0,5 1-5 16,2 4-8-16,-2-1 0 0,-11 3-3 16,-1 0-2-16,-15 7-8 0,-4 2-30 15,-9 4-35-15,-1-1-81 16</inkml:trace>
  <inkml:trace contextRef="#ctx0" brushRef="#br0" timeOffset="88689.165">17033 11291 23 0,'33'-6'37'0,"0"1"-9"16,2-3-11-16,3 1-4 0,3 1 1 16,-6 2-6-16,0-1-5 0,2 2-2 15,-8 1-1-15,4 2-21 0,-8 0-66 16</inkml:trace>
  <inkml:trace contextRef="#ctx0" brushRef="#br0" timeOffset="89419.938">16938 12546 40 0,'10'-2'66'0,"1"-4"-29"16,3 1-9-16,5 2 2 0,3 0-5 16,7 0-2-16,4 2-10 0,3-2-3 15,3 3-3-15,-2 0-3 0,-4 0-3 0,-2 0 0 16,-4 0-4-16,-4 4-15 0,-5-1-19 16,7 3-28-16,-6 0-81 0</inkml:trace>
  <inkml:trace contextRef="#ctx0" brushRef="#br0" timeOffset="90571.87">16913 14423 19 0,'0'0'33'0,"0"0"18"0,0-2-17 0,0 2-6 15,0 0 1-15,0 0-5 0,0 0 1 16,0 0-4-16,0-1-2 0,0 1 1 15,0-3-2-15,11-1 0 16,-1 2-3-16,8 0-5 0,1 0 3 0,0 1-1 16,3-2-2-16,1 1 1 0,2 0-2 15,-2 0-5-15,8 1 0 0,4 1-1 16,-4 0-1-16,2 0-3 0,-2 0 3 16,0 0-2-16,-2 0 1 0,-2 0-1 15,-7 0-4-15,3 1-17 0,2 1-18 0,0 0-34 16,-3 2-48-16</inkml:trace>
  <inkml:trace contextRef="#ctx0" brushRef="#br0" timeOffset="98672">19001 9792 16 0,'0'-5'11'15,"0"3"-2"-15,0-1-6 0,0 1-2 16,-2 0 0-16,2-1-1 0,-4 0-1 16,2 1-1-16,0 0-8 0,0-2-18 15</inkml:trace>
  <inkml:trace contextRef="#ctx0" brushRef="#br0" timeOffset="98874.995">19020 9723 3 0,'0'0'12'0,"0"0"-6"15,0 0-5-15,0 0-2 0,0 0-1 16,0 0 2-16,0 0-2 0,0 0 0 16,0 0-3-16,0 0-5 0,0 0 10 15</inkml:trace>
  <inkml:trace contextRef="#ctx0" brushRef="#br0" timeOffset="98968.337">19020 9723 1 0,'0'2'5'0,"0"-2"-2"15,0 0-3-15,0 0 0 0,0 0-6 0</inkml:trace>
  <inkml:trace contextRef="#ctx0" brushRef="#br0" timeOffset="106443.091">18149 9614 107 0,'0'0'107'0,"-2"0"-48"0,0-1-9 16,0 1-3-16,-2 0-3 0,0 0-15 15,-2 3-10-15,-3 2-4 0,3 0-2 16,2 3-2-16,2-3-2 0,-2 0-4 0,4 3-2 16,0-3 0-16,0-1 1 0,0 1-1 15,0-5-3-15,0 1 0 0,0-1 0 16,0 0 2-16,0 0 5 0,0 0 3 16,0-4 0-16,0-2-3 0,0 3-2 15,0-5 5-15,-6 2-4 0,-7 2 1 0,5-2-2 16,-2 1 3-16,-3 2-3 15,5-2-1-15,2 3-2 0,-3 2 1 16,5 0-1-16,0 0-2 0,2 0-5 16,-2 4 1-16,2 4 4 0,-2 1 1 0,4-2-1 15,0 2-1-15,0-4 1 0,10-3-1 16,9 2 2-16,-7-4 1 0,5 0-2 16,-5 0 2-16,-2-4 2 0,3-1-3 15,-7-1 2-15,-4-2 0 0,-2 0 1 16,0 1 2-16,0 0 3 0,0 0-2 15,-2 1 0-15,-6 0-4 0,-5 2 1 0,5 2 1 16,-4 1-3-16,-3 1-3 0,1 0 1 16,-3 3-4-16,7 4 3 15,-3 2 0-15,7-1 1 0,6 1-1 16,0 1 0-16,2-2 0 0,7-1 0 0,5-1 0 16,-4-4 0-16,5 0 1 0,-5-2 1 15,3 0 1-15,-3-2 1 0,-2-4-2 16,-2-3 2-16,5 1 0 15,-11 0-2-15,0 0 6 0,0 1 1 0,-2 3 2 16,-11-2-1-16,7 3-1 0,-2 0-4 0,-3-1 1 16,5 4-5-16,0 0 1 0,0 0-2 15,2 0-1-15,-7 0-1 16,7 7 0-16,0 3 3 0,2-1 0 0,2 0-1 16,0 0 1-16,0 0 0 0,8 0 0 15,7-3-1-15,-7-2 2 0,-2-1-1 16,7-1 0-16,-9-2 1 0,4 0 0 15,-6 0 2-15,2-5 1 0,0-1-4 16,3 0 2-16,-7-1 0 0,0 2 0 16,0 1 2-16,0 0-1 0,0 1-2 0,0 1 1 15,-7-2 0-15,5 4-2 0,0 0 1 16,0 0-2-16,0 0-2 16,-2 0-3-16,-2 4-1 0,2 1-16 0,4 0-22 15,0 1-28-15,8 1-52 0,15-3-121 16</inkml:trace>
  <inkml:trace contextRef="#ctx0" brushRef="#br0" timeOffset="107375.638">17969 11046 75 0,'-6'0'117'0,"2"-2"-72"0,0 1-7 16,-2 0 10-16,0 1 3 0,4 0-14 15,-1 0-23-15,1 0-3 0,0 2 1 16,0 3 5-16,2-1-6 0,0 2-2 15,0-1-6-15,0 2 2 0,0-1 1 16,2-1-3-16,5-1 2 0,1-3 2 0,-6 0 0 16,2-1 3-16,-4 0 4 0,0 0 9 15,4 0 1-15,-4-1-10 16,0-4-2-16,0 3-1 0,0-1 0 16,0-1-2-16,0 4 3 0,-4-2-5 15,0 1-1-15,4 1-2 0,-2 0-2 0,-4 0-2 16,4 0-5-16,-1 0 4 0,1 4 0 15,0 3 1-15,2-2 0 0,0 0 0 16,0-2-1-16,2-2 1 0,11 1 1 16,-5 0 0-16,-2-2-2 0,3 0 4 15,1 0-1-15,-6 0 1 0,2 0 2 0,-6-2-1 16,2-2 0-16,-2 1 1 16,0-3 2-16,0 1 0 0,0-1-1 15,0 1 1-15,-6 0-5 0,0 2 2 16,-7 0 3-16,5 1-7 0,4 2 0 0,0 0 0 15,-6 0-1-15,8 0-3 0,-5 2 2 16,3 4 0-16,0 1-4 0,0-1-19 16,2 0-23-16,2 3-34 0,0-1-85 15</inkml:trace>
  <inkml:trace contextRef="#ctx0" brushRef="#br0" timeOffset="108512.652">17961 12586 151 0,'-2'-5'114'0,"0"0"-62"0,0-1 3 0,0 2 0 0,0 2-5 15,0-2-9-15,2 2-7 0,-6 2-11 16,4 0-2-16,-1 0-3 0,3 0-4 0,0 0-5 15,0 0-2-15,0 2-5 0,0 2-2 16,-4 1 2-16,2 1-2 0,2 1 1 16,0 0 0-16,0-1-1 0,2-2 1 15,9 1-1-15,1-1 2 0,-6-1-1 16,3-3-1-16,-1 1 2 0,-4-1 0 16,0 0 0-16,0 0 7 0,-2 0 4 15,-2-2-1-15,2-2-3 0,-2-1-1 16,0 3-2-16,0 2 3 0,0 0-3 15,0 0 0-15,0 0-6 0,0 0-4 16,-4 1 2-16,-2 5 0 0,-2-1 1 0,2 3 0 16,3 0-1-16,3-2 2 0,0 2 0 15,0-1 0-15,9-2 0 0,-1 1 0 16,0-3 0-16,1-1 0 16,1 0 0-16,-4-2 0 0,0 0 0 0,0-1 4 15,3-5-1-15,-9 0 0 0,0-3 0 0,0 2-2 16,0-2 2-16,0 2 0 15,-2-1-2-15,-9 3 3 0,7 1-3 16,-4-1 1-16,2 3-2 0,-5 1 0 16,3 0-2-16,-2 1-5 0,-5 0-21 0,1 4-23 15,1 5-33-15,3 3-87 0</inkml:trace>
  <inkml:trace contextRef="#ctx0" brushRef="#br0" timeOffset="109514.21">18116 14259 53 0,'-4'-2'91'0,"2"0"-34"0,0-1-22 15,0 3 12-15,2-1 4 0,0 1-8 16,-2 0-18-16,0 0-14 0,0 4 1 0,0 2 4 16,2 2-1-16,0 1-5 0,0 0 0 15,0-2 0-15,0-1-3 0,0 2 0 16,2-4-4-16,0 0 2 16,0-3-1-16,0-1-1 0,0 0 4 0,-2 0 7 15,0 0 5-15,2-2-4 0,-2-5-3 16,0 1 0-16,0 2-4 0,0-2 3 15,-6-1-4-15,0 5 1 0,-5 0 0 16,9 1-1-16,0 1-3 0,0 0-3 16,2 0-1-16,0 1-1 0,-4 3 1 0,2 1 1 15,2 2-1-15,0-2 0 0,0-1-1 16,6 3 1-16,-4-4 0 16,6-2 2-16,3-1-1 0,-7 0 1 0,0-1 3 15,0-7 1-15,-4-2 5 0,0-1 1 16,0 1 5-16,-4-3-2 0,-4 6-6 15,-7 2-1-15,7-1-3 0,-4 6-3 16,-3 0-4-16,3 2 1 0,-3 7-6 16,5-2-20-16,4 2-22 0,6 0-30 15,0 1-58-15,12 0-166 0</inkml:trace>
  <inkml:trace contextRef="#ctx0" brushRef="#br0" timeOffset="115954.629">22348 12440 97 0,'-7'0'75'16,"-1"-4"-38"-16,6 4 1 0,-6 0 1 15,6-2 3-15,2 2 0 0,0 0-13 16,2 0-3-16,16 0-5 0,13-1 5 16,11-3-1-16,18 4-2 0,14-2-3 15,15 0-4-15,12 2-3 0,11-2-1 16,6 1-6-16,0-1-3 0,-7 0 1 0,-12 0-4 16,-6 2 1-16,-20 0 0 0,-13-1-3 15,-19 1-9-15,-14 0-6 0,-6 0-19 16,-13 0-28-16,-4 1-53 15,-4 3-50-15</inkml:trace>
  <inkml:trace contextRef="#ctx0" brushRef="#br0" timeOffset="116728.058">22873 10322 132 0,'-9'-1'60'0,"1"0"-9"0,8 1 7 16,0 0-2-16,0-2-9 16,0 2-11-16,8-1-5 0,7-2-2 0,8 3-7 15,1-1-3-15,3-1-1 0,4 2-5 16,-2 0-3-16,4 0 2 0,2 0-6 16,-1 0-1-16,1 0-3 0,0 0 1 15,2 0 1-15,-8-1-3 0,-6 0 1 16,-9-1-2-16,-8 1-5 0,-1 1-12 0,-5-1-17 15,0 1-25-15,0 0-25 0,0 0-74 16,0 0-102-16</inkml:trace>
  <inkml:trace contextRef="#ctx0" brushRef="#br0" timeOffset="116972.859">23110 10108 52 0,'-2'-1'110'0,"-2"0"-58"0,4 1-2 15,-2 0-8-15,-4 0 0 0,6 3-11 16,0 3 5-16,0 3-1 0,0 2-7 16,0 0-6-16,0 2-2 0,0 3-5 0,0 1-7 15,0 1-1-15,0 4-2 0,0 1-3 16,0-1 2-16,0 3-3 0,0-1-8 15,0 4-36-15,0 1-45 16,2-1-105-16</inkml:trace>
  <inkml:trace contextRef="#ctx0" brushRef="#br0" timeOffset="121412.643">25818 12431 24 0,'-4'-2'99'0,"0"0"-57"16,2 0 4-16,0 2-3 0,0-2-7 16,2 1-3-16,0 1-2 0,-2-2-4 15,2 2-3-15,-2 0-2 0,2 0-6 16,0 0-4-16,0 0-3 0,0 0-1 16,0 0 0-16,0 0-1 0,4 0 6 0,14 0 0 15,9 2 2-15,11 0-2 0,5 0 1 16,13 0-4-16,6 0-4 0,6 1-1 15,13-2-1-15,3-1 3 0,11 0 0 16,3 0-2-16,3 0-2 0,-6 2 0 16,-2-2-1-16,-6 0-2 0,-9 0 1 0,-11 0 0 15,-8 0 0-15,-3-2 0 16,0-4 0-16,2 0 1 0,0-2-1 16,-6 0-1-16,-1 0 1 0,-3 1 0 15,-9-1-1-15,4 3 2 0,-3-1-5 0,-3 1 5 16,4 2-2-16,-6 2 0 0,-6-2 0 15,-2 1-1-15,-10 2 1 0,-3-2-1 16,-3 2 0-16,-5 0 0 0,-4 0-1 16,6 0-1-16,-6 0 0 0,0 0-4 15,0 4-3-15,-2-3-6 0,0 1-14 0,0 0-20 16,0 2-38-16,-6-1-74 0</inkml:trace>
  <inkml:trace contextRef="#ctx0" brushRef="#br0" timeOffset="122298.04">25845 12313 16 0,'-2'-7'56'16,"2"1"-32"-16,0 2 3 0,-2-4 1 16,2 5 0-16,0 0-2 0,0 0-5 0,0 3 3 15,0 0-6-15,0 0-7 0,0 0-3 16,0 0-4-16,0 0-3 0,0 1-1 15,0 2 6-15,6 6 2 16,3 0 5-16,-5 2-4 0,0 2-2 0,0 3 1 16,-4-1-3-16,2 1-4 0,0 0 3 15,2 1-2-15,0 0-3 0,9-3 3 16,-5-1-2-16,2-1 1 0,5-3 0 16,-5-3 0-16,5 0 0 0,-7-4-1 15,-2 0 3-15,7-1-3 0,-3-1 0 16,0 0 2-16,11 0 1 0,-5 0-1 0,3 0-1 15,6-2 1-15,4-1-1 0,8-1-1 16,8 4 0-16,9-2 1 0,6 1-1 16,8 1 0-16,9 0 0 0,-1 0 1 15,11 0-1-15,2 0-4 0,-2 0-17 0,0 0-25 16,-9 0-17-16,-8 0-24 16,-10-2-48-16</inkml:trace>
  <inkml:trace contextRef="#ctx0" brushRef="#br0" timeOffset="122812.124">27906 12108 77 0,'0'-2'46'15,"0"0"-7"-15,-4 0 9 0,4 2 4 16,0 0-13-16,-2 0-9 0,2 0-12 16,-6 0-3-16,0 4 7 0,1 3 1 15,1 1-3-15,2 3-4 0,2 5 1 16,0 1-6-16,0 2-7 0,0 3 0 16,2 0-1-16,2-1-2 0,1 4-1 15,1-1-22-15,2-2-57 0,0 3-104 16</inkml:trace>
  <inkml:trace contextRef="#ctx0" brushRef="#br0" timeOffset="130582.195">28592 11725 2 0,'-2'-2'71'0,"2"2"-29"15,-4-2-9-15,2-1-6 0,0 2 1 0,-6-1-7 16,6 0 5-16,0 1 2 0,-2-1 1 15,4 0-6-15,0 2 2 0,0-2 4 16,0 2-3-16,0 0 1 0,0-2 1 16,0 2-7-16,2-2-4 0,20 0-6 15,11-1 3-15,11 0 3 0,12 2-1 0,18-1-2 16,9-2-1-16,6 1-1 16,4 0-5-16,-2-1-1 0,-9 2-2 15,-7 0-2-15,-3-1-1 0,-10 0 1 16,-4 1 0-16,-13 0-1 0,-1-2 1 0,-15 2-2 15,-13-2 0-15,-5 3 0 32,-7-2 0-32,-4 0 0 0,0-1-7 0,0 2 2 0,-13-1-2 0,3 1 0 0,0 2-2 15,-5 0-1-15,5 0 4 0,-7 0 0 16,5 2 3-16,-5 0 0 0,3 0 1 0,-7-1 2 16,1-1 0-16,-1 1 0 0,-8 0 0 15,-8-1 0-15,-2 4 0 0,-15-3 0 16,-10 1 0-16,-7 0-1 0,-9 0 1 15,-3 2-2-15,13-2-4 0,6 1 1 16,16 1-2-16,11 1 2 0,6 0-3 16,6 1-3-16,2 1-1 0,3-2 2 15,7-1 3-15,7 0 2 0,6-2-4 16,0 0 1-16,6-2 1 0,19 0 7 16,10 0 1-16,11 0-2 0,1 0 1 0,7-2 0 15,2-2 1-15,0 1-1 0,-3 1 0 16,-3-1 0-16,2 0 2 0,-7-1-2 15,-8-1 0-15,-6 0 1 0,-4 2-1 16,-12-1 1-16,-1 0 1 0,-8 2-2 16,-6 1 3-16,0-1 0 0,0 0-3 0,-16 2-2 15,-5 0 1-15,-12 0 0 16,-12 0 1-16,-5 0 0 0,3 2 1 16,-7 1 1-16,-2 1 0 0,2 0 2 15,0 0-1-15,7-1-3 0,-3 1 2 16,7-1-2-16,4 1 0 0,8-1 0 0,10-2 0 15,4 1 0-15,9-1-1 0,2 1 1 16,6-1-1-16,0 0-2 0,0-1 3 16,12 1 2-16,11 0 0 0,4-1-1 15,6 0 0-15,2 0-1 0,0 0 1 16,9 0-1-16,-3 0 1 0,9-1-1 0,-5-2 0 16,3 1 1-16,-7 0-1 0,-2 1 0 15,-16-2-2-15,-4-1-2 16,-11 3 1-16,-8-2 0 0,0 1 6 15,-17 0-8-15,-14-1 4 0,-16 3-2 0,-5 0 1 16,-10 0 2-16,-2 0 0 0,6 1-1 16,-2 3 0-16,17 1 1 0,4 0-1 15,8 0 1-15,6-1-1 0,12-1 1 16,3-1-2-16,4-2 2 0,6 1-1 16,0-1 2-16,0 0 1 0,14 0-2 0,9 0-2 15,2-3 2-15,10 1-9 0,-8 0-20 16,-2 2-30-16,2 0-31 0,-5 0-31 15</inkml:trace>
  <inkml:trace contextRef="#ctx0" brushRef="#br0" timeOffset="133892.026">29862 9765 80 0,'12'-12'69'16,"13"-1"-23"-16,4-4 5 0,6-3 10 15,8-2-2-15,3-4-13 0,10-1-13 16,6-2-8-16,2-5-6 0,6 0-1 15,-2-1-4-15,-8-3-3 0,-2 4-7 0,-4-2-1 16,-7 0-2-16,1 4 0 0,-9 0-1 16,7 6-5-16,-7 7-18 15,-6 3-18-15,-6 7-41 0,-11 6-50 0,-16 2-92 16</inkml:trace>
  <inkml:trace contextRef="#ctx0" brushRef="#br0" timeOffset="134453.862">29930 10234 132 0,'-2'-6'55'0,"2"3"-18"0,4-1 0 0,17 0 7 16,8 1 10-16,6-1-9 0,6 0-10 15,13 4-12-15,4-2-6 0,4 0-4 16,12 2 0-16,-2 0-4 0,9 0-5 16,2 0 0-16,-7 3-1 0,3 2 0 15,-7 4-3-15,-4-3-6 0,-8 6-12 0,-4 0-20 16,-10 2-48-16,-3 4-57 15</inkml:trace>
  <inkml:trace contextRef="#ctx0" brushRef="#br0" timeOffset="134946.279">30044 10916 96 0,'-3'-11'91'0,"3"0"-59"15,5 2 13-15,15 0 1 0,5 2 14 16,8 0-3-16,2 3-7 0,0 2-13 0,3 2-14 16,5 2-4-16,-2 4 0 0,11 5 0 15,0 2-10-15,-3 4-2 0,5 1-3 16,2 3-2-16,-2 0 0 0,1 1 0 16,-1-1-2-16,-4 0-6 0,6 1-13 15,2 0-20-15,-7 4-22 0,3 3-38 16,-9 2-47-16</inkml:trace>
  <inkml:trace contextRef="#ctx0" brushRef="#br0" timeOffset="135363.762">29899 11479 193 0,'-13'-12'122'0,"5"1"-109"0,8 1 36 15,0 1-20-15,17 3 1 0,8 1 5 16,10 5-6-16,4 0-8 16,11 3-1-16,7 6-6 0,7 4-2 0,13 3-3 15,12 6-2-15,0 0-2 0,6 2-1 16,2 4-1-16,-4 0-2 0,-4 0-1 15,-6 2 1-15,-13 0-8 0,-6 3-16 16,-12 0-11-16,-9-3-28 0,-10 0-51 16,-10-4-70-16</inkml:trace>
  <inkml:trace contextRef="#ctx0" brushRef="#br0" timeOffset="151813.96">18567 14876 4 0,'0'0'7'0,"0"0"-5"16,4 0-2-16,4 0 7 0,7 2 0 0,5-1 0 16,3 1 12-16,2-1-6 0,4 0-5 15,-2-1 17-15,6 0-8 0,0 0-3 16,0 0-4-16,2 0 0 0,9-1-6 16,-1 1 1-16,7-1 1 0,-1-1-5 15,5 0-1-15,4-3 1 0,6 1 1 0,4 1 0 16,4 0-1-16,5-1-1 0,-1 1 2 15,13-3-1-15,2 4 0 16,11-2-1-16,1 0 1 0,2-1 0 16,3-1 0-16,8 1 0 0,1-1 2 0,20-1 9 15,10 1-4-15,8 1-3 0,12 0-5 16,9-1 2-16,4 1 1 0,8-1-1 16,10 1-1-16,9-4 1 0,4 0 0 15,2-1 0-15,-3 0-3 0,10-2 2 16,-3 2 0-16,10-3 0 0,0 2 1 15,3 0-2-15,-5-2 2 0,-8 2 1 0,-6 1 2 16,-17-1-1-16,-14 3 0 0,-19 0-2 16,-14 2 1-16,-12 2 4 0,-18-1-5 15,-17 3-2-15,-11 1 0 16,-19 1 1-16,-12 0-1 0,-11 0 0 0,-18 3-1 16,-8 2-6-16,-11 2-13 0,-10 0-23 0,-2 4-55 15</inkml:trace>
  <inkml:trace contextRef="#ctx0" brushRef="#br0" timeOffset="157750.603">18726 14718 9 0,'-2'-2'147'0,"2"1"-89"15,0-2-3-15,0 0-6 0,2-1 4 16,4 1-5-16,5-2-9 0,7 1-10 16,3 1-2-16,4-1 0 0,2 2-3 15,6-1-7-15,2 3 0 0,4-1-4 16,9 1-1-16,-1 0-3 0,7 0-5 15,2 0-1-15,-3 0-2 0,-1-1-1 0,-11 0-2 16,-5-1-6-16,-3 2-9 0,-11 0-17 16,-3 0-18-16,-9 3-32 0,-8 4-86 15</inkml:trace>
  <inkml:trace contextRef="#ctx0" brushRef="#br0" timeOffset="158595.541">18743 12832 46 0,'0'0'126'0,"0"0"-83"15,6 0-16-15,6 0 2 0,1 0 15 0,11 0 4 16,7 0-8-16,11 0-7 0,7 3-6 16,1-3-6-16,4 0-6 0,-1 0-7 15,-7 0-6-15,4 0 3 0,-1 0-6 16,-10 0 2-16,-3-4-3 0,-1 1-15 15,-8-2-18-15,-3 3-36 0,-5 0-74 16</inkml:trace>
  <inkml:trace contextRef="#ctx0" brushRef="#br0" timeOffset="162360.343">18726 10044 20 0,'4'0'76'0,"2"0"-47"0,17 0-11 15,2-2 2-15,4 1 0 0,4 0-3 16,-6 0-8-16,0 1-1 0,0 0-4 0,-9 0-4 15,7 0 1-15,-4 0-1 0,-7 0 0 16,5 0-15-16,-7 0-26 16,3 1-45-16</inkml:trace>
  <inkml:trace contextRef="#ctx0" brushRef="#br0" timeOffset="162856.994">18794 11149 74 0,'17'0'87'0,"-7"0"-59"0,-4 0 5 16,9 0-11-16,1 0 5 0,5-1 4 15,4 1-5-15,2 0-8 0,-7 0-8 16,1 0-3-16,4 0-7 0,-7 0 2 15,1 0-1-15,4 0-4 0,-5 0-14 0,-5-2-27 16,3 2-40-16,-7-2-74 0</inkml:trace>
  <inkml:trace contextRef="#ctx0" brushRef="#br0" timeOffset="166240.327">18929 10073 11 0,'-19'0'10'0,"11"0"25"0,8 0-1 0,0 0 2 16,0 0-3-16,0 0-4 0,2 0-9 15,8 0-6-15,9 0-1 0,3-2 1 16,12-1-2-16,3 0-1 0,10 2-4 16,1 0 2-16,4-1-4 0,3 2 2 15,1-2-1-15,-8 1-5 0,3 0 2 0,-3-1 0 16,-11-1-2-16,-6 3-1 0,-10 0 2 15,-9-1-1-15,-10 1 0 0,0 0 2 16,-2 0 0-16,0 0 1 0,-12-1-4 16,-17 0-1-16,-6 1 1 15,-17 0-1-15,-6 0 0 0,-6 0 0 0,-4 1 1 16,2 1-1-16,8-1 1 0,4 1-2 16,13-1 1-16,10 0 2 0,4-1-3 15,13 0 0-15,1 0 2 0,11 0 0 16,2 0 2-16,0 0-1 0,6-2-6 15,15 0 3-15,12 1-1 0,6-1-1 0,11 0-13 16,4 2-22-16,-5 0-21 0,-1 0-59 16</inkml:trace>
  <inkml:trace contextRef="#ctx0" brushRef="#br0" timeOffset="166915.887">19077 11430 3 0,'36'-3'1'0,"-5"1"1"0,0 1-4 16,0 1-1-16</inkml:trace>
  <inkml:trace contextRef="#ctx0" brushRef="#br0" timeOffset="39002.715">22461 13970 53 0,'2'-11'148'0,"-2"-3"-80"16,0-2 5-16,0 4-11 0,0-2-2 16,-6 1-4-16,0 4-11 0,-6-2-2 0,3 2-5 15,1 1-10-15,-6 2-2 16,5 3 0-16,1 3-3 0,-4 0-8 0,1 3-3 16,-1 6-5-16,4 2-1 0,1 5 0 15,5 4 0-15,2 3-2 0,0 3-2 16,0 4 3-16,13-3-4 0,7 2 0 15,5 0 2-15,4-7-1 0,2-5-3 16,2-6 2-16,7-6 0 0,3-1-2 16,-2-4 2-16,3-4-1 0,-9-6 0 15,-4-1 1-15,-6-2 1 0,-9-2 0 16,1-1-1-16,-11-1 1 0,-4 1-1 0,-2 1 1 16,0 2-2-16,0 3 1 0,-4 4 1 15,-4 1-1-15,1 5 2 0,5 0-3 16,0 1-3-16,2 8 0 15,0 0 2-15,0 4 1 0,19 1 0 0,2-1 0 16,-1-1 0-16,7-1 1 0,4-1-1 16,4-2 0-16,5-3 0 0,-5-1 0 15,-2-4 0-15,-4 0 0 0,0-8 0 16,-5-1 2-16,-1-5 0 0,-6-3-1 16,-3-2 0-16,-4 0 0 0,-7-3 2 0,-1 1 0 15,-2 2-1-15,0 0 0 0,-5 2-1 16,-3 2-1-16,-10 2 1 0,3 3-1 15,-3 2-1-15,-7 1-4 16,10 4-7-16,-3 3-22 0,5 0-18 0,3 5-21 16,8 7-48-16,2-3-135 0</inkml:trace>
  <inkml:trace contextRef="#ctx0" brushRef="#br0" timeOffset="39902.135">23741 14053 41 0,'0'-4'118'0,"-4"-3"-55"0,0 0 6 15,2 1 14-15,-3 0-20 0,-1 1-13 16,2 1 1-16,-4-1-9 0,2 3-9 0,-1 2-5 16,-5-2-4-16,2 2-5 0,-5 0-4 15,1 2 0-15,-3 5-3 16,1 3 2-16,-3 1-2 0,7 4-2 15,-5 2 1-15,5 2-4 0,8 3 1 0,-5 1-3 16,9-1-1-16,0 5-1 0,9-2 1 16,5 0-3-16,13-1 1 0,2-5 0 15,6-5-1-15,10-2 1 0,-3-6 0 16,7-6 1-16,-1 0-2 0,0-7 3 16,-11-7 0-16,2-6 1 0,-16-7-1 0,-3-3 0 15,-7-1 9-15,-13-2 3 0,0 1-2 16,-15 2 0-16,-14 1-1 15,-6 7-1-15,-8 5-4 0,2 6-3 16,-9 5-3-16,0 6-2 0,-3 0-1 16,-3 9 0-16,6 6-3 0,9 0-14 0,12 5-22 15,14 0-31-15,15 2-37 0,0 1-98 16</inkml:trace>
  <inkml:trace contextRef="#ctx0" brushRef="#br0" timeOffset="41020.409">23117 12911 206 0,'-11'-6'71'0,"-1"-2"-31"0,2-1 3 16,-1 2 8-16,3 1 0 0,6 1-5 0,0 4-6 15,2 1-6-15,0 0-11 16,0 3-9-16,-2 7-3 0,2 4 3 16,0 4 3-16,0 8 1 0,4 3-3 15,8 6-3-15,3 5-3 0,1 2 0 0,-3 4-7 16,11 4 3-16,-3 0-1 0,-2 0 1 16,3-1-4-16,-3-6 1 0,-9-6-3 15,-1-5-1-15,-5-10-5 0,-4-7-6 16,0-5-7-16,0-5-5 0,-4-4-6 15,-5-1 3-15,-13-3-8 0,1-8-24 0,-2-4-26 16,-6-3-32-16,5-4-56 0</inkml:trace>
  <inkml:trace contextRef="#ctx0" brushRef="#br0" timeOffset="41322.58">22780 13104 188 0,'-17'0'77'16,"9"-2"-18"-16,0 2-10 0,1 0 4 15,7 0-1-15,0 0-17 0,0 2-8 16,7-2 0-16,3 0 0 0,0 0-1 16,9-3 5-16,6-4-8 0,-1-3-4 0,-5-4-6 15,6 2-1-15,-13-2-2 0,1-3 4 16,-3 1-3-16,2-1-5 0,-3-3-4 16,-1 4 0-16,2-2-1 0,-6-2 0 15,5 1 1-15,-3-2-1 0,6 1-1 16,1 3 0-16,-3 3 0 0,0 6 0 0,1 5-1 15,3 3-1-15,3 0 1 16,8 2 1-16,1 8 3 0,7 4 2 16,3 4-1-16,7 2 3 0,-4 1 2 15,3 2-6-15,-1 0 1 0,-4 1 0 0,-2-1-2 16,-6 1-1-16,-2 0-5 0,2 1-18 16,-8-3-25-16,-5 2-32 0,1 2-71 15,-7 1-202-15</inkml:trace>
  <inkml:trace contextRef="#ctx0" brushRef="#br0" timeOffset="47537.836">17076 9434 4 0,'-2'-4'13'16,"-4"1"4"-16,4 1 5 0,-2-2-5 15,-2 2-10-15,4-1-4 0,2-2 1 16,0 1-3-16,0-1 0 0,10-5 0 16,2 2 1-16,13-3-2 0,4-2 0 0,8-2 0 15,13-3-2-15,10-1-8 16,8-2-11-16,11 0-38 0</inkml:trace>
  <inkml:trace contextRef="#ctx0" brushRef="#br0" timeOffset="52782.787">22191 14516 191 0,'4'-7'69'15,"23"3"-39"-15,16 1 18 0,25 1-23 16,13-5 3-16,18-2-1 0,6 0-6 15,17-1-8-15,15 6-6 0,1 2-3 16,3 2 0-16,6 0 9 0,-3 0-9 16,-1 2-2-16,-9 2-3 0,-16 0-3 15,-21 1-8-15,-24 5-25 0,-13 0-38 0,-19 3-53 16,-10 2-97-16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6:21.545"/>
    </inkml:context>
    <inkml:brush xml:id="br0">
      <inkml:brushProperty name="width" value="0.05" units="cm"/>
      <inkml:brushProperty name="height" value="0.05" units="cm"/>
      <inkml:brushProperty name="color" value="#333333"/>
    </inkml:brush>
    <inkml:brush xml:id="br1">
      <inkml:brushProperty name="width" value="0.025" units="cm"/>
      <inkml:brushProperty name="height" value="0.025" units="cm"/>
      <inkml:brushProperty name="color" value="#333333"/>
    </inkml:brush>
    <inkml:brush xml:id="br2">
      <inkml:brushProperty name="width" value="0.05" units="cm"/>
      <inkml:brushProperty name="height" value="0.05" units="cm"/>
    </inkml:brush>
  </inkml:definitions>
  <inkml:trace contextRef="#ctx0" brushRef="#br0">1296 4233 545 0 0,'0'0'640'0'0,"0"-26"-159"0"0,0 26-1 0 0,0 0 33 0 0,0-27 63 0 0,0 27 161 0 0,0 0 64 0 0,0-26-97 0 0,0 26 33 0 0,0 0-64 0 0,0 0-65 0 0,0 0 33 0 0,0-27 31 0 0,0 27-31 0 0,0 0-32 0 0,0 0-161 0 0,0 0 193 0 0,0 0-129 0 0,0 0-128 0 0,0 0-223 0 0,0 0-33 0 0,0 0 32 0 0,0 0 128 0 0,0 27 96 0 0,27-27 1 0 0,-27 26-97 0 0,0-26-32 0 0,0 27-63 0 0,0-1 95 0 0,26 1-64 0 0,-26-1-64 0 0,0 27 0 0 0,26-26 32 0 0,-26 25 1 0 0,0 28-129 0 0,27-27 128 0 0,-27 0-96 0 0,0 26 32 0 0,0 0-64 0 0,26 1 32 0 0,-26-1-32 0 0,27-26 0 0 0,-27 26-32 0 0,26 1 0 0 0,-26-1 33 0 0,27 1 31 0 0,-27-1 256 0 0,26 0 0 0 0,-26 27 33 0 0,0-26-1 0 0,0 25-32 0 0,0 1-63 0 0,27 0-161 0 0,-27-27 96 0 0,0 27-128 0 0,26-26 64 0 0,-26 25-32 0 0,0 1 0 0 0,0 0-31 0 0,27 0 63 0 0,-27 0-32 0 0,0 0 32 0 0,0 26-32 0 0,0-26 0 0 0,0 26-64 0 0,26 0 64 0 0,-26 1 0 0 0,0-28-31 0 0,0 28-65 0 0,0-1 64 0 0,0 0 0 0 0,0 1 0 0 0,0-1 32 0 0,0 0-64 0 0,0-26 64 0 0,0 26-32 0 0,-26 1 0 0 0,26-28-32 0 0,0 28-64 0 0,0 26 64 0 0,0-27 1 0 0,0 0-33 0 0,0 0 0 0 0,0 1-32 0 0,-27-27 64 0 0,27 26-32 0 0,0-26 0 0 0,0 26 64 0 0,0-26-96 0 0,0 0 0 0 0,-26-1 32 0 0,26-25 0 0 0,0 26 0 0 0,0-53 64 0 0,0 26-192 0 0,0-26 32 0 0,0 0 0 0 0,0 0 64 0 0,0 0-32 0 0,26 0-96 0 0,-26-27-129 0 0,0 0-159 0 0,0 27-353 0 0,27-53-288 0 0,-27 27-704 0 0,0-1-866 0 0,0-26-1120 0 0,26 0-3268 0 0</inkml:trace>
  <inkml:trace contextRef="#ctx0" brushRef="#br0" timeOffset="1">1402 4127 1505 0 0,'0'0'865'0'0,"0"0"-224"0"0,0 0 192 0 0,0 0 352 0 0,0 0-192 0 0,0 0-353 0 0,0 0-191 0 0,0 0 255 0 0,0 0 97 0 0,0-26-32 0 0,0 26-129 0 0,0 0-159 0 0,26-26-1 0 0,-26 26-31 0 0,27-27-33 0 0,-27 27-63 0 0,26-26-33 0 0,-26 26 32 0 0,27-27-96 0 0,-1 1 1 0 0,-26-1-129 0 0,27 1 0 0 0,-1-1 0 0 0,1 1-64 0 0,25-1-64 0 0,-25 1 32 0 0,26-27 0 0 0,26 0 32 0 0,-26 0-64 0 0,27 0 32 0 0,-1-26 0 0 0,0 0-32 0 0,27 26 0 0 0,-27-27 32 0 0,1 1-32 0 0,26-1-32 0 0,-27 1 32 0 0,27 0-160 0 0,-27-1 320 0 0,1-25-160 0 0,-1 25 0 0 0,27 1 0 0 0,-27-27 32 0 0,1 27-32 0 0,-27-1 0 0 0,26-26 0 0 0,0 27 0 0 0,1 0 0 0 0,-27-1 0 0 0,-1 27 0 0 0,28-26 32 0 0,-27 26-64 0 0,0 0 64 0 0,0 0-32 0 0,0 0 0 0 0,-1 0 0 0 0,1 0 32 0 0,27 27-32 0 0,-27-27 32 0 0,0 27-32 0 0,-1-27 0 0 0,1 0 0 0 0,27 26 0 0 0,-27-26 0 0 0,26 27 0 0 0,-26-27 32 0 0,0 27-160 0 0,-27-1 320 0 0,27 1-127 0 0,-26-1-1 0 0,-1 1-32 0 0,27 26 0 0 0,-26-27-32 0 0,-1 27 0 0 0,-26-26 32 0 0,26 26-32 0 0,-26 0 0 0 0,0 0 96 0 0,0 0 32 0 0,0 0-128 0 0,0 0 32 0 0,0 0-32 0 0,0 0 0 0 0,0 0 0 0 0,0 0-32 0 0,-26 0 32 0 0,26 0 0 0 0,0 0-64 0 0,0 0 32 0 0,0 0 0 0 0,0 0-32 0 0,0 0 32 0 0,0 0 32 0 0,0 0 0 0 0,0 0 0 0 0,-26 0 0 0 0,26 26-32 0 0,0-26-225 0 0,0 0-736 0 0,0 0-704 0 0,0 27-1762 0 0,0-27-3396 0 0</inkml:trace>
  <inkml:trace contextRef="#ctx0" brushRef="#br0" timeOffset="2">4974 1058 1473 0 0,'0'0'1089'0'0,"0"0"-64"0"0,0 0-32 0 0,0-26 96 0 0,0 26-128 0 0,0 0-192 0 0,0 0-224 0 0,0 0-257 0 0,0 0-224 0 0,0 26 352 0 0,0-26 65 0 0,0 27-33 0 0,0-27 65 0 0,26 26-33 0 0,-26 1-128 0 0,0-1 1 0 0,0 1-65 0 0,0-1-32 0 0,0 0-32 0 0,0 27 1 0 0,27-26-65 0 0,-27 26 128 0 0,0-27-288 0 0,0 27 128 0 0,26 0-64 0 0,-26-26-64 0 0,0 25 64 0 0,0 1 32 0 0,0 0-32 0 0,27 0 33 0 0,-27 0 31 0 0,0 0 0 0 0,0 26 128 0 0,0-26 96 0 0,0 27 1 0 0,0-1 63 0 0,0 0-64 0 0,-27 1-63 0 0,27-1-1 0 0,0 1-64 0 0,0-1 0 0 0,0 0-63 0 0,-26 1 31 0 0,26-1-32 0 0,0 0-64 0 0,0-26 64 0 0,0 27 0 0 0,0-1-64 0 0,0 0 0 0 0,0 1 1 0 0,0-1 31 0 0,0 1 0 0 0,0-1-64 0 0,26 0 64 0 0,-26-26-96 0 0,0 27 32 0 0,0-1-64 0 0,0-26 128 0 0,0 26-64 0 0,0-26 0 0 0,0 0-32 0 0,0 0 0 0 0,27 26 0 0 0,-27-26 0 0 0,0 27 0 0 0,0-27 1 0 0,26 26-1 0 0,-26 0 0 0 0,0 1 0 0 0,0-1-64 0 0,0 1 64 0 0,0-1 32 0 0,0 0 32 0 0,0 1-32 0 0,0 25 0 0 0,0-25 64 0 0,0-27-96 0 0,27 26-64 0 0,-27 1 96 0 0,0-1 0 0 0,0-26 0 0 0,26 26-32 0 0,-26 1 0 0 0,0-1 32 0 0,0 0 0 0 0,0 1 0 0 0,0-27-64 0 0,0 26 32 0 0,0 0 33 0 0,0-26 31 0 0,0 0 0 0 0,0 27 32 0 0,0-28-96 0 0,0 1 64 0 0,0 27-32 0 0,26-27 0 0 0,-26 0-32 0 0,27 0-32 0 0,-27-27 32 0 0,0 27-32 0 0,26 0 32 0 0,-26-27 0 0 0,0 27-32 0 0,0 0 0 0 0,0-26 32 0 0,0 52-64 0 0,0-26 64 0 0,0 26 32 0 0,0 1-32 0 0,0-27 0 0 0,0 26 32 0 0,0 0-64 0 0,0-52 32 0 0,0 26-32 0 0,0 0 0 0 0,0-27-32 0 0,0 0 64 0 0,0 27-32 0 0,0-26 0 0 0,0-1 0 0 0,0 1 0 0 0,27-1 0 0 0,-27 1 64 0 0,0-1-128 0 0,0 1 64 0 0,0-27 64 0 0,0 26-128 0 0,0 1 32 0 0,0-1 32 0 0,0 0-96 0 0,0 1-192 0 0,0-1-385 0 0,0 1-608 0 0,0-1-769 0 0,0 1-1601 0 0,0-1-4677 0 0</inkml:trace>
  <inkml:trace contextRef="#ctx0" brushRef="#br0" timeOffset="3">5371 8096 641 0 0,'0'0'480'0'0,"0"0"65"0"0,0 0 159 0 0,0 0 97 0 0,0 0-224 0 0,0 0-97 0 0,0 0-96 0 0,0 0 65 0 0,0 0 95 0 0,0 0-31 0 0,0 0-1 0 0,-27 0-63 0 0,27 0 159 0 0,0 27 65 0 0,0-27-129 0 0,0 0 97 0 0,0 0-64 0 0,0 26-1 0 0,0-26-127 0 0,-26 0-65 0 0,26 0-64 0 0,0 27 1 0 0,0-27-1 0 0,-27 0-96 0 0,27 0 0 0 0,0 26 32 0 0,0-26 1 0 0,-26 26-33 0 0,26-26-64 0 0,-27 27-32 0 0,1-1-32 0 0,-1 1 32 0 0,1-1-31 0 0,-27 1-33 0 0,27-1 64 0 0,-27 1 64 0 0,0-1-64 0 0,0 27 0 0 0,26-26 32 0 0,-26-1 0 0 0,1 27 33 0 0,-28-27-33 0 0,27 27-32 0 0,0-26 32 0 0,0 26 0 0 0,1-27 32 0 0,-1 27-64 0 0,0-27-31 0 0,26 27-65 0 0,-26-26 32 0 0,27-1 32 0 0,-1 27-96 0 0,1-26 64 0 0,-27 26-32 0 0,27-27 32 0 0,-1 27-32 0 0,1-27 32 0 0,-27 27-64 0 0,26-26 0 0 0,-26 26 32 0 0,27 0-32 0 0,-27-27 32 0 0,27 27 32 0 0,-27 0-64 0 0,0 0 32 0 0,0 0 0 0 0,26 0-32 0 0,-26 0 32 0 0,-26 0 0 0 0,26-1 0 0 0,-26 1 0 0 0,26 0-32 0 0,-27 0 32 0 0,28 0 0 0 0,-28 26 0 0 0,27-26 0 0 0,0-26 65 0 0,0 26-1 0 0,0 0-32 0 0,1 0 32 0 0,-1-27-96 0 0,0 27 96 0 0,26 0-64 0 0,-26-27 32 0 0,0 27 96 0 0,27 0-256 0 0,-27-26 0 0 0,0 26 64 0 0,27-27 32 0 0,-27 0 0 0 0,26 1 0 0 0,1-1 0 0 0,-27 1 32 0 0,26-1-32 0 0,1 1 0 0 0,-27-1 32 0 0,27 1-224 0 0,-1-27 448 0 0,1 26-256 0 0,-1 1 0 0 0,1-1 0 0 0,-1 1 0 0 0,1-27 0 0 0,-27 26 0 0 0,0 0 0 0 0,27 1 0 0 0,-27-27 32 0 0,26 26-32 0 0,-26 1 0 0 0,0-1 0 0 0,27 1 32 0 0,-27-1-64 0 0,27 1 32 0 0,-1-27 0 0 0,1 26 0 0 0,26 1 0 0 0,-27-27 0 0 0,27 0-32 0 0,0 0 32 0 0,0 0 0 0 0,0 0 0 0 0,0 26 0 0 0,-26-26 0 0 0,26 0 0 0 0,0 0 0 0 0,0 0 0 0 0,0 0 32 0 0,0 0 0 0 0,0 0 0 0 0,-27 0 0 0 0,27 0 0 0 0,0 0-32 0 0,-26 26 32 0 0,26-26-32 0 0,0 0 32 0 0,0 0-64 0 0,-27 0 32 0 0,27 0-32 0 0,0 0 0 0 0,0 0-64 0 0,0 0-128 0 0,0 0-289 0 0,0 0-544 0 0,0 0-864 0 0,0 0-1026 0 0,27 0-2050 0 0</inkml:trace>
  <inkml:trace contextRef="#ctx0" brushRef="#br1" timeOffset="4">1666 4921 480 0 0,'27'-26'769'0'0,"-27"26"-32"0"0,0 0-289 0 0,0-27-127 0 0,26 27-1 0 0,-26 0 96 0 0,0-26-95 0 0,27 26-33 0 0,-27 0-32 0 0,26 0-64 0 0,-26-27 33 0 0,27 27-129 0 0,-27-26 0 0 0,0 26 0 0 0,26-27 0 0 0,-26 27-32 0 0,27-26 32 0 0,-1 26-64 0 0,1 0 32 0 0,-27-26 0 0 0,26-1-32 0 0,1 27-64 0 0,-1-26 64 0 0,-26-1 32 0 0,26 27-32 0 0,1-26-32 0 0,-27 26 0 0 0,26-27 32 0 0,1 1-32 0 0,-1-1 32 0 0,1 1 64 0 0,26-1-31 0 0,-27 1 31 0 0,27-1 0 0 0,-27-25-32 0 0,27 25-32 0 0,0-26 0 0 0,0 27 0 0 0,0-1 0 0 0,0-26-32 0 0,-26 27 0 0 0,25-1-32 0 0,1 1 32 0 0,-26 0 0 0 0,26-1 0 0 0,-27 1 32 0 0,1-1-32 0 0,26 1 0 0 0,-27-1 32 0 0,0 1-32 0 0,1-1 0 0 0,-1 27 0 0 0,1-26 32 0 0,26-1-32 0 0,-27 27 0 0 0,1-26 0 0 0,-1-1 0 0 0,1 1 64 0 0,-1 0-128 0 0,1-1 64 0 0,-1 1 64 0 0,0-1-64 0 0,1 1 0 0 0,-1-1 0 0 0,27 1 0 0 0,-26-1 0 0 0,26 1 0 0 0,0-1 0 0 0,-27 1 0 0 0,27 0 0 0 0,-27-1 0 0 0,27 1 0 0 0,-26-1 0 0 0,-1 1 0 0 0,27-1 0 0 0,-26 1 0 0 0,-1-1 0 0 0,27 1 0 0 0,-27-1 64 0 0,1 27-64 0 0,26-26 32 0 0,-27-1-32 0 0,1 1 32 0 0,-1 0 0 0 0,1-1 0 0 0,-1 27 32 0 0,1-26-32 0 0,-1 26 0 0 0,-26-27-32 0 0,26 27-32 0 0,-26-26 32 0 0,27 26-160 0 0,-27-27 352 0 0,26 27-192 0 0,-26-26 64 0 0,27 26 97 0 0,-27 0-1 0 0,0-27-64 0 0,0 27 160 0 0,26 0 32 0 0,-26 0-128 0 0,27-26-63 0 0,-27-1-1 0 0,26 27 32 0 0,1-26-32 0 0,-1 0-96 0 0,1-1 64 0 0,-1 27 64 0 0,27-26 128 0 0,0-1-256 0 0,-27 1 32 0 0,27-1 32 0 0,0 1-32 0 0,-26-1 0 0 0,26 1 0 0 0,-1-1-32 0 0,-25 27 32 0 0,-1-26-64 0 0,1-1 32 0 0,-1 27 32 0 0,1-26-32 0 0,-27 26 129 0 0,0 0-1 0 0,0 0 32 0 0,0 0-64 0 0,0 0 32 0 0,-27 0-64 0 0,27 0-32 0 0,0 0-32 0 0,-26 0 0 0 0,26 0 32 0 0,0 26-64 0 0,0-26 0 0 0,0 0 32 0 0,0 0 0 0 0,0 0 0 0 0,0 27 32 0 0,0-27-32 0 0,0 0-64 0 0,0 0-160 0 0,0 26-449 0 0,0-26-1120 0 0,0 0-1891 0 0</inkml:trace>
  <inkml:trace contextRef="#ctx0" brushRef="#br1" timeOffset="5">1640 5900 32 0 0,'0'-26'737'0'0,"26"26"-129"0"0,-26 0-31 0 0,0 0-161 0 0,27 0-31 0 0,-27-27-65 0 0,26 27 0 0 0,-26 0-32 0 0,0-26-63 0 0,27 26-129 0 0,-1-27 64 0 0,1 27 0 0 0,-27-26-64 0 0,26 26 32 0 0,1-27-32 0 0,-1 27 65 0 0,1-26-129 0 0,-27-1 96 0 0,26 27-32 0 0,1-26 64 0 0,-1 0-64 0 0,0 26 32 0 0,1-27 32 0 0,-1 1-32 0 0,1-1 1 0 0,-1 1-1 0 0,27-1-96 0 0,-26 1 64 0 0,-1-1-64 0 0,27 1 0 0 0,-27-1-32 0 0,27 1 32 0 0,-26 0-32 0 0,-1-1 32 0 0,27 1 0 0 0,-26-1-32 0 0,-1 1 64 0 0,1-1-128 0 0,26 1 128 0 0,-27-1-64 0 0,0 27 0 0 0,1-26 0 0 0,-1-1 0 0 0,1 1 64 0 0,-1-1-64 0 0,27 1 32 0 0,-26 0-32 0 0,-1-1 64 0 0,1 1-32 0 0,-1-1 32 0 0,27 1 0 0 0,-27-1-64 0 0,1 1 64 0 0,-1-1 32 0 0,1 1-31 0 0,-1-1 31 0 0,27-25 32 0 0,-26 25 96 0 0,26 1-128 0 0,-27-1 32 0 0,27 1-96 0 0,0-27 64 0 0,0 26-32 0 0,-27 1-32 0 0,27-1 0 0 0,0-26-32 0 0,0 27 0 0 0,-27 0 32 0 0,27-1-32 0 0,-26-26 32 0 0,26 27-32 0 0,0-1 0 0 0,0 1 0 0 0,-27-27 32 0 0,27 26-32 0 0,0 1 33 0 0,0 0-33 0 0,0-1 32 0 0,-27 1 0 0 0,27-1 0 0 0,0 1-64 0 0,-27-1 64 0 0,27 1 32 0 0,-26-1-32 0 0,26 1 0 0 0,0 26 0 0 0,-27-27 0 0 0,1 1 0 0 0,25-1 64 0 0,-25 1 32 0 0,26 0-32 0 0,-27-1 32 0 0,1 1-64 0 0,26 26 32 0 0,-27-27-32 0 0,1 1-64 0 0,-1 26 65 0 0,0-27-33 0 0,1 1 0 0 0,-1 26 0 0 0,-26 0 0 0 0,27-27 0 0 0,-27 27-32 0 0,0 0 0 0 0,0 0 0 0 0,26 0 32 0 0,-26 0 0 0 0,0 0-32 0 0,0 0 32 0 0,0 0 0 0 0,0 0 0 0 0,0 0 32 0 0,0 0-96 0 0,0 0 32 0 0,0-26 0 0 0,0 26 0 0 0,0 0 0 0 0,27 0 0 0 0,-27 0 0 0 0,0 0 0 0 0,0 0 0 0 0,26-27 0 0 0,-26 27 0 0 0,0 0 0 0 0,0 0 0 0 0,27 0 32 0 0,-27 0-96 0 0,0 0-64 0 0,0 0-897 0 0,0 27-2146 0 0</inkml:trace>
  <inkml:trace contextRef="#ctx0" brushRef="#br1" timeOffset="6">1772 6879 480 0 0,'0'0'801'0'0,"0"0"32"0"0,0 0-160 0 0,0 0-97 0 0,0 0-31 0 0,0 0-65 0 0,0-26 97 0 0,0 26-161 0 0,0 0-64 0 0,0-27 1 0 0,0 27-33 0 0,0 0-32 0 0,27-26 129 0 0,-27 26-97 0 0,0 0-32 0 0,26 0-128 0 0,-26 0-31 0 0,0-27 95 0 0,27 27-128 0 0,-1 0 32 0 0,-26-26-96 0 0,27 26 96 0 0,-1 0-96 0 0,1-27 0 0 0,-1 1 0 0 0,0 26 0 0 0,1-27 0 0 0,-1 1 0 0 0,1 26-32 0 0,-1-26 32 0 0,27 26-32 0 0,-26-27 0 0 0,-27 1 32 0 0,26 26-32 0 0,27-27 0 0 0,-27 1 0 0 0,1 26 0 0 0,-1-27 32 0 0,1 1-32 0 0,26-1 0 0 0,-27 1 32 0 0,27-1-32 0 0,0 1 0 0 0,-26-1 0 0 0,25 1 0 0 0,1 0 0 0 0,0-1 0 0 0,-26 1 0 0 0,26-1 0 0 0,0 27 0 0 0,-27-26 0 0 0,27-1 0 0 0,-27 1 0 0 0,27 26 0 0 0,0-27 0 0 0,-26 1 0 0 0,26-1 0 0 0,-27 1 0 0 0,27 0-32 0 0,-27-1 32 0 0,27 1 0 0 0,-26-1 0 0 0,26 1 0 0 0,-27-1 0 0 0,1 1 0 0 0,-1-1 0 0 0,27 1 0 0 0,-27-1 0 0 0,1 1 0 0 0,-1-1 0 0 0,-26 27 0 0 0,27-26 0 0 0,-1 0 0 0 0,1 26 0 0 0,-27-27 0 0 0,26 1 32 0 0,1 26-32 0 0,-27-27 0 0 0,26 1 0 0 0,1-1 0 0 0,-1 1 0 0 0,27-1 0 0 0,-27 1-32 0 0,27-1 64 0 0,0 1-64 0 0,-26-27 0 0 0,26 27-32 0 0,0-1 32 0 0,-1 1-32 0 0,-25-1 64 0 0,26 1-32 0 0,0-27 0 0 0,0 26 32 0 0,-27 1 0 0 0,27-1 0 0 0,-26 1 0 0 0,25 26 0 0 0,-25-26 0 0 0,-1-1 0 0 0,-26 27 0 0 0,27-26 0 0 0,-1 26 0 0 0,-26-27 0 0 0,0 27 32 0 0,27-26-32 0 0,-27 26 0 0 0,0 0 32 0 0,0 0-32 0 0,0-27 0 0 0,0 27 0 0 0,0 0 0 0 0,0 0 0 0 0,26 0 0 0 0,-26-26-32 0 0,0 26 32 0 0,27 0 0 0 0,-27-27 0 0 0,0 27 0 0 0,26 0 0 0 0,1-26 0 0 0,-27 26 0 0 0,26-27 0 0 0,-26 1 0 0 0,26 26 32 0 0,-26-26-32 0 0,27 26 0 0 0,-27-27 0 0 0,0 27 0 0 0,26 0 0 0 0,-26-26 0 0 0,0 26 0 0 0,27 0-32 0 0,-27-27 32 0 0,26 27 0 0 0,-26-26 0 0 0,27 26 0 0 0,-27 0 0 0 0,0 0 0 0 0,0 0 32 0 0,0-27-32 0 0,0 27 0 0 0,0 0-32 0 0,0 0-192 0 0,0 27-32 0 0,0-27-257 0 0,0 0-512 0 0,0 26-961 0 0,0-26-640 0 0</inkml:trace>
  <inkml:trace contextRef="#ctx0" brushRef="#br1" timeOffset="7">1719 8149 0 0 0,'0'0'545'0'0,"0"0"-1"0"0,0 0-128 0 0,0-26-127 0 0,0 26 31 0 0,0 0-64 0 0,27 0-32 0 0,-27 0 97 0 0,0-27-1 0 0,26 27-32 0 0,-26-26 97 0 0,27 26-129 0 0,-27-27 32 0 0,26 27-64 0 0,-26-26 1 0 0,27 26 31 0 0,-1-27-64 0 0,1 27 64 0 0,-27-26-96 0 0,26 26-95 0 0,-26-27-1 0 0,27 27-32 0 0,-1-26 32 0 0,0 0-64 0 0,1 26 32 0 0,26-27 0 0 0,-27 1 0 0 0,1-1-32 0 0,-1 1 32 0 0,1 26-32 0 0,-1-27 32 0 0,27 1-32 0 0,-27-1 0 0 0,1 1 32 0 0,26-1-32 0 0,-27-26 0 0 0,27 27 0 0 0,0 0 0 0 0,-26-1 32 0 0,26 1-32 0 0,-27-1 0 0 0,27 1 0 0 0,0-1-32 0 0,-27 1 32 0 0,27-27 0 0 0,0 26 0 0 0,-26 1 32 0 0,25 0 0 0 0,1-27-32 0 0,0 26 32 0 0,-26 1 32 0 0,26-27-64 0 0,0 26 64 0 0,-27-26-64 0 0,1 27 32 0 0,25-1-32 0 0,-25 1 32 0 0,-1 0-32 0 0,1-1 32 0 0,-1 1 0 0 0,1 26 0 0 0,-27-27 32 0 0,26 1-32 0 0,1-1 64 0 0,-1 1 33 0 0,1-1-1 0 0,-1 1-32 0 0,0-1-64 0 0,27 1 64 0 0,-26 0-32 0 0,-1-1-64 0 0,27 1 32 0 0,-26-1-32 0 0,26-26 0 0 0,-27 53 0 0 0,27-53 0 0 0,-27 27 0 0 0,27-1 64 0 0,0 1-64 0 0,-26-1 0 0 0,26 27 0 0 0,0-26 0 0 0,-1 0 0 0 0,-25-1 0 0 0,26 1 0 0 0,0-1 0 0 0,0 1 0 0 0,0-1 0 0 0,-27 27 0 0 0,53-26 0 0 0,-52-1 0 0 0,26 1 0 0 0,0-1 32 0 0,-27 1-32 0 0,27 0 0 0 0,-26-1 0 0 0,25 1 0 0 0,-25 26 0 0 0,-27-27 0 0 0,26 1 64 0 0,1 26-64 0 0,-27-27 0 0 0,0 27 32 0 0,26-26-32 0 0,-26 26 32 0 0,27 0-32 0 0,-27-27 0 0 0,0 27-32 0 0,26-26 32 0 0,1 26 0 0 0,-1-27 0 0 0,1 1 0 0 0,-1 26 0 0 0,1-27 0 0 0,-1 1 0 0 0,0 26 0 0 0,-26 0 0 0 0,27 0 0 0 0,-27 0-32 0 0,0-26 32 0 0,26 26-64 0 0,-26 0 32 0 0,0 0 32 0 0,0 0-64 0 0,0 0-32 0 0,0 0 160 0 0,0 0-32 0 0,-26 26-32 0 0,26-26-32 0 0,0 26-929 0 0,0-26-2370 0 0</inkml:trace>
  <inkml:trace contextRef="#ctx0" brushRef="#br1" timeOffset="8">1746 9260 96 0 0,'0'0'513'0'0,"0"0"-65"0"0,0 0-32 0 0,0 0 33 0 0,0 0-1 0 0,0 0-31 0 0,0 0-97 0 0,0 0 0 0 0,0 0-31 0 0,26 0-65 0 0,-26-26 0 0 0,0 26-32 0 0,0 0-128 0 0,0 0 64 0 0,0 0-32 0 0,0 0 65 0 0,0-27-97 0 0,27 27 64 0 0,-27-26-64 0 0,26 26 64 0 0,1 0-32 0 0,-27-26-96 0 0,26 26 32 0 0,1-27 0 0 0,-27 1 0 0 0,26 26 0 0 0,1-27 0 0 0,-1 1-32 0 0,0 26 0 0 0,-26-27 0 0 0,27 1 32 0 0,-1 26-32 0 0,1-27 0 0 0,-1 1 32 0 0,1-1-32 0 0,-1 27 0 0 0,1-26 0 0 0,-1-1 0 0 0,1 1 0 0 0,-1 0 0 0 0,0-1 0 0 0,27 1 0 0 0,-26-1 0 0 0,26 1 0 0 0,0-1 0 0 0,-27 1 0 0 0,27-1 0 0 0,0 1 0 0 0,-27-1 64 0 0,27 1-64 0 0,-26 26 0 0 0,-1-26 0 0 0,27-1 0 0 0,-26 1 0 0 0,-1 26 0 0 0,1-27 0 0 0,-1 1 0 0 0,0 26 0 0 0,1-27 32 0 0,-1 1-32 0 0,1 26 0 0 0,-1-27 0 0 0,1 1 0 0 0,-1-1 0 0 0,1 1 32 0 0,26-1-32 0 0,-27 1 32 0 0,1 0 0 0 0,-1-1 32 0 0,0 27-96 0 0,1-26 96 0 0,26-1-31 0 0,-27 1 31 0 0,1-1 64 0 0,26 1-64 0 0,-27-1-32 0 0,27 1 0 0 0,-27 26 0 0 0,27-27 0 0 0,-26 1-64 0 0,26 0 32 0 0,-27-1 0 0 0,27 1 32 0 0,-26-1-32 0 0,-1 1 32 0 0,27-1-32 0 0,-27 1 0 0 0,1-1 32 0 0,26 27-32 0 0,-27-26 0 0 0,1-1 0 0 0,-1 1 0 0 0,1-1 0 0 0,-1 27 64 0 0,1-26-64 0 0,-1 0 0 0 0,0-1 0 0 0,1 27 0 0 0,-1-26 0 0 0,1-1 0 0 0,-1 1 0 0 0,1-1 0 0 0,-1 1 0 0 0,1-1 0 0 0,-1 27 0 0 0,1-26 0 0 0,-27-1 64 0 0,26 1-64 0 0,1 26 0 0 0,-27-26 0 0 0,26 26 32 0 0,0-27-64 0 0,27 1 32 0 0,-26-1 0 0 0,-1 1 0 0 0,27 26 0 0 0,-26-53 0 0 0,26 26 32 0 0,-1 1-32 0 0,-25-1 0 0 0,26 1 32 0 0,0-1 0 0 0,0 1 0 0 0,-27 0 0 0 0,27-1 0 0 0,0 1 0 0 0,-27-1-32 0 0,27-26 32 0 0,-26 27-64 0 0,-1 26 64 0 0,1-27 32 0 0,-1 1 32 0 0,1-1-31 0 0,-27 27-1 0 0,0 0 32 0 0,26-26-32 0 0,-26 26 160 0 0,0 0 32 0 0,0 0-32 0 0,0 0-31 0 0,0 0 95 0 0,0 0-32 0 0,0 0-96 0 0,0 0-128 0 0,0 0-64 0 0,0 0 0 0 0,-26 0 0 0 0,26 0 32 0 0,0 0 0 0 0,0 26 0 0 0,0-26 0 0 0,0 0 0 0 0,-27 0-64 0 0,27 27-288 0 0,0-27-833 0 0,0 0-1474 0 0,0 26-1633 0 0</inkml:trace>
  <inkml:trace contextRef="#ctx0" brushRef="#br1" timeOffset="9">1799 10345 192 0 0,'26'0'577'0'0,"-26"0"-97"0"0,0 0-160 0 0,0 0 1 0 0,0 0-97 0 0,0 0 128 0 0,0 0 1 0 0,0-26-1 0 0,0 26-128 0 0,0 0 64 0 0,0 0 1 0 0,0 0 95 0 0,27-27-96 0 0,-27 27 33 0 0,0 0-65 0 0,26-26-128 0 0,-26 26 0 0 0,27 0-32 0 0,-27-27 32 0 0,26 27-96 0 0,-26-26 65 0 0,27 26-33 0 0,-27-27 32 0 0,26 27-96 0 0,0-26 32 0 0,1-1-32 0 0,26 1 32 0 0,-27 0 0 0 0,1-1-32 0 0,-1 1 0 0 0,1-1 0 0 0,-1 1 32 0 0,1-1 0 0 0,-1 1-32 0 0,0-1 32 0 0,27 1 0 0 0,-26-1-64 0 0,-1 1 64 0 0,1 0 0 0 0,-1-1 64 0 0,27 1-96 0 0,-26-1 0 0 0,-1 1 64 0 0,1-1-64 0 0,-1 1 32 0 0,27-1-32 0 0,-27 1 0 0 0,1-1 0 0 0,26 1 0 0 0,-27-1 32 0 0,27-25-32 0 0,-26 25 32 0 0,-1 1 0 0 0,0-1-32 0 0,27 1 32 0 0,-53-1-32 0 0,27 1 32 0 0,26-1-32 0 0,-53 1 32 0 0,26-1-32 0 0,1 1 32 0 0,-1 0 32 0 0,1-1 64 0 0,-1 1-63 0 0,1-1-1 0 0,25 1 0 0 0,-25-27-32 0 0,-1 26 32 0 0,1 1-32 0 0,26-1 32 0 0,-27 1-32 0 0,1-1 0 0 0,26 1 0 0 0,-27 0-32 0 0,0-1 0 0 0,27 1 0 0 0,-26-1 0 0 0,-1-26 64 0 0,27 27-64 0 0,-26-1 0 0 0,-1 1 0 0 0,27-1 0 0 0,-26 27 0 0 0,25-26 0 0 0,-25 0 32 0 0,26-1-32 0 0,-27 1 0 0 0,27-1 64 0 0,-26 1-64 0 0,-1 26 0 0 0,1-27 0 0 0,-1 1 32 0 0,0-1-32 0 0,27 1 0 0 0,-26 26 0 0 0,-1-27 32 0 0,1 1-32 0 0,-1 26 0 0 0,1-27 0 0 0,-1 1 32 0 0,1 0-32 0 0,-1-1 0 0 0,27 1-32 0 0,-27-1 64 0 0,1 1 0 0 0,26-1-32 0 0,-27 1 64 0 0,27-1-64 0 0,-26 1 0 0 0,26-1 0 0 0,-27 1 0 0 0,0 0 0 0 0,27-1 0 0 0,-26 27 0 0 0,-1-26 32 0 0,1-1-32 0 0,-1 27 0 0 0,-26-26 0 0 0,27 26 0 0 0,-1-27 0 0 0,1 1 0 0 0,-1 26 0 0 0,1-27 0 0 0,-1 27 0 0 0,0-26 0 0 0,1 26 0 0 0,-27-27 0 0 0,26 27 0 0 0,1 0 0 0 0,-27-26 32 0 0,26 26-32 0 0,-26 0 0 0 0,27-27 0 0 0,-1 27 32 0 0,-26-26-32 0 0,27 26 0 0 0,-1-26 0 0 0,1 26 0 0 0,-1-27 0 0 0,0 27 0 0 0,1-26 0 0 0,-1 26 0 0 0,1-27 32 0 0,-27 27-32 0 0,0 0 0 0 0,0 0 0 0 0,0 0 96 0 0,0 0 1 0 0,0 0-65 0 0,0 0-32 0 0,-27 0 0 0 0,1 27 0 0 0,26-27 0 0 0,0 0 0 0 0,0 0-32 0 0,0 26 0 0 0,-27-26-65 0 0,27 0-447 0 0,0 0-1058 0 0,0 27-1344 0 0</inkml:trace>
  <inkml:trace contextRef="#ctx0" brushRef="#br1" timeOffset="10">2275 3572 384 0 0,'0'0'577'0'0,"-26"0"31"0"0,26 0-127 0 0,0 0-33 0 0,0-27 33 0 0,0 27 31 0 0,0 0-63 0 0,0 0-161 0 0,0 0-32 0 0,0 0 65 0 0,0 0-33 0 0,0 0 128 0 0,0 0-128 0 0,0 0-31 0 0,0 0-97 0 0,0 0-192 0 0,0 0 32 0 0,0 0-32 0 0,0 0-64 0 0,0 0 32 0 0,0 0 96 0 0,0 27 64 0 0,0-27 0 0 0,0 0-64 0 0,0 26 64 0 0,0-26 0 0 0,0 27-64 0 0,0-27 32 0 0,0 26-32 0 0,0 1 32 0 0,0-1-64 0 0,26 1 0 0 0,-26-1 96 0 0,0-26-96 0 0,0 26 128 0 0,0 1 129 0 0,0-1-193 0 0,0 1 96 0 0,0-1 0 0 0,0 1-96 0 0,0-1 0 0 0,26 1-96 0 0,-26-1 192 0 0,0 1-96 0 0,0 26 32 0 0,0-27 1 0 0,0 0-65 0 0,0 1 32 0 0,0 26 0 0 0,0-27 32 0 0,0 27-32 0 0,0-26-32 0 0,0 26 0 0 0,0-27 32 0 0,0 0-64 0 0,0 27 0 0 0,0-26 32 0 0,0 26 32 0 0,0-27 32 0 0,0 27-64 0 0,0-26 0 0 0,0 26 0 0 0,0-1 128 0 0,0-25 97 0 0,0 52-65 0 0,0-52 0 0 0,0 26-32 0 0,0 0-64 0 0,0-1 128 0 0,0 1-63 0 0,0-26-65 0 0,0 26 128 0 0,0 0-128 0 0,0-27 0 0 0,0 1 96 0 0,0-1-128 0 0,0 1-32 0 0,0-1 32 0 0,0 0-32 0 0,0 1-32 0 0,0-1 33 0 0,0-26-1 0 0,27 27 0 0 0,-27-1-32 0 0,0 1-32 0 0,0-1 64 0 0,26 1-32 0 0,-26-1 0 0 0,0 1 32 0 0,0 25-32 0 0,0-25 32 0 0,27-1-32 0 0,-27 1 64 0 0,0-1-64 0 0,0 1 32 0 0,0-1 0 0 0,0 1-32 0 0,26-1-32 0 0,-26 1 64 0 0,0-1-32 0 0,0 1 0 0 0,0-1 32 0 0,0 0-32 0 0,27 1 0 0 0,-27-1 0 0 0,0 1 0 0 0,0-1 64 0 0,0 1-64 0 0,0 26 32 0 0,0-27 0 0 0,0 1 64 0 0,0 25-32 0 0,0-25 64 0 0,0 26-96 0 0,0 0 32 0 0,0-27-32 0 0,0 27 0 0 0,0 0 0 0 0,0 0 0 0 0,0 0-32 0 0,0 0 32 0 0,0 0-64 0 0,0 0 64 0 0,0 0 0 0 0,0 26-32 0 0,0-26 65 0 0,0 26-1 0 0,0-26 64 0 0,0 27 0 0 0,0-1 256 0 0,0 0-96 0 0,-27 1-31 0 0,27-1-129 0 0,0 0 0 0 0,0 1 32 0 0,0-27-32 0 0,-26 26 0 0 0,26-26 0 0 0,0 26-63 0 0,0-26 31 0 0,0 0 0 0 0,0 0 64 0 0,0 0-64 0 0,0 0-96 0 0,0 26 96 0 0,0-26-32 0 0,0 0-32 0 0,0 0 0 0 0,0 0 64 0 0,0 26-32 0 0,26-26-32 0 0,-26 0 0 0 0,0 0 64 0 0,0-26-96 0 0,27 25 0 0 0,-27-25 32 0 0,26 26 1 0 0,-26 0-1 0 0,0-27-32 0 0,27 27 0 0 0,-27 27 32 0 0,0-1 0 0 0,0 0-32 0 0,0 1 64 0 0,0 25-32 0 0,0-25 0 0 0,-27-1 0 0 0,27 27-64 0 0,0-53 64 0 0,-26 26 0 0 0,26-26-32 0 0,0 0 0 0 0,0 0 32 0 0,0 0-32 0 0,0-27 0 0 0,0 1 0 0 0,0 26 0 0 0,0-27 32 0 0,0 27-32 0 0,0-26 0 0 0,0-1 0 0 0,0 27 0 0 0,0-26 32 0 0,0-1-32 0 0,0 0 0 0 0,0 1 0 0 0,0 26 32 0 0,0-27-32 0 0,0 27 0 0 0,0-26 32 0 0,0 26-32 0 0,0-1-32 0 0,-27 1 0 0 0,27 0 32 0 0,0 0-32 0 0,0 0 32 0 0,0 0 0 0 0,-26 0 0 0 0,26 0-32 0 0,0 0 32 0 0,-27-27-64 0 0,27 27 32 0 0,0-26-225 0 0,0-1-127 0 0,0 1 32 0 0,0-27-385 0 0,-26 26-256 0 0,26-26-416 0 0,0 0-833 0 0,0 26-1666 0 0</inkml:trace>
  <inkml:trace contextRef="#ctx0" brushRef="#br1" timeOffset="11">2804 3096 96 0 0,'0'-27'641'0'0,"0"27"127"0"0,0 0 65 0 0,0 0-64 0 0,0 0-96 0 0,0 0-65 0 0,0-26-127 0 0,0 26 127 0 0,0 0 33 0 0,0 0-129 0 0,0 0-127 0 0,0 0-161 0 0,0 0-128 0 0,0 0 0 0 0,0 26 384 0 0,0-26-63 0 0,0 0-65 0 0,0 27-96 0 0,0-1 97 0 0,0 0-129 0 0,0 1-64 0 0,27-1 0 0 0,-27 1-32 0 0,0-1-31 0 0,0 27 63 0 0,0 0-96 0 0,0 0 96 0 0,0 0-96 0 0,0 0 0 0 0,0 0 32 0 0,26 0-32 0 0,-26 0-96 0 0,0 0 32 0 0,27-1 64 0 0,-27 1-64 0 0,0 0 64 0 0,26 0-32 0 0,-26 0 0 0 0,0 0 0 0 0,0 0 0 0 0,26 0 96 0 0,-26 0 193 0 0,0 26-65 0 0,0 1 0 0 0,0-1-96 0 0,0 0-160 0 0,0 1 161 0 0,27-1-1 0 0,-27 0-64 0 0,0 27 96 0 0,0-26-128 0 0,0-1 96 0 0,0 0-128 0 0,0 1 64 0 0,26-1-32 0 0,-26-26 0 0 0,0 26-32 0 0,27-26 65 0 0,-27 27 31 0 0,0-27-128 0 0,0 26 128 0 0,26-26 0 0 0,-26 0 32 0 0,0 0-96 0 0,0 0 96 0 0,0 0-128 0 0,27 0 32 0 0,-27-1 32 0 0,0 1-96 0 0,0 0 65 0 0,0 0-1 0 0,0 27 0 0 0,0-28-32 0 0,0 1-32 0 0,0 0 32 0 0,26 0 32 0 0,-26 0-64 0 0,0 0 32 0 0,0 26-32 0 0,0-26 32 0 0,0 0-32 0 0,0 0 32 0 0,0 0 0 0 0,0 0-32 0 0,0 26 32 0 0,0-26-32 0 0,0 0-32 0 0,0 0 32 0 0,0 0 0 0 0,0 0 32 0 0,0 0-32 0 0,0 0 0 0 0,0 26 0 0 0,0-26 64 0 0,0 0-64 0 0,0 0 0 0 0,0 0 0 0 0,0 0 0 0 0,0 26 32 0 0,0-26-32 0 0,0 0 32 0 0,0 0-32 0 0,0 0 32 0 0,0 0-32 0 0,27-27 0 0 0,-27 27-32 0 0,0 0 32 0 0,0-27 32 0 0,0 27-32 0 0,0-26 0 0 0,0 26 32 0 0,0-27-32 0 0,0 27 0 0 0,0-26 0 0 0,0-1 0 0 0,0 1 0 0 0,0 25 0 0 0,0-25 0 0 0,0-1 32 0 0,0 27-32 0 0,0-26 0 0 0,0-1 32 0 0,0 27-32 0 0,0-26 0 0 0,0 25 0 0 0,0-25 0 0 0,0 26 32 0 0,0 0 0 0 0,0 0-64 0 0,0 0 32 0 0,0 0 32 0 0,0-1-32 0 0,0 28 0 0 0,0-27 0 0 0,0 26 32 0 0,-27-26-32 0 0,27 0 0 0 0,0-27-64 0 0,0 27-64 0 0,0-26-32 0 0,0 26-192 0 0,0 0-225 0 0,27-27-384 0 0,-27 1-256 0 0,0-1-513 0 0,26 0-1537 0 0,1-26-2082 0 0</inkml:trace>
  <inkml:trace contextRef="#ctx0" brushRef="#br1" timeOffset="12">3571 2249 0 0 0,'0'0'801'0'0,"0"0"-65"0"0,0 0-31 0 0,0 0 0 0 0,0 0-257 0 0,0 0-224 0 0,0 0-31 0 0,0 0-33 0 0,0 0 288 0 0,0 26 161 0 0,0-26-193 0 0,0 27-128 0 0,0-1 193 0 0,0-26-33 0 0,0 27-191 0 0,0-1-65 0 0,0 1 0 0 0,0-1 64 0 0,0 27 32 0 0,0-27 33 0 0,27 27-33 0 0,-27 0-96 0 0,0 0-96 0 0,0 0 64 0 0,26 0-63 0 0,-26 0 63 0 0,0 0-96 0 0,27 0 32 0 0,-27 0-32 0 0,0 26-96 0 0,26-52 128 0 0,-26 25-32 0 0,27 1-64 0 0,-27 0 32 0 0,0 0 0 0 0,26-26-32 0 0,-26 26 32 0 0,0 0-32 0 0,27-1 32 0 0,-27 1 64 0 0,0 27 128 0 0,0-27-31 0 0,0 0-1 0 0,0 26-32 0 0,0-26 32 0 0,0 0-32 0 0,0 26 0 0 0,0-26-31 0 0,0 26 95 0 0,0-26-96 0 0,0 27 0 0 0,0-27-32 0 0,0 26 64 0 0,26-26 0 0 0,-26 26 33 0 0,0 1-1 0 0,0-27-96 0 0,0 26 64 0 0,0-26-64 0 0,27 26 32 0 0,-27 1-96 0 0,0-27 32 0 0,0-1 64 0 0,0 28-31 0 0,0-27-1 0 0,0 26 32 0 0,0 1-32 0 0,0-28-32 0 0,0 28 64 0 0,0-27-64 0 0,26 26 32 0 0,-26-26 64 0 0,0 26-96 0 0,0 1 32 0 0,0-27-64 0 0,0 26 33 0 0,0 0-1 0 0,0-26-32 0 0,0 0 0 0 0,27 0 0 0 0,-27 0 0 0 0,0 0 32 0 0,0 0-32 0 0,0 0 0 0 0,0 0 0 0 0,26 26 0 0 0,-26-26-32 0 0,0 0 32 0 0,0 26-64 0 0,0 1 64 0 0,0-27-32 0 0,-26 0 64 0 0,26 26-64 0 0,0-26 0 0 0,0 0 32 0 0,0 0-32 0 0,0 0 32 0 0,0 0 0 0 0,0-1-32 0 0,0 28 0 0 0,0-27 0 0 0,0 0 32 0 0,0 26-32 0 0,0-26 0 0 0,0 0 0 0 0,0 26 0 0 0,0-26 32 0 0,0 0-32 0 0,0 26 32 0 0,26-52-32 0 0,-26 26 0 0 0,0 0 0 0 0,0-27 0 0 0,0 27 0 0 0,26 0 32 0 0,-26 0-32 0 0,0 0 32 0 0,0-27-32 0 0,27 27 0 0 0,-27-26 0 0 0,0-1 0 0 0,0 27 32 0 0,0-26-32 0 0,0-1 32 0 0,0 27 0 0 0,0-27-32 0 0,0 27 0 0 0,0-26-32 0 0,0-1 64 0 0,0-26-32 0 0,0 27 0 0 0,0-27 0 0 0,0 0 0 0 0,0 26 0 0 0,0-26 32 0 0,0 0-32 0 0,0 0 0 0 0,0 0 0 0 0,0 27 0 0 0,0-27-32 0 0,0 0-96 0 0,0 0-416 0 0,0 0-513 0 0,0 0-641 0 0,0 0-672 0 0,0-27-1634 0 0</inkml:trace>
  <inkml:trace contextRef="#ctx0" brushRef="#br1" timeOffset="13">4259 1561 256 0 0,'0'0'545'0'0,"0"26"95"0"0,0-26 65 0 0,0 27 224 0 0,0-1-160 0 0,0 1-129 0 0,27-1-191 0 0,-27 1-97 0 0,26-1-64 0 0,-26 27-64 0 0,0 0 33 0 0,27-27-129 0 0,-27 27 32 0 0,26 0-64 0 0,-26 0 0 0 0,0-26 0 0 0,27 26-32 0 0,-27 0 0 0 0,0-1 65 0 0,0 1-65 0 0,26 0 0 0 0,-26 0 0 0 0,0 0-32 0 0,0-26-64 0 0,27 25 64 0 0,-27 1 0 0 0,0 0 0 0 0,0 0 32 0 0,0 0 128 0 0,0 0 288 0 0,0 0-63 0 0,0 0-97 0 0,0 0-64 0 0,0 0 1 0 0,0 0 31 0 0,0 0 0 0 0,0 26 0 0 0,0-26-31 0 0,0 0 31 0 0,0 0-32 0 0,0-27 33 0 0,0 27-33 0 0,0 0 0 0 0,0 0 32 0 0,0-27-64 0 0,0 27 1 0 0,0 0-33 0 0,0-26 0 0 0,0 26 0 0 0,0-1 32 0 0,0-25 1 0 0,0 26-129 0 0,0-27 32 0 0,0 27 0 0 0,0 0-32 0 0,0 0-96 0 0,0 0 128 0 0,0 0-32 0 0,0 0 64 0 0,0 0 1 0 0,0 0 95 0 0,-27 0-96 0 0,27-1-32 0 0,0 1-96 0 0,0 0 128 0 0,-26 0-32 0 0,26 27 1 0 0,0-27 31 0 0,0 26-128 0 0,0 0 64 0 0,0-26 0 0 0,0 27-64 0 0,-27-28 32 0 0,27 1 0 0 0,0 27 0 0 0,0-27 0 0 0,0 0-96 0 0,0 26 64 0 0,0-26 0 0 0,0 0 32 0 0,0 0-32 0 0,0-27 0 0 0,0 27 0 0 0,0 0-32 0 0,0-27 32 0 0,0 27 0 0 0,0 0 0 0 0,0 0 0 0 0,0-26 1 0 0,0 26-1 0 0,0 0-32 0 0,0-1 32 0 0,0-25-64 0 0,0 26 32 0 0,27-27 0 0 0,-27 27 32 0 0,0 0-32 0 0,0-26 32 0 0,0 25-32 0 0,0 1 0 0 0,0 0 32 0 0,0-26-32 0 0,0 26 32 0 0,26 0-32 0 0,-26 0 32 0 0,0-1-32 0 0,0-25 0 0 0,0 26 0 0 0,0 0 32 0 0,0 0-32 0 0,0 0 32 0 0,0-1-32 0 0,0 1 0 0 0,0 0 32 0 0,0 0-32 0 0,0 0 32 0 0,0 0-32 0 0,0 0-32 0 0,0 0 64 0 0,0 0-32 0 0,0-27 0 0 0,0 27 0 0 0,27 0 32 0 0,-27 0-32 0 0,0 0 0 0 0,26 0 0 0 0,-26-27 0 0 0,0 27 0 0 0,27-26 64 0 0,-27 26-64 0 0,0-27 0 0 0,26 1 0 0 0,-26-27 0 0 0,0 26-64 0 0,0 0 32 0 0,0-26 128 0 0,0 27-64 0 0,0-27-32 0 0,0 26 0 0 0,0 1 64 0 0,0-1-64 0 0,26 1 0 0 0,-26 26-64 0 0,0 0 64 0 0,0-1 0 0 0,27 1-128 0 0,-27 0-225 0 0,26 0-351 0 0,1 0-161 0 0,26 27-608 0 0,-27-28-481 0 0,1 1-481 0 0,26-26-1536 0 0</inkml:trace>
  <inkml:trace contextRef="#ctx0" brushRef="#br0" timeOffset="14">3704 1032 352 0 0,'0'0'897'0'0,"0"0"96"0"0,0 0-224 0 0,0 0 224 0 0,0 0-160 0 0,0 0 95 0 0,0 0-159 0 0,0 0-192 0 0,0 0-129 0 0,0 0 97 0 0,0 0-193 0 0,0 0 96 0 0,0 0-31 0 0,26 0 63 0 0,-26 0-63 0 0,0 0 31 0 0,27 0-64 0 0,-27 0 1 0 0,26 0-1 0 0,-26 0-128 0 0,0 0 65 0 0,27 0-129 0 0,-27 0 64 0 0,0 0-64 0 0,26 0 65 0 0,1 0-97 0 0,-1 0 0 0 0,0 0-32 0 0,-26 0-64 0 0,27 0 32 0 0,-1 0 0 0 0,1 0-32 0 0,-1 0-32 0 0,27 0 32 0 0,-26 0-32 0 0,-1 0 0 0 0,27 0 0 0 0,-27 0 1 0 0,27 0-66 0 0,0 26 66 0 0,-26-26-1 0 0,26 0 0 0 0,0 0-32 0 0,0 0 32 0 0,-1 0 0 0 0,-25 0 0 0 0,26 0 0 0 0,0 0-32 0 0,-27 0 0 0 0,27 0 32 0 0,-26 0-32 0 0,-1 0 0 0 0,0 0 64 0 0,1 0-64 0 0,-1 0 32 0 0,1 0-32 0 0,-1 0 0 0 0,-26-26 32 0 0,27 26-32 0 0,-27 0 0 0 0,0 0-32 0 0,0 0-64 0 0,0 0-96 0 0,0 0-225 0 0,-27 0 33 0 0,1 0-65 0 0,26 0-159 0 0,-27 26-225 0 0,1-26-224 0 0,26 0-577 0 0,0 0-448 0 0,0 0-384 0 0,0 27-1698 0 0</inkml:trace>
  <inkml:trace contextRef="#ctx0" brushRef="#br0" timeOffset="15">3704 1032 64 0 0,'0'0'577'0'0,"0"0"-1"0"0,0 0 1 0 0,0 0 31 0 0,0-27-95 0 0,0 27-1 0 0,0 0-95 0 0,0 0-1 0 0,0 0-32 0 0,-27-26 33 0 0,27 26-1 0 0,0 0-63 0 0,0 0 31 0 0,0 0-96 0 0,0-27-64 0 0,0 27 97 0 0,0 0 31 0 0,0 0-32 0 0,0 0-31 0 0,0 0-33 0 0,0 0 64 0 0,0 0-32 0 0,0 0 1 0 0,0 0-65 0 0,0 0 0 0 0,0 0 128 0 0,0 0-63 0 0,0 0-65 0 0,0 0-64 0 0,0 0-96 0 0,0 0 192 0 0,-26 27-63 0 0,26-27-1 0 0,0 0-32 0 0,-27 26-32 0 0,27-26 64 0 0,-26 27 0 0 0,-1-27-96 0 0,27 26 97 0 0,-26-26-65 0 0,26 27-32 0 0,-26-27 0 0 0,26 26 32 0 0,-27-26 64 0 0,1 27-96 0 0,-1-1 32 0 0,27-26-31 0 0,-26 27 31 0 0,-1-1-64 0 0,-26 0 64 0 0,27-26-32 0 0,-1 27 64 0 0,1-1-192 0 0,0 1 32 0 0,-27-1 32 0 0,26 27 0 0 0,-26-26 64 0 0,0-1 0 0 0,0 1-32 0 0,0-1 32 0 0,1 1-31 0 0,-1-1-33 0 0,0 0 64 0 0,0 1 0 0 0,0-1 64 0 0,0 1-128 0 0,0-1 96 0 0,0 1 0 0 0,0-1 0 0 0,0 1-96 0 0,0-1 96 0 0,0 1-64 0 0,27-1 1 0 0,-27 0-1 0 0,27 27-32 0 0,-1-26 0 0 0,-26-1 0 0 0,27 1-32 0 0,-1-1 32 0 0,1 1 0 0 0,-1-1-32 0 0,1 1-32 0 0,0-1 64 0 0,-27 1-32 0 0,26-1 0 0 0,1 0 64 0 0,-1 27-64 0 0,1-26 32 0 0,-27-1-32 0 0,26 1 0 0 0,1-1 32 0 0,-27 27-32 0 0,27-26 32 0 0,-27-1 0 0 0,0 0-32 0 0,26 27 0 0 0,-26-26 0 0 0,0-1 64 0 0,27 1-32 0 0,0-1 0 0 0,-1 1 64 0 0,1-1-96 0 0,-1 1 32 0 0,1-1-32 0 0,-1-26 32 0 0,1 27 0 0 0,-1-1 64 0 0,1 0-64 0 0,-1 1 32 0 0,-26 26 0 0 0,27-27 1 0 0,-27 1-65 0 0,27-1 64 0 0,-1 1 0 0 0,-26 26 0 0 0,27-27-32 0 0,-1 0 0 0 0,-26 1 0 0 0,27-1 64 0 0,0 1-64 0 0,-1-1 32 0 0,1 1-64 0 0,-1-1 32 0 0,1 1 0 0 0,-1-27 32 0 0,1 53 0 0 0,-1-27-32 0 0,-26 1 32 0 0,27-1 0 0 0,-27 0-32 0 0,27 1 0 0 0,-1 26-32 0 0,-26-27 64 0 0,27 1 1 0 0,-1-1-1 0 0,1 1-64 0 0,-1-1 32 0 0,27 1-32 0 0,-26-27 32 0 0,-1 26-64 0 0,27-26 32 0 0,0 26 0 0 0,-26-26 32 0 0,26 27-32 0 0,0-27 0 0 0,-26 26 0 0 0,26-26 32 0 0,0 0 0 0 0,0 27-32 0 0,-27-27 32 0 0,27 0-32 0 0,0 0 0 0 0,0 0 0 0 0,0 0 32 0 0,0 0-32 0 0,0 0 0 0 0,0 26 0 0 0,0-26 64 0 0,0 0-64 0 0,0 0-64 0 0,0 0 64 0 0,0 0 0 0 0,0 0 0 0 0,0 0 0 0 0,-26 0 0 0 0,26 0 0 0 0,0 27 64 0 0,0-27-64 0 0,0 0-64 0 0,0 0 64 0 0,0 26 0 0 0,0-26 64 0 0,0 0-64 0 0,0 0 32 0 0,0 0-32 0 0,0 27 0 0 0,0-27 0 0 0,0 0-32 0 0,0 0-128 0 0,0 0-225 0 0,0 0-255 0 0,0 0-257 0 0,0 0-512 0 0,0 0-1154 0 0,0 0-1313 0 0,0 0-2113 0 0</inkml:trace>
  <inkml:trace contextRef="#ctx0" brushRef="#br0" timeOffset="16">53 4154 737 0 0,'0'0'608'0'0,"-27"0"161"0"0,27 0 352 0 0,0 0 128 0 0,0 0-128 0 0,0 0-640 0 0,0 0-129 0 0,0 0 161 0 0,0 0 31 0 0,0 0-31 0 0,0 0-65 0 0,0 0 129 0 0,27 0 223 0 0,-1 0 1 0 0,0 0-224 0 0,27 0-65 0 0,0 0-128 0 0,0 0-31 0 0,0 0-97 0 0,26 0 0 0 0,1 0 1 0 0,-1 0-33 0 0,1 0-96 0 0,-1-27-32 0 0,0 27-32 0 0,1 0 0 0 0,-1 0-64 0 0,0 0 32 0 0,1-26 0 0 0,-1 26 64 0 0,1 0-96 0 0,-1-26 32 0 0,-26 26 0 0 0,26 0 0 0 0,-52 0-32 0 0,-1 0 0 0 0,1 0 0 0 0,-27 0 0 0 0,0 0 0 0 0,26 0 0 0 0,-26 0 0 0 0,0 0 0 0 0,0 0-32 0 0,-26 0 32 0 0,26 0-128 0 0,-27 0-320 0 0,1 0-545 0 0,-1 0-961 0 0,27 0-1281 0 0,-26 0-2915 0 0</inkml:trace>
  <inkml:trace contextRef="#ctx0" brushRef="#br0" timeOffset="17">132 4207 320 0 0,'0'26'737'0'0,"0"-26"64"0"0,0 27 160 0 0,0-1-225 0 0,26-26-63 0 0,-26 27-32 0 0,0-1-161 0 0,0 1 33 0 0,0-1-33 0 0,27 0-64 0 0,-27 1-31 0 0,0 26 63 0 0,0-27 1 0 0,0 27 95 0 0,0-26-95 0 0,0 26 31 0 0,0 0-64 0 0,0-27 1 0 0,0 27-65 0 0,26-27-128 0 0,-26 27 33 0 0,0-26 63 0 0,0 26-160 0 0,0-27 32 0 0,0 27-64 0 0,27-27-64 0 0,-27 27 32 0 0,0-26 1 0 0,0-1-97 0 0,0 27 64 0 0,26-26-32 0 0,-26-1 32 0 0,0 1 0 0 0,0 26-32 0 0,0-27 0 0 0,27 27-32 0 0,-27-27 192 0 0,0 27 224 0 0,0 0 33 0 0,0-26-161 0 0,0 26 0 0 0,0-1-63 0 0,0 1 31 0 0,0-26-64 0 0,0 26-32 0 0,0-27-32 0 0,0 27 32 0 0,0 0 129 0 0,0-26-193 0 0,0 25 96 0 0,0-25-32 0 0,0 26-64 0 0,0-27 32 0 0,0 27 0 0 0,0-26-63 0 0,0 26 31 0 0,26-27 0 0 0,-26 27 0 0 0,0 0 0 0 0,0 0 0 0 0,0 0-96 0 0,0 0 64 0 0,0 0 64 0 0,0-1-64 0 0,0 1 32 0 0,0-26 0 0 0,0 26 1 0 0,0 0-1 0 0,0 0-32 0 0,0-1 32 0 0,0 1-32 0 0,0 0 32 0 0,0 0-64 0 0,0 0 32 0 0,0-26-32 0 0,0 26 32 0 0,0-1-64 0 0,-26-25 64 0 0,26 26-64 0 0,0-27 32 0 0,0 27 0 0 0,0 0-64 0 0,0-26 32 0 0,0-1 32 0 0,0 27-32 0 0,0-27 32 0 0,0 1 32 0 0,0 26-32 0 0,0-27-32 0 0,0 1 32 0 0,0-1-32 0 0,0 1 32 0 0,0-1-32 0 0,0 27 32 0 0,0-27-32 0 0,0 27 64 0 0,0 0 1 0 0,0-26-33 0 0,0-1 0 0 0,0 1-32 0 0,0 26-32 0 0,0-27 32 0 0,0 27 32 0 0,0-27 32 0 0,0 27-32 0 0,0-26 0 0 0,0 26 0 0 0,0 0 0 0 0,0 0-32 0 0,0-27 64 0 0,0 27 96 0 0,0 0-160 0 0,0 0 32 0 0,0 0-32 0 0,0 26 32 0 0,0-26 32 0 0,0 0-32 0 0,0 0 32 0 0,0 26-32 0 0,0-26 0 0 0,0 0 0 0 0,0-27 64 0 0,0 27-96 0 0,0-26 0 0 0,0 26 32 0 0,-27 0-32 0 0,27-27 32 0 0,0 27 0 0 0,0 0 1 0 0,0 0-33 0 0,-26 26 32 0 0,26-26-32 0 0,0 27 32 0 0,-27-28 0 0 0,27 28-32 0 0,-26-1 0 0 0,26 1 0 0 0,0-28 0 0 0,-27 28 32 0 0,27-27 0 0 0,0 0 0 0 0,0 0-64 0 0,0-27 32 0 0,0 27 32 0 0,0-27-32 0 0,0 27 0 0 0,0-26 32 0 0,0 26-32 0 0,0-27 64 0 0,0 1-96 0 0,0 26 0 0 0,0-27-32 0 0,0 0 32 0 0,0 1 32 0 0,0-1 0 0 0,0 1 0 0 0,0-1-32 0 0,0-26 32 0 0,0 27 0 0 0,0-1 0 0 0,0 1 0 0 0,0-1 0 0 0,0-26 0 0 0,0 27 32 0 0,0-1-32 0 0,0 27 32 0 0,-26-27-32 0 0,26 1 32 0 0,0-1-32 0 0,-27 1 0 0 0,27-1 32 0 0,-26 1-32 0 0,26-1 32 0 0,0 1-32 0 0,-26-1 0 0 0,26 1 0 0 0,0 25 32 0 0,0-25-32 0 0,-27 26 0 0 0,27-27 0 0 0,0 1 0 0 0,0-1-32 0 0,0 1 32 0 0,0-27 0 0 0,0 26-32 0 0,27 1 32 0 0,-27-27-32 0 0,0 26-32 0 0,0-26-193 0 0,0 0-223 0 0,26 0-417 0 0,-26 0-480 0 0,0 0-577 0 0,26 0-1858 0 0,-26-26-2498 0 0</inkml:trace>
  <inkml:trace contextRef="#ctx0" brushRef="#br0" timeOffset="18">132 11562 320 0 0,'0'-26'961'0'0,"26"26"96"0"0,1 0-64 0 0,-27 0-192 0 0,26 0-96 0 0,1 0-161 0 0,-27 0-63 0 0,26 0-1 0 0,-26 0 65 0 0,27-27-97 0 0,-1 27 0 0 0,-26 0-191 0 0,27 0 159 0 0,-1 0-160 0 0,27 0-32 0 0,-27 0 33 0 0,1 0-65 0 0,-1 0 64 0 0,27 0-96 0 0,-26 0 0 0 0,-1 0-63 0 0,27-26-33 0 0,0 26 64 0 0,0 0-96 0 0,0 0 96 0 0,0 0 64 0 0,0 0 160 0 0,26-27-159 0 0,0 27-33 0 0,-26 0-64 0 0,27 0 0 0 0,-1-26-64 0 0,-26 26 0 0 0,0 0 32 0 0,26 0-64 0 0,-26 0 0 0 0,0-27 0 0 0,0 27 32 0 0,0 0-32 0 0,-27 0 32 0 0,1 0-32 0 0,-1 0 0 0 0,1 0 0 0 0,-1 0 32 0 0,1 0 32 0 0,-27 0-64 0 0,26 0-64 0 0,-26 0 128 0 0,0 0-128 0 0,0 0 32 0 0,0 0-32 0 0,0 0 96 0 0,0 0-32 0 0,0 27-32 0 0,0-27 32 0 0,0 26-641 0 0,0-26-1024 0 0,-26 0-2243 0 0</inkml:trace>
  <inkml:trace contextRef="#ctx0" brushRef="#br1" timeOffset="19">3069 1482 609 0 0,'0'0'832'0'0,"0"0"33"0"0,0 0 128 0 0,0 0-288 0 0,0 0-97 0 0,0 0-159 0 0,26 0 63 0 0,-26 0-95 0 0,0-27-1 0 0,27 27-96 0 0,-27 0 1 0 0,26 0-33 0 0,-26 0 192 0 0,27 0-95 0 0,-1 0-97 0 0,-26 0-32 0 0,27 0 1 0 0,-1 0-1 0 0,27 0-64 0 0,-27 0 0 0 0,1 27-32 0 0,26-27-64 0 0,0 0 0 0 0,0 0-31 0 0,-1 0-65 0 0,1 0 64 0 0,0 0-32 0 0,0 0 0 0 0,0 0 0 0 0,0 0-32 0 0,-26 0-32 0 0,-1 0-193 0 0,0 0-1024 0 0,-26 26-2530 0 0</inkml:trace>
  <inkml:trace contextRef="#ctx0" brushRef="#br1" timeOffset="20">2143 2117 352 0 0,'0'0'705'0'0,"0"0"-64"0"0,26 0 223 0 0,-26 0 193 0 0,27 0-64 0 0,-27 0-128 0 0,26 0-160 0 0,27 0 96 0 0,-27 0-161 0 0,27 0-31 0 0,0 0-97 0 0,0 0-63 0 0,0-27-1 0 0,0 27-31 0 0,26 0-129 0 0,-26 0-64 0 0,27 0-96 0 0,-1 0-64 0 0,-26 0 32 0 0,26 0-64 0 0,-26 0 0 0 0,27 0 0 0 0,-27 0-32 0 0,0 0 0 0 0,-1 27-64 0 0,1-27-160 0 0,-26 0-609 0 0,-1 26-544 0 0,27 1-1762 0 0</inkml:trace>
  <inkml:trace contextRef="#ctx0" brushRef="#br1" timeOffset="21">1614 2857 2146 0 0,'0'-26'1121'0'0,"0"26"0"0"0,0 0-96 0 0,0 0 0 0 0,0 0-64 0 0,0 0-320 0 0,26 0 31 0 0,0 0-31 0 0,1 0-161 0 0,26 0 33 0 0,0 0-1 0 0,0 0 1 0 0,26 0-97 0 0,-26 0-128 0 0,26 0 33 0 0,1 0-129 0 0,-1 0-64 0 0,0 0-96 0 0,1 0 64 0 0,-27 26-64 0 0,26-26 0 0 0,-26 0 0 0 0,26 27-64 0 0,-26-27-128 0 0,0 26-449 0 0,0-26-768 0 0,-26 27-1570 0 0,-1-1-3202 0 0</inkml:trace>
  <inkml:trace contextRef="#ctx0" brushRef="#br1" timeOffset="22">952 3334 1089 0 0,'0'0'833'0'0,"0"-27"224"0"0,0 27-64 0 0,0 0-64 0 0,0 0 32 0 0,0 0-129 0 0,0 0-191 0 0,0 0-65 0 0,0-26-31 0 0,27 26 0 0 0,-1 0 31 0 0,-26 0-128 0 0,53 0 1 0 0,-27 0-1 0 0,27 0-127 0 0,0 0 63 0 0,0 0-160 0 0,27 0-32 0 0,-1 26-96 0 0,0-26 65 0 0,27 27-65 0 0,0-27-32 0 0,-27 26-32 0 0,27-26-64 0 0,-26 27-32 0 0,-1-1-257 0 0,-26-26-415 0 0,0 27-129 0 0,0-1-1121 0 0,0-26-3523 0 0</inkml:trace>
  <inkml:trace contextRef="#ctx0" brushRef="#br1" timeOffset="23">317 5212 673 0 0,'0'0'1281'0'0,"0"0"-320"0"0,0 0 64 0 0,0 0-128 0 0,0 0-1 0 0,0 0-63 0 0,0 0-96 0 0,0 0-353 0 0,0 0-127 0 0,27 0 95 0 0,-1 0 0 0 0,0-26-96 0 0,27 26 65 0 0,0 0 31 0 0,0 0 0 0 0,0 0-63 0 0,0 0-129 0 0,0 0-32 0 0,26 0-32 0 0,-26-27-32 0 0,27 27-32 0 0,-27 0 0 0 0,-1 0-64 0 0,1-26 32 0 0,-26 26 32 0 0,26 0-192 0 0,-27 0-417 0 0,27 0-1152 0 0,-26 0-2467 0 0</inkml:trace>
  <inkml:trace contextRef="#ctx0" brushRef="#br1" timeOffset="24">344 6059 320 0 0,'0'0'1602'0'0,"0"0"-769"0"0,0 0 224 0 0,0 0 96 0 0,0 0 32 0 0,0 0-256 0 0,0 0-225 0 0,26 0-95 0 0,27 0 32 0 0,-27-27 31 0 0,27 27 129 0 0,27 0-192 0 0,-27-26-97 0 0,26 26-64 0 0,0-26-31 0 0,1 26-129 0 0,-1 0-32 0 0,0-27-96 0 0,-26 27-63 0 0,27 0-1 0 0,-1-26-64 0 0,1 26-64 0 0,-1 0 32 0 0,0-27 32 0 0,1 27-64 0 0,-27 0-128 0 0,-1 0-193 0 0,-25 0-1120 0 0,-1 0-1602 0 0,1 27-2402 0 0</inkml:trace>
  <inkml:trace contextRef="#ctx0" brushRef="#br1" timeOffset="25">476 6906 865 0 0,'0'0'608'0'0,"-27"0"-63"0"0,27 0 128 0 0,-26 0 159 0 0,26 0 65 0 0,0 0-256 0 0,-27 0 31 0 0,27 0 33 0 0,0 0-32 0 0,0 0-33 0 0,0 0-127 0 0,0 0-193 0 0,0 0-64 0 0,0 0 1 0 0,27 0-1 0 0,-1 0 224 0 0,1 0-95 0 0,26-27-33 0 0,0 27 32 0 0,0 0-95 0 0,26 0 95 0 0,-26 0-160 0 0,26 0 0 0 0,1 0-160 0 0,-1 0 33 0 0,0 0-33 0 0,1 0-32 0 0,-1 0 0 0 0,-26 0 0 0 0,26 0-32 0 0,-26 0 0 0 0,0 0-32 0 0,-26 0-96 0 0,26 0-385 0 0,-27 0-800 0 0,1 27-2018 0 0,-1-1-3748 0 0</inkml:trace>
  <inkml:trace contextRef="#ctx0" brushRef="#br1" timeOffset="26">396 8096 96 0 0,'0'0'1217'0'0,"0"0"-352"0"0,0-26 320 0 0,0 26 0 0 0,0 0-32 0 0,0 0-192 0 0,0 0-64 0 0,0 0-96 0 0,0 0-225 0 0,0 0-63 0 0,0 0-161 0 0,27 0 65 0 0,-27 0 63 0 0,26 0 1 0 0,27 0-33 0 0,-26 0-96 0 0,-1 0-31 0 0,27 0-97 0 0,0 0 0 0 0,-26 0-32 0 0,25 0 32 0 0,28 0-63 0 0,-27 0-33 0 0,0 0-32 0 0,26 0-64 0 0,-26 26 0 0 0,0-26 0 0 0,26 0-32 0 0,1 0 32 0 0,-1 27-32 0 0,-26-27 64 0 0,26 0-64 0 0,-26 0-96 0 0,0 26-160 0 0,0-26-673 0 0,-27 27-1025 0 0,1-27-2146 0 0</inkml:trace>
  <inkml:trace contextRef="#ctx0" brushRef="#br1" timeOffset="27">370 9207 865 0 0,'0'0'737'0'0,"0"0"31"0"0,0 0 225 0 0,0-26 32 0 0,0 26-256 0 0,0 0 0 0 0,0 0 31 0 0,0 0 65 0 0,0 0-128 0 0,0-26-129 0 0,0 26-191 0 0,26 0 31 0 0,-26 0 1 0 0,27 0-65 0 0,-1 0 0 0 0,1 0 1 0 0,-1 0-97 0 0,27 0 96 0 0,0 0-159 0 0,0 0-33 0 0,0 0-64 0 0,0 0 0 0 0,26 0 32 0 0,1-27-96 0 0,-27 27 32 0 0,26-26-64 0 0,0 26 0 0 0,1-27 0 0 0,-1 27 0 0 0,0-26-32 0 0,-26 26 0 0 0,27-27 0 0 0,-27 27-96 0 0,0 0-288 0 0,-1 0-321 0 0,-25 0-640 0 0,-1 0-1057 0 0,-26 0-1346 0 0</inkml:trace>
  <inkml:trace contextRef="#ctx0" brushRef="#br1" timeOffset="28">185 10398 801 0 0,'0'0'1057'0'0,"0"-26"64"0"0,0 26-64 0 0,0 0-224 0 0,0 0-257 0 0,26 0 97 0 0,-26 0-129 0 0,27 0-95 0 0,-1 0 31 0 0,1 0-63 0 0,-1 0 31 0 0,27 0-192 0 0,0 0 97 0 0,0 0-65 0 0,0 0-96 0 0,26 0-64 0 0,1 0 0 0 0,-1 0-96 0 0,0 0 96 0 0,27 0-31 0 0,0-27 31 0 0,0 27-32 0 0,26 0 32 0 0,-26 0-96 0 0,26-26 32 0 0,-26 26-64 0 0,-27 0 0 0 0,1 0-32 0 0,-27 0-32 0 0,0 0-224 0 0,-27 0-545 0 0,-26 0-1057 0 0,27 26-1922 0 0</inkml:trace>
  <inkml:trace contextRef="#ctx0" brushRef="#br1" timeOffset="29">370 4101 224 0 0,'0'0'481'0'0,"0"0"31"0"0,0 0-127 0 0,0 0 63 0 0,0 0 0 0 0,0 0-31 0 0,0-26-65 0 0,0 26-32 0 0,0 0 33 0 0,0 0-65 0 0,0 0 32 0 0,0 0-31 0 0,0 0-65 0 0,0 0 32 0 0,0-27 64 0 0,0 27-127 0 0,0 0 31 0 0,0 0-96 0 0,26 0-64 0 0,-26-26 32 0 0,0 26-32 0 0,0 0-32 0 0,27 0 0 0 0,-27-27 32 0 0,26 27-64 0 0,-26-26 64 0 0,0 26-32 0 0,27 0-32 0 0,-27-27 96 0 0,26 27 32 0 0,-26-26 1 0 0,0 26-1 0 0,27 0-64 0 0,-27 0 32 0 0,26-27-32 0 0,-26 27 32 0 0,0 0 0 0 0,27-26-32 0 0,-27 26-64 0 0,0 0 96 0 0,26-27-96 0 0,-26 27 32 0 0,27-26 0 0 0,-27 26 0 0 0,26-27 0 0 0,-26 27 0 0 0,27-26 32 0 0,-27 26 33 0 0,26-26-1 0 0,-26 26 32 0 0,26-27 0 0 0,-26 27 0 0 0,0-26-32 0 0,27 26 32 0 0,-27-27-32 0 0,26 27 0 0 0,-26-26-96 0 0,27 26 32 0 0,-1-27 65 0 0,-26 27-65 0 0,27-26 0 0 0,-1-1 0 0 0,-26 27 0 0 0,27-26-32 0 0,-27 26 32 0 0,26-27 0 0 0,-26 27-32 0 0,27-26 32 0 0,-1 26 0 0 0,0-26 0 0 0,-26 26 32 0 0,27-27-64 0 0,-1 1 64 0 0,1 26 0 0 0,-27-27-32 0 0,26 1 32 0 0,1 26 0 0 0,-1-27-32 0 0,1 1 32 0 0,-27 26-32 0 0,26-27 64 0 0,1 1-32 0 0,-27 26 33 0 0,26-27 31 0 0,-26 27-64 0 0,27-26 64 0 0,-27 26 0 0 0,26-27-64 0 0,0 27 0 0 0,-26-26 0 0 0,27 26-32 0 0,-1-26-32 0 0,1-1 32 0 0,-27 27 64 0 0,26-26-64 0 0,1-1 32 0 0,-1 1-64 0 0,1 26 64 0 0,-1-27-32 0 0,1 1 0 0 0,-1-1 33 0 0,-26 27-65 0 0,26-26 32 0 0,1 26 0 0 0,-1-27-32 0 0,1 27 0 0 0,-27-26 32 0 0,26 0 32 0 0,1 26-32 0 0,-1-27-64 0 0,-26 27 64 0 0,27-26-32 0 0,26-1 0 0 0,-27 27 32 0 0,1-26-32 0 0,-1-1 0 0 0,0 1 0 0 0,1 26 0 0 0,-1-27 0 0 0,1 1 0 0 0,-1 26 32 0 0,1-27-32 0 0,-27 27 0 0 0,26-26 0 0 0,-26-1 0 0 0,27 27 32 0 0,-1-26-32 0 0,-26 26 0 0 0,27-26 0 0 0,-1-1 0 0 0,0 1 0 0 0,1-1 0 0 0,-1 1 32 0 0,1 26-32 0 0,-1-27 0 0 0,1 1 0 0 0,-27 26 0 0 0,26-27 32 0 0,1 1-32 0 0,-27 26 0 0 0,26-27 0 0 0,-26 1 0 0 0,27 26 0 0 0,-27-26 0 0 0,0 26 0 0 0,26-27 32 0 0,1 1-32 0 0,-1-1 0 0 0,0 27 0 0 0,1-53-32 0 0,-1 53 64 0 0,27-26-64 0 0,-26-1 32 0 0,-1 1 0 0 0,1-1 0 0 0,-1 27 0 0 0,1-26 0 0 0,-1-1 0 0 0,0 27 0 0 0,1-26 0 0 0,-1 26 0 0 0,1-26 0 0 0,-1-1 0 0 0,1 27 32 0 0,-1-26-32 0 0,1-1 0 0 0,-1 27 0 0 0,27-26 0 0 0,-53-1 0 0 0,27 27 0 0 0,25-26 0 0 0,-52 26 32 0 0,27-27-32 0 0,-27 27 0 0 0,0 0 64 0 0,26-26-64 0 0,-26 26 0 0 0,0 0 0 0 0,0 0 0 0 0,0-27 0 0 0,0 27 0 0 0,27 0 0 0 0,-27 0 0 0 0,26-26 0 0 0,-26 26 0 0 0,27-26 0 0 0,-1 26 0 0 0,1-27 0 0 0,-27 27 0 0 0,26-26 0 0 0,1 26 0 0 0,-1-27 0 0 0,0 27 0 0 0,1-26 0 0 0,-1 26 0 0 0,1-27 0 0 0,-27 27 0 0 0,26-26 0 0 0,1-1 0 0 0,-27 27 0 0 0,26-26 0 0 0,1-1 0 0 0,-1 1 0 0 0,1 26 0 0 0,-1-27 0 0 0,-26 27-96 0 0,27 0 256 0 0,-27-26 0 0 0,0 26-96 0 0,0 0 0 0 0,0 0-32 0 0,0-26-32 0 0,0 26 0 0 0,0 0 0 0 0,0-27 0 0 0,0 27 0 0 0,0 0 0 0 0,26-26-32 0 0,-26 26 32 0 0,0-27 0 0 0,0 27-32 0 0,26 0 32 0 0,-26-26-32 0 0,27 26 0 0 0,-27-27 0 0 0,26 27-128 0 0,-26 0-288 0 0,27 0-161 0 0,-27 0-96 0 0,0 0-95 0 0,0 0-65 0 0,0 0-64 0 0,0 0-192 0 0,0 0-545 0 0,0 0-832 0 0</inkml:trace>
  <inkml:trace contextRef="#ctx0" brushRef="#br1" timeOffset="30">1058 4022 320 0 0,'0'0'609'0'0,"26"-27"-1"0"0,-26 27-31 0 0,27-26 128 0 0,-27-1-33 0 0,26 27-95 0 0,1-26-97 0 0,-27-1-63 0 0,26 27-1 0 0,-26-26-64 0 0,27 26-31 0 0,-1-27-129 0 0,-26 1 32 0 0,27 26-32 0 0,-27-27-128 0 0,0 27 97 0 0,26-26-129 0 0,-26 26 64 0 0,27-26 0 0 0,-1-1-64 0 0,0 1 96 0 0,-26-1-64 0 0,27 27 0 0 0,-1-26 64 0 0,1-1-96 0 0,-1 1 128 0 0,1-1-32 0 0,-1 27 1 0 0,1-26-97 0 0,-1-1 64 0 0,27 1-32 0 0,-27 0-32 0 0,1-1 0 0 0,-1 27 0 0 0,1-26-32 0 0,26-1 32 0 0,-27 1 0 0 0,1-1-32 0 0,-1 1 32 0 0,1 26 0 0 0,-1-27-32 0 0,1 1 64 0 0,-27 26-64 0 0,26-27 0 0 0,0 27 0 0 0,-26-26 0 0 0,27 26 0 0 0,-27 0 32 0 0,26-27-64 0 0,-26 27 32 0 0,27-26 0 0 0,-27 26 0 0 0,26-26 0 0 0,1-1 0 0 0,-1 27 32 0 0,1-26-32 0 0,-1-1 0 0 0,1 1 0 0 0,-1 26 0 0 0,0-27 64 0 0,1 1-64 0 0,-1-1 32 0 0,-26 1-32 0 0,27 26 0 0 0,-1-27 0 0 0,-26 1 32 0 0,27 0-64 0 0,-1-1 64 0 0,1 27-32 0 0,-1-26 32 0 0,-26-1-32 0 0,27 27 32 0 0,-1-26-32 0 0,1-1 32 0 0,-27 27-32 0 0,26-26 0 0 0,-26-1 0 0 0,26 27 32 0 0,-26-26 0 0 0,27 26-32 0 0,-1-27 0 0 0,-26 1 32 0 0,27-1-32 0 0,-1 27 0 0 0,-26-26 0 0 0,27 0 32 0 0,-27 26-32 0 0,26-27 32 0 0,-26 1-32 0 0,27 26 32 0 0,-27-27 0 0 0,26 27-32 0 0,-26-26-32 0 0,0 26 32 0 0,27-27 0 0 0,-27 27 32 0 0,0-26-32 0 0,26 26 0 0 0,0-27 0 0 0,-26 1 0 0 0,27-1 0 0 0,-1 1 0 0 0,1 0 0 0 0,-1 26 0 0 0,-26-27 0 0 0,27 1 0 0 0,-1 26 0 0 0,-26-27 65 0 0,27 1-65 0 0,-27 26 0 0 0,26-27 0 0 0,1 1 0 0 0,-27 26 0 0 0,26-27 0 0 0,1 1 0 0 0,-1 26 0 0 0,0-27 0 0 0,1 1 0 0 0,-27-1 0 0 0,26 1 0 0 0,1 26 0 0 0,-1-26 0 0 0,-26-1 32 0 0,27 27-32 0 0,-27-26 0 0 0,26 26 0 0 0,-26-27 32 0 0,27 27-32 0 0,-27 0 0 0 0,26-26 32 0 0,-26-1-32 0 0,27 27 0 0 0,-1-26-32 0 0,-26-1 32 0 0,26 27 32 0 0,1-26-32 0 0,-1 26 0 0 0,1-27 0 0 0,-1 27 0 0 0,-26-26 0 0 0,27 26 0 0 0,-27-26 0 0 0,26 26 0 0 0,1-27 0 0 0,-1 27 0 0 0,-26-26 0 0 0,27 26 32 0 0,-1-27-32 0 0,1 27 0 0 0,-1-26 0 0 0,-26-1 32 0 0,26 27-32 0 0,1-26 0 0 0,-27 26 32 0 0,26-27 32 0 0,-26 27-32 0 0,0 0 32 0 0,0-26-32 0 0,0 26 96 0 0,27 0-64 0 0,-27 0-32 0 0,0 0 0 0 0,0-27 0 0 0,26 27 0 0 0,-26-26 0 0 0,27 26 0 0 0,-1-27-64 0 0,1 1 256 0 0,-27 0-127 0 0,26 26-33 0 0,1-27 0 0 0,-1 27 0 0 0,-26-26-32 0 0,26 26-64 0 0,-26-27 64 0 0,27 27 32 0 0,-27 0-32 0 0,0-26 32 0 0,26 26 0 0 0,-26 0 32 0 0,0 0 32 0 0,0 0 0 0 0,0 0 0 0 0,27-27 33 0 0,-27 27-97 0 0,0 0 64 0 0,0 0-96 0 0,0 0-64 0 0,0 0 32 0 0,0 0-32 0 0,0 0-32 0 0,0 0 64 0 0,0 0-32 0 0,0 27 0 0 0,0-27-129 0 0,0 26-960 0 0,0 1-2370 0 0</inkml:trace>
  <inkml:trace contextRef="#ctx0" brushRef="#br1" timeOffset="31">502 4260 96 0 0,'0'0'961'0'0,"0"0"-384"0"0,0 0-65 0 0,0 0-96 0 0,0 0-127 0 0,0 0 95 0 0,0 0 64 0 0,0 0 33 0 0,0 0-97 0 0,0 0-95 0 0,0 26 159 0 0,0-26 32 0 0,0 27-63 0 0,0-27 31 0 0,0 26-159 0 0,0-26-33 0 0,0 27 96 0 0,0-27-128 0 0,0 26-31 0 0,27 0-1 0 0,-27-26-32 0 0,0 27 0 0 0,0-1-64 0 0,0 1 32 0 0,0-1-32 0 0,0 1 0 0 0,0-1 33 0 0,0 1-1 0 0,0-1 0 0 0,0 1-32 0 0,26-1 0 0 0,-26 1 0 0 0,0-1-32 0 0,0 0 0 0 0,0 1-32 0 0,0-27 0 0 0,0 26 32 0 0,0 1-32 0 0,27-1-32 0 0,-27-26-32 0 0,0 27 32 0 0,0-1 32 0 0,0 1 32 0 0,26-1-64 0 0,-26 1 32 0 0,0-1-32 0 0,0 0 32 0 0,0-26-32 0 0,0 27 32 0 0,0-1-32 0 0,27 1 32 0 0,-27-1-32 0 0,0 1 0 0 0,0-27 33 0 0,0 26-33 0 0,0 1 0 0 0,0-1 0 0 0,0-26 0 0 0,0 27 32 0 0,0-27-64 0 0,26 26 64 0 0,-26 1-32 0 0,0-27 0 0 0,0 26 0 0 0,0 0 0 0 0,0-26 0 0 0,27 27 0 0 0,-27-27 32 0 0,0 26-32 0 0,0 1 0 0 0,0-27 32 0 0,0 26-64 0 0,0-26 32 0 0,0 27 32 0 0,0-1-32 0 0,0 1 0 0 0,0-1 32 0 0,0-26-64 0 0,26 27 64 0 0,-26-1-32 0 0,0 0 32 0 0,0 1-32 0 0,0-1 32 0 0,0 1-32 0 0,0-1 0 0 0,0 1 0 0 0,0-1 32 0 0,0 1 32 0 0,0-1 0 0 0,0 1 32 0 0,0-1 64 0 0,0 1-64 0 0,0-1 96 0 0,0 0-96 0 0,0-26 1 0 0,0 27-33 0 0,0-27 32 0 0,0 26 0 0 0,0 1 0 0 0,0-1 32 0 0,0-26-128 0 0,0 27 64 0 0,26-1 96 0 0,-26 1-64 0 0,0-1 32 0 0,0-26-31 0 0,0 27 63 0 0,0-1-64 0 0,0 0-32 0 0,0 1 32 0 0,0-1 192 0 0,0 1-96 0 0,0-1-31 0 0,0 1-1 0 0,0-1 64 0 0,0 1-32 0 0,0-1-96 0 0,0 1 64 0 0,0-1-32 0 0,0 1-64 0 0,0-1 1 0 0,0 0-33 0 0,0 1 32 0 0,0-1 0 0 0,0 27 64 0 0,0-26-64 0 0,0-1 0 0 0,27 1 0 0 0,-27-27 64 0 0,0 26-32 0 0,0 1 0 0 0,0-1-32 0 0,0 0 32 0 0,0 1-64 0 0,0-27 33 0 0,0 26-33 0 0,0 1 0 0 0,0-1 32 0 0,0 1-32 0 0,0-1-32 0 0,0 1 32 0 0,0-1 0 0 0,0 27-64 0 0,0-53 64 0 0,0 27 32 0 0,0-1 0 0 0,0 0-64 0 0,0 27 64 0 0,0-26 0 0 0,0-1 64 0 0,0 1-32 0 0,0-1 96 0 0,0 1 1 0 0,0-1-193 0 0,-27 1 128 0 0,27-1-64 0 0,0 0 0 0 0,0 1 64 0 0,0-1-64 0 0,0 1-64 0 0,0-1 0 0 0,0 1 0 0 0,0-1 32 0 0,0 1 32 0 0,0-1-64 0 0,0 1 64 0 0,0-1-64 0 0,0 1 32 0 0,0 25-32 0 0,0-25 64 0 0,0 26 0 0 0,0 0 0 0 0,0-27-32 0 0,0 27 0 0 0,0 0 32 0 0,0 0 33 0 0,-26 0-1 0 0,26 0 0 0 0,0 0 96 0 0,0-27-128 0 0,0 1 32 0 0,0 26-32 0 0,0-27 0 0 0,0 0-96 0 0,0 1 32 0 0,0 26 32 0 0,0-27 0 0 0,0 1 32 0 0,0-1-32 0 0,0 27 32 0 0,0-26-64 0 0,0 25 32 0 0,0-25-32 0 0,0-1 32 0 0,0 1 0 0 0,0 26-32 0 0,0 0 65 0 0,-26 0-33 0 0,-1 0 64 0 0,27-1 32 0 0,-26 1-64 0 0,26 0 96 0 0,0 0-96 0 0,-27 0 32 0 0,27 0-32 0 0,0-27-32 0 0,0 27 32 0 0,0-26 0 0 0,-26 26-32 0 0,26-27 0 0 0,0 1-64 0 0,0-1 64 0 0,0 1-32 0 0,0-1 0 0 0,0 1-32 0 0,26-1 64 0 0,-26 0-32 0 0,0 1 0 0 0,0-1 0 0 0,0 1 0 0 0,0-1-32 0 0,0 1 64 0 0,0-1-32 0 0,0 27 64 0 0,0 0-31 0 0,0-27-1 0 0,0 27 0 0 0,0-26-32 0 0,0-1 32 0 0,0 27-32 0 0,0-26-32 0 0,0-1 64 0 0,0 1 0 0 0,0 26 0 0 0,0-27 0 0 0,0 0-32 0 0,0 1 0 0 0,0 26 0 0 0,0-27 0 0 0,0 1 32 0 0,0-1 32 0 0,0 1-128 0 0,0-1 0 0 0,0 1 32 0 0,0-1 0 0 0,0 0 32 0 0,0 27 0 0 0,0-26-32 0 0,0 26 64 0 0,0-27-32 0 0,0 27 0 0 0,0-26 0 0 0,0-1 0 0 0,0 1 0 0 0,0-1 0 0 0,0 0 0 0 0,0 1 0 0 0,0-1 0 0 0,0 1 0 0 0,0 26 0 0 0,0-27 32 0 0,0 1-32 0 0,0 26 0 0 0,0-27 0 0 0,0 0-32 0 0,0 27 32 0 0,0-26-32 0 0,0 26 0 0 0,0-27-97 0 0,0 27-95 0 0,0-26-224 0 0,0-1-65 0 0,0 1-319 0 0,27-1-610 0 0,-27-26-1601 0 0,26 0-1473 0 0</inkml:trace>
  <inkml:trace contextRef="#ctx0" brushRef="#br1" timeOffset="32">952 4154 96 0 0,'0'0'288'0'0,"0"0"65"0"0,0 0-225 0 0,0 0 64 0 0,0 0-64 0 0,0 0-64 0 0,0 0-32 0 0,0 0 0 0 0,0 0 32 0 0,0 0 32 0 0,0 0 0 0 0,0 0 65 0 0,0 0 159 0 0,0 0 160 0 0,0 0 193 0 0,0 0 64 0 0,0 0-97 0 0,0 0-63 0 0,0 0 31 0 0,0 0-95 0 0,0 0-97 0 0,0 0-63 0 0,0 0-65 0 0,0 0-64 0 0,0 0-64 0 0,0 0-64 0 0,0 0-32 0 0,0 0 65 0 0,0 26 191 0 0,0-26 0 0 0,0 0-64 0 0,0 0-31 0 0,0 27-33 0 0,0-27 96 0 0,0 26-96 0 0,0 1 65 0 0,0-27-97 0 0,0 26 0 0 0,0 1-32 0 0,0-1-32 0 0,0 1 0 0 0,0-1-64 0 0,0 0 96 0 0,0 27-64 0 0,0-26-32 0 0,0-1 32 0 0,0 27 0 0 0,0-26-31 0 0,0 26 31 0 0,0-27-96 0 0,27 27 96 0 0,-27-27 32 0 0,0 1-64 0 0,0 26 0 0 0,0-27 0 0 0,0 1 32 0 0,0-1-32 0 0,26 1 32 0 0,-26-1 0 0 0,0 1-64 0 0,0-1 0 0 0,0 0 64 0 0,0 1-32 0 0,0-1 32 0 0,0 1-32 0 0,26-27 0 0 0,-26 26 32 0 0,0 1 0 0 0,0-1 0 0 0,0 1-64 0 0,0-1 32 0 0,0-26 32 0 0,27 27-31 0 0,-27-1-1 0 0,0 1 0 0 0,0-1 32 0 0,0 0-32 0 0,0 1 0 0 0,0-27 0 0 0,0 26-32 0 0,0 1 32 0 0,0-27 0 0 0,26 26-32 0 0,-26-26 32 0 0,0 27 64 0 0,0-1 0 0 0,0-26-64 0 0,0 27 96 0 0,0-27-64 0 0,0 26 0 0 0,0 1-64 0 0,0-27 64 0 0,0 26 0 0 0,0 0 0 0 0,0 1 33 0 0,0-1-97 0 0,0 1 160 0 0,0-1-128 0 0,0 27 128 0 0,0-26-32 0 0,0-1 0 0 0,0 1 64 0 0,0 26 0 0 0,0-27-127 0 0,0 0 63 0 0,0 1-64 0 0,0-1 32 0 0,0 1 0 0 0,0-27-64 0 0,0 26-32 0 0,0 1 96 0 0,0-1 0 0 0,0 1 32 0 0,0-27-32 0 0,0 26 64 0 0,0 1-31 0 0,0-1-1 0 0,0 0-64 0 0,0 1 96 0 0,0-27-96 0 0,0 26 0 0 0,0 1 0 0 0,0-1-32 0 0,0 1 0 0 0,0-1 0 0 0,0 1 0 0 0,0-1 32 0 0,0 1-32 0 0,0-1 0 0 0,0 1-32 0 0,0-1 0 0 0,0 0 0 0 0,0 1-32 0 0,0 26 96 0 0,0-27 0 0 0,0 1-64 0 0,0-1 32 0 0,0 27-32 0 0,0-26 33 0 0,0-1-1 0 0,0 0 0 0 0,0 27-64 0 0,0-26 32 0 0,0 26 32 0 0,0 0 0 0 0,0-27 0 0 0,0 27 0 0 0,0 0 32 0 0,0 0-32 0 0,0-27 0 0 0,0 27 96 0 0,0 0-96 0 0,0-26 32 0 0,0 26-64 0 0,0-1 64 0 0,0-25 0 0 0,0 26-64 0 0,0 0 64 0 0,0-27 0 0 0,0 27-32 0 0,0 0 32 0 0,0-26-32 0 0,0 25 0 0 0,0 1-64 0 0,0 0 64 0 0,0 0 0 0 0,0 0 0 0 0,0 0 0 0 0,0-27 1 0 0,0 27-1 0 0,0 0 0 0 0,0-26-32 0 0,0-1 0 0 0,0 27 0 0 0,0-26 32 0 0,0-1-32 0 0,0 27 32 0 0,0-27 32 0 0,0 27-32 0 0,0-26 64 0 0,0 26-160 0 0,0-27 128 0 0,0 27 0 0 0,0-26-32 0 0,-26 25 0 0 0,26-25-32 0 0,0 26 0 0 0,0-27 64 0 0,0 1-64 0 0,0-1 0 0 0,0 1 0 0 0,26-1 0 0 0,-26 27 0 0 0,0-26 0 0 0,0-1 0 0 0,0 0 0 0 0,0 1 32 0 0,0-1-32 0 0,0 27 32 0 0,0-26-32 0 0,0 26 32 0 0,0-27-32 0 0,0 1 0 0 0,0 25 32 0 0,0-25-32 0 0,0-1-32 0 0,0 1 32 0 0,0-1 32 0 0,0 27-64 0 0,0-26 32 0 0,0-1 32 0 0,0 1-32 0 0,0 26 0 0 0,0-27 32 0 0,0 0-32 0 0,0 27 0 0 0,0-26 0 0 0,0 26 0 0 0,0-27 32 0 0,27 27-32 0 0,-27 0 0 0 0,0-27 32 0 0,0 27-32 0 0,0 0 0 0 0,0 0 0 0 0,0-26 0 0 0,0 26 0 0 0,0-27-32 0 0,0 27 64 0 0,0-27-32 0 0,0 27-32 0 0,0-26 32 0 0,0 26 32 0 0,0-27 32 0 0,0 1-160 0 0,0 26 96 0 0,0-53-32 0 0,0 26 0 0 0,0 0 0 0 0,0 1 32 0 0,0-1 0 0 0,0-26 0 0 0,0 27 0 0 0,0-1 0 0 0,0-26 0 0 0,0 27 0 0 0,0-27 0 0 0,0 26 32 0 0,0 1-32 0 0,0-1-32 0 0,0-26 64 0 0,0 27 0 0 0,0 26-32 0 0,0-27 0 0 0,0 0 0 0 0,0 27 64 0 0,0-26-64 0 0,0-1 0 0 0,0 1 0 0 0,0-27-32 0 0,0 26 64 0 0,0 1-64 0 0,0-27 32 0 0,0 26 32 0 0,0 1 0 0 0,0-27 64 0 0,0 26-32 0 0,0 0-64 0 0,0-26 32 0 0,0 27 0 0 0,0-27 33 0 0,0 0-33 0 0,0 0 0 0 0,0 0 0 0 0,0 0-32 0 0,0 0 0 0 0,0 0 0 0 0,0 0-32 0 0,0 0-65 0 0,0 0-511 0 0,0 0-833 0 0,0-27-1026 0 0,0 1-1440 0 0,0 0-3973 0 0</inkml:trace>
  <inkml:trace contextRef="#ctx0" brushRef="#br0" timeOffset="33">4286 185 1954 0 0,'0'-26'1409'0'0,"0"26"-32"0"0,0 0-287 0 0,0 0 159 0 0,0-27-64 0 0,0 27-256 0 0,0 0-97 0 0,0 0-191 0 0,0 0 32 0 0,26-26-1 0 0,-26 26-127 0 0,0-27-1 0 0,27 27 33 0 0,-1-26 96 0 0,-26 26-1 0 0,27 0-95 0 0,-1-27-33 0 0,-26 27-31 0 0,27 0-65 0 0,-27 0-95 0 0,26-26-1 0 0,-26 26-96 0 0,27 0-64 0 0,-27 0-64 0 0,0 0 1 0 0,26 0-65 0 0,-26 26-32 0 0,0-26-32 0 0,0 27 32 0 0,0-27 64 0 0,0 26-32 0 0,0 27 96 0 0,-26-26-96 0 0,-1-1-64 0 0,1 1 64 0 0,-1-1 0 0 0,1 27-32 0 0,-1-27 0 0 0,27 1 0 0 0,0-27-32 0 0,-26 26 0 0 0,26 1 0 0 0,0-27 0 0 0,0 0 0 0 0,0 0 0 0 0,0 26 0 0 0,0-26-32 0 0,0 0 32 0 0,0 0 0 0 0,0 0 32 0 0,26 0-32 0 0,-26 0 32 0 0,27 0 0 0 0,-1 0-32 0 0,-26-26 0 0 0,27 26 0 0 0,-1 0 0 0 0,-26 0-32 0 0,27 0 0 0 0,-1 0 0 0 0,0 0 0 0 0,-26 26-32 0 0,27-26-32 0 0,-1 0 96 0 0,-26 0-64 0 0,27 0-32 0 0,-27 0 32 0 0,26 27 64 0 0,-26-27-64 0 0,0 0 0 0 0,0 0 32 0 0,0 0 32 0 0,0 26 0 0 0,0-26 0 0 0,0 0 0 0 0,0 27 0 0 0,0-27 32 0 0,-26 0 0 0 0,-1 26 0 0 0,1-26 0 0 0,-27 27 0 0 0,27-27-32 0 0,-27 26 0 0 0,26-26 0 0 0,-26 26 0 0 0,0-26 0 0 0,27 0-32 0 0,-1 27-481 0 0,1-27-512 0 0,-1 0-608 0 0,27 0-1250 0 0,-26 0-1441 0 0,26 26-3588 0 0</inkml:trace>
  <inkml:trace contextRef="#ctx0" brushRef="#br2" timeOffset="15393">5474 3741 5157 0 0,'-10'-3'7217'0'0,"19"-4"-5394"0"0,22-5-1638 0 0,1 1 303 0 0,0 1-1 0 0,1 2 1 0 0,0 1 0 0 0,1 1 0 0 0,22 0-488 0 0,-54 6 3 0 0,-1 0 1 0 0,1 1-1 0 0,0-1 0 0 0,-1 0 0 0 0,1 0 1 0 0,0 1-1 0 0,-1-1 0 0 0,1 1 0 0 0,-1 0 1 0 0,1-1-1 0 0,0 1 0 0 0,-1 0 0 0 0,0 0 0 0 0,1 0 1 0 0,-1 0-1 0 0,0 0 0 0 0,1 0 0 0 0,-1 0 1 0 0,0 1-1 0 0,0-1 0 0 0,0 0 0 0 0,0 1 1 0 0,0-1-1 0 0,0 1 0 0 0,0-1 0 0 0,-1 1 1 0 0,1-1-1 0 0,0 1 0 0 0,-1-1 0 0 0,1 1 0 0 0,-1 0 1 0 0,0-1-1 0 0,1 1 0 0 0,-1 0 0 0 0,0 0 1 0 0,0-1-1 0 0,0 1 0 0 0,-1 0 0 0 0,1-1 1 0 0,0 1-1 0 0,0 0 0 0 0,-1 0-3 0 0,0 6 22 0 0,0 0 1 0 0,-1-1-1 0 0,0 1 1 0 0,0-1-1 0 0,-1 0 0 0 0,0 0 1 0 0,0 0-1 0 0,-3 5-22 0 0,-4 5 55 0 0,9-14-43 0 0,-1 1 0 0 0,0-1 0 0 0,0 0 0 0 0,0 0 0 0 0,0 0 0 0 0,0 0 0 0 0,0 0 0 0 0,-1-1 0 0 0,0 1 0 0 0,1-1 0 0 0,-4 3-12 0 0,1-1-31 0 0,3-3 625 0 0,2-8-388 0 0,3 6-222 0 0,0 0 1 0 0,-1 1-1 0 0,1-1 1 0 0,0 0 0 0 0,0 1-1 0 0,0-1 1 0 0,0 1-1 0 0,0 0 1 0 0,0 0-1 0 0,0 0 1 0 0,3 1 15 0 0,-1-1-44 0 0,7 0 35 0 0,-1 0 0 0 0,0 1 0 0 0,1 0 0 0 0,-1 1 0 0 0,0 1 0 0 0,0-1 0 0 0,0 1 0 0 0,-1 1 0 0 0,8 3 9 0 0,-14-5-2 0 0,0 1 1 0 0,0-1-1 0 0,-1 1 0 0 0,1-1 1 0 0,0 1-1 0 0,-1 0 0 0 0,0 1 1 0 0,0-1-1 0 0,0 1 0 0 0,0-1 1 0 0,-1 1-1 0 0,1 0 0 0 0,-1 0 1 0 0,0 0-1 0 0,0 0 0 0 0,0 0 1 0 0,-1 0-1 0 0,1 1 0 0 0,-1-1 1 0 0,0 0-1 0 0,0 1 0 0 0,-1-1 1 0 0,1 1-1 0 0,-1-1 0 0 0,0 5 2 0 0,-1-5 29 0 0,1 1 0 0 0,-1-1-1 0 0,0 0 1 0 0,0 1-1 0 0,0-1 1 0 0,-1 0-1 0 0,0 0 1 0 0,0 0-1 0 0,0 0 1 0 0,0 0-1 0 0,0 0 1 0 0,-1 0-1 0 0,1-1 1 0 0,-1 1-1 0 0,0-1 1 0 0,0 0-1 0 0,-1 0 1 0 0,1 0 0 0 0,-1 0-1 0 0,-2 2-28 0 0,-12 6 275 0 0,0 0 1 0 0,-1 0-1 0 0,-19 6-275 0 0,16-7 93 0 0,-17 8 1 0 0,-2-2-1 0 0,1-2 1 0 0,-2-2 0 0 0,0-2-1 0 0,0-1 1 0 0,0-3 0 0 0,-1-1 0 0 0,0-2-1 0 0,-19-2-93 0 0,26-6-207 0 0,22-3-1443 0 0,13 7 1432 0 0,1 1-1 0 0,0-1 1 0 0,0 1-1 0 0,-1-1 1 0 0,1 1-1 0 0,0-1 1 0 0,0 1-1 0 0,0-1 1 0 0,0 0-1 0 0,0 1 1 0 0,0-1-1 0 0,0 1 1 0 0,0-1-1 0 0,0 1 1 0 0,0-1-1 0 0,0 0 1 0 0,0 1-1 0 0,0-1 1 0 0,0 1-1 0 0,0-1 1 0 0,1 1-1 0 0,-1-1 1 0 0,0 1-1 0 0,0-1 1 0 0,1 1-1 0 0,-1-1 1 0 0,0 1 218 0 0,9-9-5478 0 0</inkml:trace>
  <inkml:trace contextRef="#ctx0" brushRef="#br2" timeOffset="16281.834">6029 3713 96 0 0,'12'-3'1657'0'0,"0"1"0"0"0,-1 0-1 0 0,1 0 1 0 0,8 1-1657 0 0,81 4 2358 0 0,-96-3-2282 0 0,0 0 1 0 0,-1 1-1 0 0,1 0 0 0 0,0 0 1 0 0,-1 0-1 0 0,1 0 1 0 0,-1 1-1 0 0,1-1 1 0 0,-1 1-1 0 0,0 0 1 0 0,0 1-1 0 0,0-1 1 0 0,0 1-1 0 0,0 0 0 0 0,-1 0 1 0 0,1 0-1 0 0,-1 0 1 0 0,0 0-1 0 0,1 1 1 0 0,-2 0-1 0 0,1 0 1 0 0,0-1-1 0 0,-1 2 1 0 0,0-1-1 0 0,0 0 1 0 0,0 0-1 0 0,0 1 0 0 0,-1-1 1 0 0,1 3-77 0 0,0 0 151 0 0,-1 0 0 0 0,0 1-1 0 0,-1-1 1 0 0,0 0 0 0 0,0 1 0 0 0,0-1 0 0 0,-1 1 0 0 0,0-1 0 0 0,-1 0-1 0 0,1 1 1 0 0,-1-1 0 0 0,-1 0 0 0 0,0 0 0 0 0,0-1 0 0 0,0 1 0 0 0,0 0-1 0 0,-1-1 1 0 0,0 0-151 0 0,-10 14 309 0 0,0 2-58 0 0,-1-1 0 0 0,-1-1 0 0 0,-1 0 0 0 0,-1-1 0 0 0,-2 0-251 0 0,-4 8 1515 0 0,24-26-1484 0 0,0-1 0 0 0,0 1 0 0 0,0-1 0 0 0,0 1 1 0 0,0-1-1 0 0,0 1 0 0 0,0-1 0 0 0,0 1 1 0 0,0-1-1 0 0,0 1 0 0 0,0-1 0 0 0,0 1 1 0 0,0-1-1 0 0,0 1 0 0 0,1-1 0 0 0,-1 1 0 0 0,0-1 1 0 0,0 0-1 0 0,0 1 0 0 0,1-1 0 0 0,-1 1 1 0 0,0-1-1 0 0,1 0 0 0 0,-1 1 0 0 0,0-1 1 0 0,1 0-1 0 0,-1 1 0 0 0,1-1 0 0 0,-1 0 0 0 0,0 1 1 0 0,1-1-1 0 0,-1 0 0 0 0,1 0 0 0 0,-1 0 1 0 0,1 1-1 0 0,-1-1 0 0 0,1 0 0 0 0,-1 0 1 0 0,1 0-1 0 0,-1 0 0 0 0,1 0 0 0 0,-1 0 0 0 0,0 0 1 0 0,1 0-1 0 0,-1 0 0 0 0,1 0 0 0 0,-1 0 1 0 0,1 0-1 0 0,-1 0 0 0 0,1-1 0 0 0,0 1-31 0 0,300 2 889 0 0,-155-4-4580 0 0,-146 8-2897 0 0,-3 1 273 0 0</inkml:trace>
  <inkml:trace contextRef="#ctx0" brushRef="#br2" timeOffset="17829.946">3792 10059 609 0 0,'56'-15'5149'0'0,"29"10"-1965"0"0,-84 5-3159 0 0,0 0-1 0 0,-1 0 1 0 0,1 1 0 0 0,0-1-1 0 0,-1 0 1 0 0,1 1 0 0 0,0-1 0 0 0,-1 1-1 0 0,1-1 1 0 0,-1 0 0 0 0,1 1 0 0 0,-1-1-1 0 0,1 1 1 0 0,-1 0 0 0 0,1-1 0 0 0,-1 1-1 0 0,0-1 1 0 0,1 1 0 0 0,-1 0 0 0 0,0-1-1 0 0,1 1 1 0 0,-1 0 0 0 0,0-1-1 0 0,0 1 1 0 0,0 0 0 0 0,0-1 0 0 0,1 1-1 0 0,-1 0 1 0 0,0 0 0 0 0,0-1 0 0 0,-1 1-1 0 0,1 0 1 0 0,0 0 0 0 0,0-1 0 0 0,0 1-1 0 0,0 0 1 0 0,0-1 0 0 0,-1 1 0 0 0,1 0-1 0 0,0-1 1 0 0,-1 1-25 0 0,1 2 72 0 0,-1-1 1 0 0,0 1-1 0 0,0 0 0 0 0,1-1 1 0 0,-2 1-1 0 0,1-1 0 0 0,0 0 1 0 0,0 1-1 0 0,-1-1 0 0 0,1 0 1 0 0,-2 2-73 0 0,-24 15 508 0 0,-1-1 0 0 0,0-1 1 0 0,-1-1-1 0 0,-15 4-508 0 0,49-21 13 0 0,0 0-1 0 0,-1 1 1 0 0,1-1 0 0 0,0 1-1 0 0,0 0 1 0 0,-1 0-1 0 0,1 0 1 0 0,0 1-1 0 0,0 0 1 0 0,-1-1-1 0 0,1 2 1 0 0,0-1-1 0 0,2 1-12 0 0,65 27-45 0 0,-69-26 44 0 0,1-1 1 0 0,-1 0-1 0 0,0 1 0 0 0,1 0 1 0 0,-1 0-1 0 0,-1 0 0 0 0,1 0 1 0 0,0 1-1 0 0,-1-1 0 0 0,1 0 1 0 0,-1 1-1 0 0,0 0 0 0 0,0 0 1 0 0,0 2 0 0 0,-1-4 52 0 0,0-1 1 0 0,0 1-1 0 0,-1 0 1 0 0,1 0-1 0 0,-1 0 1 0 0,1 0-1 0 0,-1 0 1 0 0,1 0-1 0 0,-1 0 1 0 0,0 0-1 0 0,0 0 1 0 0,0 0-1 0 0,0 0 1 0 0,-1 0-1 0 0,1-1 1 0 0,0 1-1 0 0,-1 0 1 0 0,1 0-1 0 0,-1 0 1 0 0,0 0-1 0 0,0 0 1 0 0,1-1-1 0 0,-1 1 1 0 0,-1 0-1 0 0,1-1 1 0 0,0 1-1 0 0,0 0 1 0 0,0-1-1 0 0,-1 0 1 0 0,1 1-1 0 0,-1-1 1 0 0,0 1-53 0 0,-31 18 474 0 0,-1-1 0 0 0,-1-2 0 0 0,0-1 1 0 0,-1-2-1 0 0,-1-1 0 0 0,-20 3-474 0 0,51-14 29 0 0,0-1-1 0 0,0 0 1 0 0,-1-1 0 0 0,1 1-1 0 0,0-1 1 0 0,-1 0 0 0 0,-5-2-29 0 0,10 2-160 0 0,1 0 0 0 0,-1 0 0 0 0,1-1 0 0 0,-1 1 0 0 0,1-1 0 0 0,-1 1 0 0 0,1-1 0 0 0,-1 0 0 0 0,1 1 0 0 0,0-1 0 0 0,0 0 1 0 0,-1 0-1 0 0,1 0 0 0 0,0 0 0 0 0,0 0 0 0 0,0 0 0 0 0,0 0 0 0 0,0-1 0 0 0,0 1 0 0 0,0 0 0 0 0,0 0 0 0 0,1-1 0 0 0,-1 1 0 0 0,0-1 1 0 0,1 1-1 0 0,-1-1 0 0 0,1 1 0 0 0,-1-1 0 0 0,1 1 0 0 0,0-1 0 0 0,0 1 0 0 0,0-1 0 0 0,0 1 0 0 0,0-1 160 0 0,0-14-4559 0 0</inkml:trace>
  <inkml:trace contextRef="#ctx0" brushRef="#br2" timeOffset="18546.083">4050 10122 192 0 0,'75'-26'9482'0'0,"8"9"-7419"0"0,-70 15-2075 0 0,1 1 0 0 0,0 1 0 0 0,0 0 0 0 0,0 0 0 0 0,-1 1 0 0 0,1 1 0 0 0,0 0 0 0 0,-1 1-1 0 0,1 1 1 0 0,7 3 12 0 0,-18-6 26 0 0,0 0 1 0 0,0 0-1 0 0,0 1 0 0 0,0-1 0 0 0,0 1 0 0 0,-1 0 0 0 0,1 0 0 0 0,0 0 0 0 0,-1 0 0 0 0,1 0 1 0 0,-1 1-1 0 0,0-1 0 0 0,0 1 0 0 0,0-1 0 0 0,0 1 0 0 0,0 0 0 0 0,0 0 0 0 0,-1 0 1 0 0,1 0-1 0 0,-1 0 0 0 0,0 0 0 0 0,0 0 0 0 0,0 0 0 0 0,-1 1 0 0 0,1-1 0 0 0,-1 0 0 0 0,1 1 1 0 0,-1-1-1 0 0,-1 3-26 0 0,1 0 86 0 0,-2 1-1 0 0,1 0 1 0 0,-1-1 0 0 0,0 1 0 0 0,-1-1 0 0 0,1 1 0 0 0,-1-1 0 0 0,0 0 0 0 0,-1 0-1 0 0,0-1 1 0 0,0 1 0 0 0,0-1 0 0 0,-4 5-86 0 0,-45 47 520 0 0,16-19-24 0 0,2 2-1 0 0,-16 26-495 0 0,42-49 576 0 0,14-8 701 0 0,28-7 839 0 0,-16-2-2364 0 0,61-4 725 0 0,-1-3 1 0 0,20-7-478 0 0,-6 2 112 0 0,-58 5-167 0 0,17-2-32 0 0,-22 12-3112 0 0,-23 1 156 0 0,-4 2-2386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9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500.7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1399.677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1737.187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2416.593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2:02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1730 0 0,'0'0'4772'0'0,"0"-1"-3330"0"0,0 1-450 0 0,0 0-191 0 0,0 0-32 0 0,0 0-321 0 0,0 0-223 0 0,0 0-193 0 0,3 0-32 0 0,4-2-96 0 0,2 1-769 0 0,4 1-1538 0 0,4 0-2369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4:36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1020 1121 1569 0 0,'19'-3'8774'0'0,"41"0"-6823"0"0,96 18 473 0 0,-1 7 1 0 0,14 10-2425 0 0,-17-3 735 0 0,383 53 882 0 0,-125-21-741 0 0,-199-24-756 0 0,129 19 203 0 0,-325-54-308 0 0,564 87 323 0 0,-329-33-253 0 0,141 24 182 0 0,-43-44 211 0 0,-183-23-331 0 0,536 79 322 0 0,-689-90-469 0 0,16 5 153 0 0,-24-6-53 0 0,-19-4-64 0 0,-49-8-783 0 0,39 13-9247 0 0,13 4 1869 0 0</inkml:trace>
  <inkml:trace contextRef="#ctx0" brushRef="#br0" timeOffset="2070.687">1069 1983 384 0 0,'0'0'2579'0'0,"0"0"-1042"0"0,0 0-496 0 0,0 0 230 0 0,39 0 3891 0 0,209 2-557 0 0,124 7-3392 0 0,43 0-849 0 0,-111 8 201 0 0,-5 0-20 0 0,226 16-332 0 0,-165-6-84 0 0,-208-22-71 0 0,-47-3-36 0 0,88 14-22 0 0,-87-2 56 0 0,1-5 0 0 0,18-4-56 0 0,158 4 211 0 0,74 0 283 0 0,-228-24-270 0 0,68 13 91 0 0,-197 2-294 0 0,0 0-42 0 0,0 0-11 0 0,0 0-5 0 0,0 0-22 0 0,0 0-5 0 0,0 0 0 0 0,0 0 16 0 0,0 0 53 0 0,25 0 166 0 0,61 2-1196 0 0,-130 6-7186 0 0,36-2 3385 0 0</inkml:trace>
  <inkml:trace contextRef="#ctx0" brushRef="#br0" timeOffset="34927.166">5575 2555 801 0 0,'0'11'5432'0'0,"-2"15"-3994"0"0,-15 11-519 0 0,-2-1 0 0 0,-2 0 0 0 0,-1-2 0 0 0,-18 21-919 0 0,13-16 526 0 0,-24 32 107 0 0,-28 40-241 0 0,4 2 0 0 0,5 4 0 0 0,-23 60-392 0 0,50-87 313 0 0,-4-3 0 0 0,-4-1 0 0 0,-22 25-313 0 0,-24 19 951 0 0,-74 76-951 0 0,76-88 289 0 0,6 3 0 0 0,-55 102-289 0 0,91-140 84 0 0,-46 59 712 0 0,-71 74-796 0 0,60-79 250 0 0,-77 88-15 0 0,52-63 144 0 0,6 5-379 0 0,-13 50 193 0 0,70-105-108 0 0,46-71-33 0 0,-53 78 160 0 0,5 3-1 0 0,-42 100-211 0 0,38-60 188 0 0,-11 4-188 0 0,-77 156 116 0 0,110-201-68 0 0,-5-2 0 0 0,-33 41-48 0 0,25-39 43 0 0,6 4 0 0 0,-7 29-43 0 0,-2 3 32 0 0,-101 269 173 0 0,32-71-127 0 0,117-299-36 0 0,2 1 1 0 0,3 2 0 0 0,2 0 0 0 0,3 0-1 0 0,-2 32-42 0 0,9-49 50 0 0,-2-1 0 0 0,-1-1 0 0 0,-3 0-1 0 0,-1 0 1 0 0,-2-1 0 0 0,-1-1 0 0 0,-18 27-50 0 0,-31 42 643 0 0,-72 88-643 0 0,127-179 39 0 0,-56 62 3 0 0,54-60-2794 0 0,24-20-3969 0 0,-7 0 6057 0 0,9-5-5769 0 0</inkml:trace>
  <inkml:trace contextRef="#ctx0" brushRef="#br0" timeOffset="63895.65">3227 882 2915 0 0,'0'-1'357'0'0,"-1"1"0"0"0,0-1 1 0 0,1 0-1 0 0,-1 1 0 0 0,1-1 1 0 0,-1 1-1 0 0,0-1 0 0 0,1 1 1 0 0,-1 0-1 0 0,0-1 0 0 0,1 1 1 0 0,-1 0-1 0 0,0-1 0 0 0,0 1 0 0 0,1 0 1 0 0,-1 0-1 0 0,0 0 0 0 0,0-1 1 0 0,1 1-1 0 0,-1 0 0 0 0,0 0 1 0 0,0 0-1 0 0,0 0 0 0 0,1 1 1 0 0,-1-1-1 0 0,0 0 0 0 0,0 0 1 0 0,1 0-1 0 0,-1 1 0 0 0,0-1 0 0 0,0 0 1 0 0,1 1-1 0 0,-1-1 0 0 0,0 1-357 0 0,0 0 205 0 0,-1 1-1 0 0,1 0 0 0 0,0 0 1 0 0,0-1-1 0 0,0 1 1 0 0,0 0-1 0 0,0 0 0 0 0,0 0 1 0 0,1 1-1 0 0,-1-1 0 0 0,1 0 1 0 0,-1 0-1 0 0,1 0-204 0 0,-1 9-60 0 0,0-1 0 0 0,0 1 0 0 0,1 0-1 0 0,1-1 1 0 0,0 4 60 0 0,1-2 36 0 0,1 0 0 0 0,1 0 0 0 0,0 0 1 0 0,0-1-1 0 0,1 0 0 0 0,1 0 0 0 0,0 0 0 0 0,1 0-36 0 0,-4-5 11 0 0,1-1-1 0 0,0 1 1 0 0,0-1-1 0 0,0 0 1 0 0,1-1 0 0 0,0 1-1 0 0,-1-1 1 0 0,2 0 0 0 0,-1 0-1 0 0,0 0 1 0 0,1-1 0 0 0,0 0-1 0 0,0 0 1 0 0,0 0 0 0 0,4 0-11 0 0,-6-2 23 0 0,0 0 0 0 0,0-1 1 0 0,0 1-1 0 0,1-1 1 0 0,-1 0-1 0 0,0 0 1 0 0,0-1-1 0 0,0 1 1 0 0,0-1-1 0 0,0 0 1 0 0,0 0-1 0 0,0 0 1 0 0,0-1-1 0 0,0 1 0 0 0,0-1 1 0 0,-1 0-1 0 0,1 0 1 0 0,0-1-1 0 0,-1 1 1 0 0,0-1-1 0 0,0 1 1 0 0,0-1-1 0 0,0 0 1 0 0,0 0-1 0 0,0-1-23 0 0,2-1 18 0 0,-1-1-1 0 0,0 1 1 0 0,-1-1-1 0 0,1 0 1 0 0,-1 0 0 0 0,0 0-1 0 0,-1 0 1 0 0,1-1-1 0 0,-1 1 1 0 0,0-1 0 0 0,-1 1-1 0 0,0-1 1 0 0,0 0-1 0 0,0-4-17 0 0,-1 8 10 0 0,1 0-3 0 0,-1 1-1 0 0,1-1 1 0 0,-1 1-1 0 0,0-1 1 0 0,0 1-1 0 0,0-1 1 0 0,-1 1-1 0 0,1-1 1 0 0,0 1 0 0 0,-1-1-1 0 0,0 1 1 0 0,1-1-1 0 0,-1 1 1 0 0,0 0-7 0 0,0 1-2 0 0,0 1-1 0 0,1 0 1 0 0,-1 0 0 0 0,0-1 0 0 0,0 1 0 0 0,1 0-1 0 0,-1 0 1 0 0,0 0 0 0 0,0 0 0 0 0,1 0 0 0 0,-1 0-1 0 0,0 0 1 0 0,0 0 0 0 0,1 0 0 0 0,-1 0 0 0 0,0 0-1 0 0,1 1 1 0 0,-1-1 0 0 0,0 0 0 0 0,0 1 0 0 0,1-1-1 0 0,-1 0 1 0 0,0 1 0 0 0,1-1 0 0 0,-1 1 0 0 0,1-1-1 0 0,-1 0 1 0 0,0 1 0 0 0,1 0 0 0 0,-1-1 0 0 0,1 1-1 0 0,0-1 1 0 0,-1 1 0 0 0,1 0 0 0 0,-1-1 0 0 0,1 1-1 0 0,0 0 1 0 0,-1-1 0 0 0,1 1 0 0 0,0 0 0 0 0,0 0-1 0 0,0-1 1 0 0,0 1 0 0 0,-1 0 0 0 0,1 0 0 0 0,0-1-1 0 0,0 1 1 0 0,1 0 0 0 0,-1 0 0 0 0,0-1 0 0 0,0 1-1 0 0,0 0 1 0 0,0 0 0 0 0,1-1 2 0 0,-1 4-12 0 0,0 0-1 0 0,0 0 1 0 0,1 0 0 0 0,-1 0-1 0 0,1 0 1 0 0,0-1 0 0 0,0 1 0 0 0,1 0-1 0 0,0 1 13 0 0,2 0 3 0 0,1-1-1 0 0,-1 0 0 0 0,1 0 0 0 0,0 0 1 0 0,0-1-1 0 0,0 1 0 0 0,0-1 1 0 0,1-1-1 0 0,-1 1 0 0 0,1-1 1 0 0,0 0-1 0 0,-1 0 0 0 0,1-1 1 0 0,0 1-1 0 0,4-1-2 0 0,7 2 50 0 0,0-1 0 0 0,0-1 0 0 0,1-1 0 0 0,13-1-50 0 0,-28 0 14 0 0,0 1-1 0 0,-1-1 1 0 0,1 1-1 0 0,0-1 0 0 0,-1 0 1 0 0,1 0-1 0 0,-1-1 1 0 0,1 1-1 0 0,-1 0 1 0 0,0-1-1 0 0,0 1 1 0 0,1-1-1 0 0,-1 0 1 0 0,0 0-1 0 0,0 0 1 0 0,-1 0-1 0 0,2-1-13 0 0,28-45 132 0 0,-10 12-114 0 0,-13 26-332 0 0,9-10 514 0 0,-12 10-7618 0 0,-5 11 2490 0 0</inkml:trace>
  <inkml:trace contextRef="#ctx0" brushRef="#br0" timeOffset="64743.528">3834 1060 865 0 0,'-5'-4'6014'0'0,"-6"8"-3414"0"0,-8 10-922 0 0,17-12-1588 0 0,0 1-1 0 0,0 0 0 0 0,1-1 1 0 0,-1 1-1 0 0,1 0 1 0 0,0 0-1 0 0,-1 0 1 0 0,1 0-1 0 0,1 0 0 0 0,-1 0 1 0 0,0 0-1 0 0,1 1 1 0 0,-1-1-1 0 0,1 0 1 0 0,0 0-1 0 0,0 0 0 0 0,0 1 1 0 0,1-1-1 0 0,-1 0 1 0 0,1 0-1 0 0,0 0 1 0 0,0 0-1 0 0,0 0 0 0 0,0 0 1 0 0,0 0-1 0 0,1 0 1 0 0,-1 0-1 0 0,1-1 0 0 0,0 1 1 0 0,0 0-1 0 0,0-1 1 0 0,0 0-1 0 0,0 1 1 0 0,0-1-1 0 0,1 0 0 0 0,-1 0 1 0 0,3 2-90 0 0,3 1 46 0 0,0-1 1 0 0,0 1-1 0 0,0-1 0 0 0,1 0 1 0 0,-1-1-1 0 0,1 0 0 0 0,0-1 1 0 0,0 1-1 0 0,0-2 0 0 0,0 1 1 0 0,0-1-1 0 0,7 0-46 0 0,-8-2 32 0 0,0 1 0 0 0,-1-1-1 0 0,1-1 1 0 0,0 1 0 0 0,-1-1-1 0 0,1-1 1 0 0,-1 1 0 0 0,0-1-1 0 0,0 0 1 0 0,0-1 0 0 0,0 0-1 0 0,0 0 1 0 0,1-2-32 0 0,-5 4 10 0 0,0 0 1 0 0,0-1-1 0 0,0 1 0 0 0,-1-1 0 0 0,1 1 1 0 0,-1-1-1 0 0,0 0 0 0 0,0 0 1 0 0,0 0-1 0 0,0 0 0 0 0,0-1 0 0 0,-1 1 1 0 0,1 0-1 0 0,-1-1 0 0 0,0 1 1 0 0,0-1-1 0 0,0 0 0 0 0,0 1 0 0 0,-1-1 1 0 0,0 1-1 0 0,0-1 0 0 0,0 0 1 0 0,0 1-1 0 0,0-1 0 0 0,0 0 0 0 0,-1 1 1 0 0,0-1-1 0 0,0 1 0 0 0,0-2-10 0 0,-1 3 17 0 0,1 0 1 0 0,0 0-1 0 0,-1 1 0 0 0,1-1 0 0 0,-1 0 0 0 0,0 1 1 0 0,1-1-1 0 0,-1 1 0 0 0,0 0 0 0 0,0 0 0 0 0,0-1 1 0 0,0 1-1 0 0,0 1 0 0 0,0-1 0 0 0,0 0 0 0 0,0 0 1 0 0,0 1-1 0 0,-1-1 0 0 0,1 1 0 0 0,0 0 0 0 0,0-1 1 0 0,-1 1-18 0 0,-52-3 59 0 0,53 3-59 0 0,-17-1-197 0 0,-38 3-206 0 0,54-1-2 0 0,-1-1-1 0 0,1 1 1 0 0,0 0-1 0 0,0 0 0 0 0,0 0 1 0 0,0 0-1 0 0,0 0 1 0 0,0 1-1 0 0,0-1 0 0 0,0 1 1 0 0,0 0-1 0 0,1 0 1 0 0,-1 0-1 0 0,1 0 0 0 0,-2 1 406 0 0,-5 9-5578 0 0</inkml:trace>
  <inkml:trace contextRef="#ctx0" brushRef="#br0" timeOffset="66162.659">4256 1053 0 0 0,'0'0'774'0'0,"0"0"-160"0"0,-5 5 3430 0 0,-12 15-1687 0 0,15-16-2053 0 0,0 0 0 0 0,1 0 0 0 0,-1 0 0 0 0,1 0 1 0 0,0 0-1 0 0,0 1 0 0 0,0-1 0 0 0,1 0 0 0 0,-1 0 1 0 0,1 2-305 0 0,0-4 54 0 0,0 0 0 0 0,1 0 1 0 0,-1 0-1 0 0,0 0 0 0 0,1 0 1 0 0,-1 0-1 0 0,1 0 0 0 0,-1 0 1 0 0,1 0-1 0 0,0 0 1 0 0,0 0-1 0 0,0 0 0 0 0,0-1 1 0 0,0 1-1 0 0,1 0 0 0 0,-1-1 1 0 0,0 1-1 0 0,1-1 0 0 0,-1 1 1 0 0,1-1-1 0 0,-1 0 0 0 0,1 1 1 0 0,0-1-55 0 0,10 5 90 0 0,0 0 1 0 0,1 0-1 0 0,-1-2 1 0 0,1 1-1 0 0,0-2 1 0 0,0 1-1 0 0,0-2 1 0 0,4 1-91 0 0,-9-2 28 0 0,0-1 1 0 0,0 1-1 0 0,1-1 0 0 0,-1-1 1 0 0,0 1-1 0 0,0-1 0 0 0,0-1 1 0 0,0 0-1 0 0,0 0 0 0 0,0 0 1 0 0,-1-1-1 0 0,1 0 0 0 0,-1-1 1 0 0,2 0-29 0 0,-6 2 12 0 0,-1 1 1 0 0,1-1 0 0 0,-1 0-1 0 0,1 0 1 0 0,-1 0 0 0 0,0 0-1 0 0,0 0 1 0 0,0-1 0 0 0,0 1-1 0 0,0-1 1 0 0,-1 1 0 0 0,1-1-1 0 0,-1 0 1 0 0,0 1 0 0 0,1-1-1 0 0,-1 0 1 0 0,0 0-1 0 0,-1 0 1 0 0,1 0 0 0 0,0 0-1 0 0,-1 0 1 0 0,0 0 0 0 0,0-1-13 0 0,0 2 10 0 0,0-1 0 0 0,-1 1 0 0 0,1-1 0 0 0,-1 1 0 0 0,0-1 0 0 0,0 1 0 0 0,0 0 0 0 0,0-1 0 0 0,0 1 0 0 0,0 0 0 0 0,-1 0 0 0 0,1 0 0 0 0,-1 0 0 0 0,1 0 0 0 0,-1 0 0 0 0,0 0-1 0 0,0 0 1 0 0,0 1 0 0 0,0-1 0 0 0,0 1 0 0 0,0-1 0 0 0,0 1 0 0 0,-1 0 0 0 0,1 0 0 0 0,0 0 0 0 0,-1 0 0 0 0,0 0-10 0 0,-15-4 59 0 0,-1 0 0 0 0,1 1-1 0 0,-1 1 1 0 0,0 1 0 0 0,1 1-1 0 0,-2 0-58 0 0,10 1-309 0 0,0-1-1 0 0,0 2 0 0 0,1 0 1 0 0,-1 0-1 0 0,1 1 1 0 0,-1 0-1 0 0,1 0 0 0 0,-1 1 1 0 0,1 0-1 0 0,0 1 1 0 0,0 0-1 0 0,-5 4 310 0 0,-3 6-3512 0 0</inkml:trace>
  <inkml:trace contextRef="#ctx0" brushRef="#br0" timeOffset="74764.05">2447 1627 2530 0 0,'-1'0'196'0'0,"1"0"1"0"0,0 0-1 0 0,0 0 0 0 0,0-1 0 0 0,0 1 0 0 0,0 0 0 0 0,-1 0 0 0 0,1 0 0 0 0,0 0 0 0 0,0-1 0 0 0,0 1 1 0 0,-1 0-1 0 0,1 0 0 0 0,0 0 0 0 0,0 0 0 0 0,-1 0 0 0 0,1 0 0 0 0,0 0 0 0 0,0-1 0 0 0,-1 1 0 0 0,1 0 1 0 0,0 0-1 0 0,0 0 0 0 0,-1 0 0 0 0,1 0 0 0 0,0 0 0 0 0,0 0 0 0 0,-1 0 0 0 0,1 0 0 0 0,0 1 0 0 0,0-1 0 0 0,-1 0 1 0 0,1 0-1 0 0,0 0 0 0 0,0 0 0 0 0,-1 0 0 0 0,1 0 0 0 0,0 0 0 0 0,0 1 0 0 0,0-1 0 0 0,-1 0 0 0 0,1 0 1 0 0,0 0-1 0 0,0 0 0 0 0,0 1 0 0 0,-1-1-196 0 0,-6 17 2109 0 0,6-14-2100 0 0,0 0 0 0 0,1-1 0 0 0,-1 1 0 0 0,1 0 0 0 0,0 0 0 0 0,0-1 0 0 0,0 1-1 0 0,0 0 1 0 0,0 0 0 0 0,1 0 0 0 0,-1-1 0 0 0,1 1 0 0 0,0 0 0 0 0,0-1 0 0 0,0 2-9 0 0,4 3 23 0 0,0 0 0 0 0,0-1 0 0 0,0 0-1 0 0,1 0 1 0 0,-1 0 0 0 0,1-1 0 0 0,1 0-1 0 0,-1 0 1 0 0,1 0 0 0 0,0-1-1 0 0,0 0 1 0 0,0 0 0 0 0,1-1 0 0 0,-1 0-1 0 0,1 0 1 0 0,0-1 0 0 0,0 0 0 0 0,0 0-1 0 0,0-1 1 0 0,0 0 0 0 0,0 0 0 0 0,0-1-1 0 0,0 0 1 0 0,1-1 0 0 0,-1 0 0 0 0,0 0-1 0 0,3-1-22 0 0,-9 1 16 0 0,0 0 0 0 0,0 0-1 0 0,0 0 1 0 0,0 0-1 0 0,0 0 1 0 0,0-1 0 0 0,0 1-1 0 0,0-1 1 0 0,0 1 0 0 0,-1-1-1 0 0,1 0 1 0 0,0 0 0 0 0,-1 0-1 0 0,0 0 1 0 0,1 0-16 0 0,-1 0 19 0 0,1-1 1 0 0,-1 0 0 0 0,0 1 0 0 0,0-1-1 0 0,0 0 1 0 0,0 1 0 0 0,0-1-1 0 0,-1 0 1 0 0,1 0 0 0 0,-1 0-1 0 0,1 0 1 0 0,-1 0 0 0 0,0 1-1 0 0,-1-1 1 0 0,1 0 0 0 0,0 0-1 0 0,-1 0 1 0 0,1 0 0 0 0,-2-2-20 0 0,2 4-3 0 0,0 1-1 0 0,0-1 1 0 0,0 1 0 0 0,-1-1-1 0 0,1 1 1 0 0,0-1 0 0 0,0 0 0 0 0,0 1-1 0 0,-1-1 1 0 0,1 1 0 0 0,0-1-1 0 0,-1 1 1 0 0,1-1 0 0 0,0 1 0 0 0,-1-1-1 0 0,1 1 1 0 0,-1 0 0 0 0,1-1 0 0 0,-1 1-1 0 0,1 0 1 0 0,-1-1 0 0 0,1 1-1 0 0,-1 0 1 0 0,1-1 0 0 0,-1 1 0 0 0,0 0-1 0 0,1 0 1 0 0,-1 0 0 0 0,1 0-1 0 0,-1 0 1 0 0,1-1 0 0 0,-1 1 0 0 0,0 0-1 0 0,1 0 1 0 0,-1 0 0 0 0,1 1-1 0 0,-1-1 4 0 0,0 0-6 0 0,0 1-1 0 0,1-1 0 0 0,-1 1 1 0 0,0 0-1 0 0,1-1 0 0 0,-1 1 0 0 0,1 0 1 0 0,-1-1-1 0 0,1 1 0 0 0,-1 0 0 0 0,1 0 1 0 0,-1 0-1 0 0,1-1 0 0 0,0 1 1 0 0,-1 0-1 0 0,1 0 0 0 0,0 0 0 0 0,0 0 1 0 0,-1 0-1 0 0,1 0 0 0 0,0 0 0 0 0,0-1 1 0 0,0 1-1 0 0,0 1 7 0 0,1 1 1 0 0,-1-1-1 0 0,1 1 1 0 0,-1 0-1 0 0,1 0 1 0 0,0-1-1 0 0,0 1 1 0 0,0 0 0 0 0,0-1-1 0 0,0 1 1 0 0,1-1-1 0 0,-1 1 1 0 0,1-1-1 0 0,0 0 1 0 0,0 0 0 0 0,0 1-1 0 0,0-1 1 0 0,0 0-1 0 0,0-1 1 0 0,0 1-1 0 0,1 0 1 0 0,-1-1 0 0 0,0 1-1 0 0,1-1 1 0 0,0 0-1 0 0,-1 0 1 0 0,1 0-1 0 0,0 0 1 0 0,0 0-1 0 0,5 2 5 0 0,0-1 1 0 0,1 0-1 0 0,-1-1 0 0 0,0 0 1 0 0,1 0-1 0 0,-1-1 0 0 0,0 0 1 0 0,1 0-1 0 0,2-1-5 0 0,-10 0 9 0 0,1 0-1 0 0,-1 0 1 0 0,0 0-1 0 0,1 0 1 0 0,-1 0-1 0 0,0 0 1 0 0,0-1-1 0 0,0 1 1 0 0,0 0-1 0 0,0-1 1 0 0,-1 1-1 0 0,1-1 1 0 0,0 1 0 0 0,-1-1-1 0 0,1 1 1 0 0,-1-1-1 0 0,1 1 1 0 0,-1-1-1 0 0,0 0 1 0 0,1 1-1 0 0,-1-1 1 0 0,0 1-1 0 0,0-1 1 0 0,0 0-1 0 0,-1 1 1 0 0,1-1-1 0 0,0 0 1 0 0,0 1 0 0 0,-1-1-9 0 0,1-1-36 0 0,0 0 1 0 0,0 0 0 0 0,-1-1 0 0 0,1 1-1 0 0,-1 0 1 0 0,1 0 0 0 0,-1 0 0 0 0,0 0 0 0 0,-1 0-1 0 0,1 1 1 0 0,0-1 0 0 0,-1 0 0 0 0,1 0-1 0 0,-3-2 36 0 0,-8 0-4607 0 0,11 5 812 0 0</inkml:trace>
  <inkml:trace contextRef="#ctx0" brushRef="#br0" timeOffset="75411.003">2995 1768 801 0 0,'-3'0'551'0'0,"-1"1"0"0"0,0 0-1 0 0,1-1 1 0 0,-1 2 0 0 0,1-1 0 0 0,0 0 0 0 0,-1 1 0 0 0,1-1 0 0 0,0 1 0 0 0,0 0 0 0 0,0 0 0 0 0,0 1 0 0 0,0-1 0 0 0,1 0-1 0 0,-1 1-550 0 0,2-2 41 0 0,0-1 1 0 0,1 1-1 0 0,-1 0 0 0 0,0 0 0 0 0,0-1 0 0 0,1 1 0 0 0,-1 0 0 0 0,1 0 0 0 0,-1 0 0 0 0,1 0 0 0 0,-1 0 0 0 0,1 0 0 0 0,-1 0 0 0 0,1 0 0 0 0,0 0 0 0 0,0 0 0 0 0,-1 0 0 0 0,1 0 0 0 0,0 0 0 0 0,0 1 0 0 0,0-1 0 0 0,0 0 0 0 0,0 0 0 0 0,0 0 0 0 0,1 0 0 0 0,-1 0 0 0 0,0 0 0 0 0,1 0 0 0 0,-1 0 0 0 0,0 0 1 0 0,1 0-1 0 0,-1 0 0 0 0,1 0 0 0 0,-1 0 0 0 0,1 0 0 0 0,0 0 0 0 0,-1-1 0 0 0,1 1 0 0 0,0 0 0 0 0,0 0 0 0 0,0-1 0 0 0,-1 1 0 0 0,1 0 0 0 0,0-1 0 0 0,0 1 0 0 0,0-1 0 0 0,0 1 0 0 0,0-1 0 0 0,0 1 0 0 0,0-1 0 0 0,1 0-41 0 0,5 4 91 0 0,0-1 0 0 0,1 0 1 0 0,-1-1-1 0 0,1 1 0 0 0,-1-1 0 0 0,1-1-91 0 0,-6 0 18 0 0,0-1 0 0 0,0 0 0 0 0,0 0 0 0 0,-1 0 0 0 0,1 0 0 0 0,0 0 0 0 0,0 0 0 0 0,0 0 0 0 0,0 0 0 0 0,0-1 0 0 0,-1 1 0 0 0,1-1 0 0 0,0 1 0 0 0,0-1 0 0 0,-1 0 0 0 0,1 0 0 0 0,0 0 1 0 0,-1 0-1 0 0,1 0 0 0 0,-1 0 0 0 0,1 0 0 0 0,-1 0 0 0 0,0-1 0 0 0,1 1 0 0 0,-1 0 0 0 0,0-1 0 0 0,0 1 0 0 0,0-2-18 0 0,2 0 28 0 0,-1-1-1 0 0,0 1 1 0 0,-1-1 0 0 0,1 0 0 0 0,-1 0 0 0 0,1 0-1 0 0,-1 0 1 0 0,0 0 0 0 0,-1 0 0 0 0,1 0 0 0 0,-1 0-1 0 0,0 0 1 0 0,0 0 0 0 0,0-2-28 0 0,-1 4 4 0 0,1 0 0 0 0,-1 0 0 0 0,0 0 0 0 0,0 0 0 0 0,0 0 0 0 0,0 0 0 0 0,-1 0 0 0 0,1 1 0 0 0,0-1 0 0 0,-1 0 0 0 0,0 1 0 0 0,1-1 0 0 0,-1 1 0 0 0,0 0 0 0 0,1-1 0 0 0,-1 1 0 0 0,0 0 0 0 0,0 0 0 0 0,0 0 0 0 0,0 0 1 0 0,0 1-1 0 0,0-1 0 0 0,0 1 0 0 0,0-1 0 0 0,-1 1 0 0 0,1 0 0 0 0,0-1 0 0 0,-1 1-4 0 0,-8-2-126 0 0,-1 1 0 0 0,1 0 0 0 0,-1 0 0 0 0,1 1 0 0 0,-12 2 126 0 0,-7 9-5360 0 0,26-5 1746 0 0</inkml:trace>
  <inkml:trace contextRef="#ctx0" brushRef="#br0" timeOffset="76275.335">3185 1758 1441 0 0,'6'-20'6668'0'0,"7"5"-4483"0"0,-12 14-2107 0 0,1-1 0 0 0,0 1 1 0 0,-1 0-1 0 0,1-1 0 0 0,-1 0 1 0 0,0 1-1 0 0,0-1 0 0 0,1 0 1 0 0,-1 1-1 0 0,0-1 0 0 0,0 0 1 0 0,-1 0-1 0 0,1 0 0 0 0,0 0 0 0 0,-1 0 1 0 0,1 0-1 0 0,-1 0 0 0 0,0 0 1 0 0,1-2-79 0 0,-2 22 100 0 0,5 62 859 0 0,-3-74-907 0 0,0 0 0 0 0,0 0 0 0 0,1-1 0 0 0,0 1 0 0 0,0 0 0 0 0,0-1 0 0 0,1 1 0 0 0,0-1 0 0 0,0 0 0 0 0,0 0 0 0 0,0 0 0 0 0,1 0 0 0 0,1 1-52 0 0,1 7-1486 0 0,-6-13 1341 0 0,0 1-1 0 0,0-1 1 0 0,1 1-1 0 0,-1 0 1 0 0,0-1-1 0 0,0 1 1 0 0,0-1-1 0 0,0 1 1 0 0,1 0-1 0 0,-1-1 1 0 0,0 1-1 0 0,1-1 1 0 0,-1 1-1 0 0,0-1 1 0 0,1 1-1 0 0,-1-1 1 0 0,1 1-1 0 0,-1-1 1 0 0,0 0-1 0 0,1 1 0 0 0,-1-1 1 0 0,1 0-1 0 0,-1 1 1 0 0,1-1-1 0 0,0 0 1 0 0,-1 1-1 0 0,1-1 1 0 0,-1 0-1 0 0,1 0 1 0 0,0 0 145 0 0,1 0-3502 0 0</inkml:trace>
  <inkml:trace contextRef="#ctx0" brushRef="#br0" timeOffset="76614.598">3145 1916 769 0 0,'0'0'891'0'0,"0"0"118"0"0,5-1 3301 0 0,20-6-2598 0 0,50-15 2656 0 0,-48 13-3719 0 0,1 2 0 0 0,0 0 0 0 0,0 2 0 0 0,0 0-1 0 0,21 1-648 0 0,-48 14-5301 0 0,-4-2 737 0 0</inkml:trace>
  <inkml:trace contextRef="#ctx0" brushRef="#br0" timeOffset="78514.841">1735 9524 192 0 0,'-1'10'832'0'0,"1"1"1"0"0,1-1-1 0 0,0 0 0 0 0,0 1 0 0 0,1-1 0 0 0,1 0 1 0 0,-1 0-1 0 0,2 0 0 0 0,-1 0-832 0 0,0-5 91 0 0,0-1 1 0 0,0 1-1 0 0,0-1 0 0 0,0 1 1 0 0,1-1-1 0 0,-1 0 1 0 0,1 0-1 0 0,0-1 0 0 0,0 1 1 0 0,1-1-1 0 0,-1 0 1 0 0,1 0-1 0 0,0 0 0 0 0,0-1 1 0 0,0 0-1 0 0,0 0 0 0 0,5 2-91 0 0,-5-2 104 0 0,0 0-1 0 0,1-1 1 0 0,-1 1-1 0 0,0-1 1 0 0,1 0-1 0 0,-1 0 1 0 0,1-1-1 0 0,0 0 1 0 0,-1 0-1 0 0,1 0 1 0 0,-1 0-1 0 0,1-1 0 0 0,-1 0 1 0 0,1 0-1 0 0,3-2-103 0 0,-6 1 168 0 0,0 0-1 0 0,0 1 1 0 0,-1-1-1 0 0,1 0 1 0 0,-1 0 0 0 0,1-1-1 0 0,-1 1 1 0 0,0 0-1 0 0,0-1 1 0 0,0 1-1 0 0,0-1 1 0 0,-1 0-1 0 0,1 0 1 0 0,0 1-1 0 0,-1-1 1 0 0,0 0-1 0 0,0 0 1 0 0,0 0-1 0 0,0-1 1 0 0,-1 1-1 0 0,1 0 1 0 0,-1 0-1 0 0,1 0 1 0 0,-1-1-1 0 0,0 1 1 0 0,-1 0-1 0 0,1 0-167 0 0,1-17 734 0 0,0 15-536 0 0,0 0 0 0 0,-1 0 1 0 0,0 0-1 0 0,0 0 0 0 0,0 0 1 0 0,0 0-1 0 0,-1 0 0 0 0,0 1 1 0 0,0-1-1 0 0,0 0 0 0 0,-2-3-198 0 0,3 7 4 0 0,0 1 0 0 0,0 0-1 0 0,0 0 1 0 0,0-1 0 0 0,0 1 0 0 0,0 0-1 0 0,0 0 1 0 0,-1 0 0 0 0,1-1 0 0 0,0 1-1 0 0,0 0 1 0 0,0 0 0 0 0,0 0 0 0 0,0-1-1 0 0,-1 1 1 0 0,1 0 0 0 0,0 0 0 0 0,0 0-1 0 0,0 0 1 0 0,-1 0 0 0 0,1 0 0 0 0,0-1-1 0 0,0 1 1 0 0,-1 0 0 0 0,1 0 0 0 0,0 0-1 0 0,0 0 1 0 0,-1 0 0 0 0,1 0 0 0 0,0 0-1 0 0,0 0 1 0 0,0 0 0 0 0,-1 0 0 0 0,1 0-1 0 0,0 0 1 0 0,0 0 0 0 0,-1 0 0 0 0,1 0-1 0 0,0 0 1 0 0,0 1 0 0 0,-1-1-1 0 0,1 0 1 0 0,0 0 0 0 0,0 0 0 0 0,0 0-1 0 0,-1 0-3 0 0,-2 14 12 0 0,7 17-30 0 0,-1-26 24 0 0,0 0 1 0 0,0 0-1 0 0,1-1 1 0 0,0 0-1 0 0,0 0 1 0 0,0 0-1 0 0,0 0 1 0 0,1-1-1 0 0,-1 0 1 0 0,1 1-1 0 0,0-2 1 0 0,0 1-1 0 0,0 0 1 0 0,1-1 0 0 0,-1 0-1 0 0,0-1 1 0 0,1 1-1 0 0,-1-1 1 0 0,1 0-1 0 0,0 0 1 0 0,-1-1-1 0 0,4 1-6 0 0,-3 0 21 0 0,-1-1 0 0 0,1 0 0 0 0,-1 0 0 0 0,1 0 0 0 0,-1 0 0 0 0,0-1 0 0 0,1 0 0 0 0,-1 0-1 0 0,0 0 1 0 0,1-1 0 0 0,-1 0 0 0 0,0 0 0 0 0,0 0 0 0 0,-1 0 0 0 0,1-1 0 0 0,0 0 0 0 0,-1 0 0 0 0,1 0 0 0 0,-1-1 0 0 0,0 1-1 0 0,0-1 1 0 0,-1 0 0 0 0,2-2-21 0 0,-2 0 62 0 0,0-1-1 0 0,0 1 1 0 0,-1-1-1 0 0,0 0 0 0 0,0 0 1 0 0,-1 0-1 0 0,0 0 1 0 0,0 0-1 0 0,-1 0 1 0 0,0-6-62 0 0,0 10 8 0 0,1 0 0 0 0,-1 0 0 0 0,0 0 0 0 0,-1 0 1 0 0,1 0-1 0 0,-1 0 0 0 0,1 0 0 0 0,-1 0 1 0 0,0 0-1 0 0,0 0 0 0 0,0 1 0 0 0,0-1 0 0 0,-1 0 1 0 0,1 1-1 0 0,-1-1 0 0 0,0 0 0 0 0,1 1 0 0 0,-1 0 1 0 0,0 0-1 0 0,-1-1 0 0 0,1 1 0 0 0,0 0 1 0 0,0 1-1 0 0,-2-2-8 0 0,0 2-305 0 0,0 0 0 0 0,1 0 0 0 0,-1 0 0 0 0,0 1-1 0 0,1 0 1 0 0,-1 0 0 0 0,0 0 0 0 0,0 0 0 0 0,1 0 0 0 0,-3 1 305 0 0,-16 7-7258 0 0,17-1-1844 0 0</inkml:trace>
  <inkml:trace contextRef="#ctx0" brushRef="#br0" timeOffset="79168.459">2274 9642 96 0 0,'-2'1'292'0'0,"1"0"1"0"0,-1-1-1 0 0,1 1 0 0 0,-1 0 1 0 0,1 0-1 0 0,0 0 0 0 0,0 0 1 0 0,-1 0-1 0 0,1 0 0 0 0,0 0 1 0 0,0 1-1 0 0,0-1 0 0 0,0 0 1 0 0,0 1-1 0 0,1-1 0 0 0,-1 0 1 0 0,0 1-1 0 0,1-1 0 0 0,-1 1 1 0 0,1-1-1 0 0,-1 1 0 0 0,1 0 1 0 0,0-1-1 0 0,-1 1 0 0 0,1-1 1 0 0,0 1-1 0 0,0-1-292 0 0,-1 3 136 0 0,1-1-1 0 0,-1 0 1 0 0,1 0 0 0 0,0 0 0 0 0,0 0-1 0 0,0 1 1 0 0,0-1 0 0 0,0 0-1 0 0,1 0 1 0 0,-1 0 0 0 0,1 0 0 0 0,0 1-1 0 0,1 1-135 0 0,1-1 66 0 0,1-1 0 0 0,-1 1 0 0 0,1-1 0 0 0,0 0 0 0 0,0 0 0 0 0,0 0 0 0 0,1-1 0 0 0,-1 1 0 0 0,1-1 0 0 0,-1 0 0 0 0,1 0 0 0 0,0-1 0 0 0,-1 0 0 0 0,1 1 0 0 0,0-1 0 0 0,2-1-66 0 0,6 2 171 0 0,0-1 0 0 0,0 0 0 0 0,0-1 0 0 0,0-1 0 0 0,11-1-171 0 0,-19 1 127 0 0,-1 0-1 0 0,0-1 0 0 0,1 0 1 0 0,-1 1-1 0 0,0-2 0 0 0,0 1 1 0 0,0 0-1 0 0,0-1 0 0 0,-1 1 1 0 0,1-1-1 0 0,-1 0 0 0 0,1-1 1 0 0,-1 1-1 0 0,0 0 0 0 0,0-1 1 0 0,-1 0-1 0 0,1 1 1 0 0,-1-1-1 0 0,0 0 0 0 0,0 0 1 0 0,0-1-1 0 0,0 1 0 0 0,-1 0 1 0 0,1-1-1 0 0,-1 1 0 0 0,0-1 1 0 0,-1 1-1 0 0,1-1 0 0 0,-1 1 1 0 0,0-1-1 0 0,0 1 0 0 0,0-1 1 0 0,-1 0-1 0 0,0 1 0 0 0,0-1 1 0 0,-1-2-127 0 0,1 4 29 0 0,0 0 0 0 0,-1 1 0 0 0,0-1 0 0 0,0 1 0 0 0,0-1 0 0 0,0 1 0 0 0,0 0 0 0 0,0-1 0 0 0,0 1 0 0 0,-1 0 0 0 0,1 1 0 0 0,-1-1 0 0 0,0 0 0 0 0,1 1 0 0 0,-1-1 0 0 0,0 1 0 0 0,0 0 0 0 0,0 0 0 0 0,0 0 0 0 0,0 0 0 0 0,0 1 0 0 0,0-1 0 0 0,-2 1-29 0 0,-4-2-156 0 0,1 1 0 0 0,-1 0 0 0 0,1 0 0 0 0,0 1-1 0 0,-1 0 1 0 0,1 1 0 0 0,-1 0 0 0 0,0 0 156 0 0,6 0-433 0 0,1 0 1 0 0,-1 1 0 0 0,1-1-1 0 0,-1 1 1 0 0,1-1-1 0 0,-1 1 1 0 0,1 0 0 0 0,0-1-1 0 0,0 1 1 0 0,-1 2 432 0 0,-8 8-4613 0 0</inkml:trace>
  <inkml:trace contextRef="#ctx0" brushRef="#br0" timeOffset="81223.595">2731 9525 4004 0 0,'0'-1'339'0'0,"0"0"0"0"0,0 0 0 0 0,0 0 0 0 0,1 0 0 0 0,-1 0-1 0 0,0 0 1 0 0,1 0 0 0 0,-1 0 0 0 0,1 0 0 0 0,-1 0 0 0 0,1 0 0 0 0,-1 0 0 0 0,1 0 0 0 0,0 1 0 0 0,-1-1 0 0 0,1 0 0 0 0,0 0 0 0 0,0 1 0 0 0,0-1 0 0 0,-1 0 0 0 0,1 1 0 0 0,1-1-339 0 0,30-11 2349 0 0,34 5-1014 0 0,-65 7-1319 0 0,0 1-1 0 0,0-1 1 0 0,0 1 0 0 0,0-1 0 0 0,0 1-1 0 0,0-1 1 0 0,0 1 0 0 0,-1 0 0 0 0,1-1-1 0 0,0 1 1 0 0,0 0 0 0 0,-1 0 0 0 0,1-1-1 0 0,0 1 1 0 0,-1 0 0 0 0,1 0 0 0 0,-1 0-1 0 0,1 0 1 0 0,-1 0 0 0 0,0 0 0 0 0,1 0-1 0 0,-1 0 1 0 0,0 0 0 0 0,0 0 0 0 0,1 0-1 0 0,-1 0 1 0 0,0 0 0 0 0,0 0 0 0 0,0 0-1 0 0,0 0 1 0 0,-1 1-16 0 0,2 48 204 0 0,-2-33-58 0 0,-4-18-559 0 0,11-1-183 0 0,3 1 452 0 0,0 1-1 0 0,0-1 1 0 0,0 1-1 0 0,0 1 1 0 0,0 0-1 0 0,6 1 145 0 0,-13-2 7 0 0,0 1 0 0 0,0-1-1 0 0,0 1 1 0 0,-1-1 0 0 0,1 1 0 0 0,0 0-1 0 0,0 0 1 0 0,-1 0 0 0 0,1 0 0 0 0,0 0-1 0 0,-1 0 1 0 0,1 0 0 0 0,-1 1 0 0 0,0-1-1 0 0,1 0 1 0 0,-1 1 0 0 0,0-1-1 0 0,0 1 1 0 0,0 0 0 0 0,0-1 0 0 0,0 1-1 0 0,0 0 1 0 0,0 0 0 0 0,-1-1 0 0 0,1 1-1 0 0,-1 0 1 0 0,1 0 0 0 0,-1 0 0 0 0,1 0-1 0 0,-1 0 1 0 0,0 0 0 0 0,0 1-7 0 0,0 0 37 0 0,0-1 0 0 0,0 1 0 0 0,-1 0 0 0 0,1-1 0 0 0,0 1 0 0 0,-1 0 0 0 0,0-1 0 0 0,0 1 0 0 0,0-1 0 0 0,0 1 0 0 0,0-1 0 0 0,0 1 0 0 0,0-1 0 0 0,-1 0 0 0 0,0 0 0 0 0,0 2-37 0 0,-39 26 102 0 0,12-18-755 0 0,28-12 411 0 0,1 0-1 0 0,-1 0 1 0 0,0 1-1 0 0,0-1 1 0 0,0 0-1 0 0,0 0 1 0 0,0 0 0 0 0,0 0-1 0 0,1 0 1 0 0,-1 0-1 0 0,0 0 1 0 0,0-1-1 0 0,0 1 1 0 0,0 0-1 0 0,0 0 1 0 0,1-1-1 0 0,-1 1 1 0 0,0-1 0 0 0,0 1-1 0 0,0 0 1 0 0,1-1-1 0 0,-1 1 1 0 0,0-1-1 0 0,1 0 1 0 0,-1 1-1 0 0,0-1 1 0 0,1 0 0 0 0,-1 1-1 0 0,1-1 1 0 0,-1 0-1 0 0,1 0 1 0 0,-1 1-1 0 0,1-1 243 0 0,-1-6-6363 0 0</inkml:trace>
  <inkml:trace contextRef="#ctx0" brushRef="#br0" timeOffset="81655.153">3077 9532 1634 0 0,'-13'20'6350'0'0,"0"1"-4132"0"0,11-16-2048 0 0,1 0-1 0 0,0 0 1 0 0,0 0 0 0 0,0 1 0 0 0,1-1 0 0 0,-1 0 0 0 0,1 0 0 0 0,1 1 0 0 0,-1-1-1 0 0,1 0 1 0 0,0 0 0 0 0,0 0 0 0 0,0 0 0 0 0,2 4-170 0 0,-2-7 12 0 0,1 1-1 0 0,-1-1 1 0 0,0 1-1 0 0,1-1 1 0 0,0 0-1 0 0,0 0 1 0 0,0 1-1 0 0,0-1 1 0 0,0-1 0 0 0,0 1-1 0 0,0 0 1 0 0,0 0-1 0 0,1-1 1 0 0,-1 1-1 0 0,1-1 1 0 0,-1 0 0 0 0,1 0-1 0 0,0 0 1 0 0,-1 0-1 0 0,1 0 1 0 0,0 0-1 0 0,0-1 1 0 0,0 1 0 0 0,-1-1-1 0 0,1 0 1 0 0,0 0-1 0 0,1 0-11 0 0,3 0 36 0 0,0 0 1 0 0,-1-1-1 0 0,1 1 0 0 0,0-1 1 0 0,0-1-1 0 0,-1 1 0 0 0,1-1 0 0 0,-1 0 1 0 0,0-1-1 0 0,1 1 0 0 0,-1-1 1 0 0,0-1-1 0 0,0 1-36 0 0,-3 0 94 0 0,0 0 0 0 0,1 0 0 0 0,-1 0 0 0 0,-1 0 0 0 0,1 0 0 0 0,0-1 0 0 0,-1 1 0 0 0,0-1 0 0 0,0 1 0 0 0,0-1 0 0 0,0 0-1 0 0,0 0 1 0 0,-1 0 0 0 0,0 0 0 0 0,0 0 0 0 0,0 0 0 0 0,0-1 0 0 0,-1 1 0 0 0,1 0 0 0 0,-1 0 0 0 0,0-4-94 0 0,0 6 68 0 0,-1-1 0 0 0,1 1 0 0 0,0 0 0 0 0,0-1 0 0 0,-1 1 0 0 0,0 0 0 0 0,1 0-1 0 0,-1 0 1 0 0,0 0 0 0 0,0-1 0 0 0,0 1 0 0 0,0 0 0 0 0,0 0 0 0 0,-1 1 0 0 0,1-1 0 0 0,-1 0 0 0 0,1 0 0 0 0,-1 1-1 0 0,0-1 1 0 0,0 0-68 0 0,-2-1 50 0 0,-1 0-1 0 0,1 1 0 0 0,-1-1 1 0 0,0 1-1 0 0,0 0 0 0 0,0 0 0 0 0,0 0 1 0 0,0 1-1 0 0,-1-1-49 0 0,-15-1-17 0 0,0 0 0 0 0,0 1-1 0 0,0 1 1 0 0,-4 1 17 0 0,19 0 18 0 0,-3 0-176 0 0,0 1 1 0 0,1-1-1 0 0,-1 1 0 0 0,0 1 0 0 0,1 0 0 0 0,-2 0 158 0 0,8-1-334 0 0,-1 0-1 0 0,1 0 0 0 0,-1 0 0 0 0,1 0 0 0 0,-1 0 0 0 0,1 1 0 0 0,0-1 0 0 0,0 1 0 0 0,0 0 0 0 0,0 0 0 0 0,0-1 0 0 0,0 1 0 0 0,-1 2 335 0 0,1 9-4100 0 0</inkml:trace>
  <inkml:trace contextRef="#ctx0" brushRef="#br0" timeOffset="82223.697">3318 9513 1634 0 0,'1'-1'490'0'0,"-1"-1"0"0"0,0 1 1 0 0,0 0-1 0 0,1 0 1 0 0,-1-1-1 0 0,0 1 0 0 0,1 0 1 0 0,0-1-1 0 0,-1 1 1 0 0,1 0-1 0 0,0 0 1 0 0,-1 0-1 0 0,1 0 0 0 0,0 0 1 0 0,0 0-1 0 0,0-1-490 0 0,37-25 2630 0 0,-32 23-2508 0 0,0 1-1 0 0,-1-1 1 0 0,1 0-1 0 0,-1 0 0 0 0,0 0 1 0 0,3-4-122 0 0,8-10 227 0 0,-14 16-205 0 0,0 1-1 0 0,0-1 1 0 0,-1 1-1 0 0,1-1 1 0 0,0 0-1 0 0,-1 0 1 0 0,0 0-1 0 0,1 1 1 0 0,-1-1-1 0 0,0 0 0 0 0,0-1 1 0 0,0 1-1 0 0,0 0 1 0 0,0 0-1 0 0,-1 0 1 0 0,1-1-1 0 0,-1 1 1 0 0,1-1-22 0 0,-1 2 32 0 0,-2 2-35 0 0,1-1 1 0 0,-1 1-1 0 0,0-1 0 0 0,1 1 1 0 0,-1 0-1 0 0,1 0 0 0 0,0 0 1 0 0,-1 0-1 0 0,1 0 1 0 0,0 0-1 0 0,-1 0 0 0 0,1 0 1 0 0,0 1-1 0 0,0-1 1 0 0,0 0-1 0 0,0 1 0 0 0,0-1 1 0 0,0 1-1 0 0,1-1 0 0 0,-1 1 1 0 0,0-1-1 0 0,1 1 1 0 0,-1-1-1 0 0,1 1 0 0 0,0 0 1 0 0,-1-1-1 0 0,1 1 1 0 0,0 0-1 0 0,0-1 0 0 0,0 1 3 0 0,-4 57 222 0 0,4-57-232 0 0,1 8 70 0 0,1 0 0 0 0,0 0 0 0 0,0-1 0 0 0,1 1 0 0 0,0-1 0 0 0,1 1-1 0 0,0-1 1 0 0,0 0 0 0 0,1 0 0 0 0,0-1 0 0 0,1 1-60 0 0,22 45-1725 0 0,-25-49 699 0 0,-1 1-1 0 0,0 0 1 0 0,-1 0-1 0 0,1 1 1 0 0,-1-1-1 0 0,0 0 1 0 0,-1 0-1 0 0,1 2 1027 0 0,-1-1-4340 0 0</inkml:trace>
  <inkml:trace contextRef="#ctx0" brushRef="#br0" timeOffset="82541.731">3296 9627 1858 0 0,'0'-2'2466'0'0,"3"-1"-320"0"0,10 0-256 0 0,-3-1-449 0 0,6 0-288 0 0,0-1-256 0 0,1 1-256 0 0,6 1-97 0 0,-10-3-159 0 0,9 2-193 0 0,-2 2-64 0 0,0 0-128 0 0,-1 2-64 0 0,-6 0-64 0 0,0 0-385 0 0,4 0-480 0 0,-11 0-1153 0 0,7 0-1986 0 0</inkml:trace>
  <inkml:trace contextRef="#ctx0" brushRef="#br0" timeOffset="83091.311">3531 9501 1377 0 0,'5'-6'606'0'0,"0"1"-1"0"0,-1-1 0 0 0,1-1 1 0 0,-1 1-1 0 0,0-1 1 0 0,-1 1-1 0 0,1-1 0 0 0,-1 0 1 0 0,-1 0-1 0 0,0-1 0 0 0,1 1 1 0 0,-2 0-1 0 0,1-1 1 0 0,-1 1-1 0 0,0-8-605 0 0,32 74 1623 0 0,19 92-1432 0 0,-23-86-7616 0 0,-23-54 3507 0 0</inkml:trace>
  <inkml:trace contextRef="#ctx0" brushRef="#br0" timeOffset="83420.781">3651 9698 1473 0 0,'-3'-10'6150'0'0,"0"-10"-2856"0"0,19 14-3028 0 0,-1 1 0 0 0,1 1 0 0 0,0 0 0 0 0,0 1 0 0 0,0 0 0 0 0,0 1 0 0 0,0 1 0 0 0,9 1-266 0 0,-18 0-73 0 0,22 0-3199 0 0,-18 0-1688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5:30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65 64 0 0,'0'0'256'0'0,"0"0"-128"0"0,0 0-31 0 0,0 0-33 0 0,0 0 32 0 0,0 0-32 0 0,0 0 32 0 0,0 0 96 0 0,0 0-160 0 0,0 0 32 0 0,-3 0 32 0 0,3 0-128 0 0,0 0 32 0 0,0 0 32 0 0,0 0-192 0 0,0 0-256 0 0,0 0-257 0 0</inkml:trace>
  <inkml:trace contextRef="#ctx0" brushRef="#br0" timeOffset="3786.866">177 10 1249 0 0,'-1'0'414'0'0,"1"-1"0"0"0,-1 1 0 0 0,0-1-1 0 0,0 1 1 0 0,1-1 0 0 0,-1 1 0 0 0,0-1 0 0 0,0 1 0 0 0,0 0-1 0 0,1-1 1 0 0,-1 1 0 0 0,0 0 0 0 0,0 0 0 0 0,0-1-1 0 0,0 1 1 0 0,0 0 0 0 0,1 0 0 0 0,-1 0 0 0 0,0 0 0 0 0,-1 0-414 0 0,-10 11 3553 0 0,-4 34-3393 0 0,6-16 486 0 0,5-17-606 0 0,1 0 0 0 0,1 0-1 0 0,0 1 1 0 0,0-1 0 0 0,1 1 0 0 0,1-1-1 0 0,0 1 1 0 0,1 0 0 0 0,0-1 0 0 0,2 12-40 0 0,-1 10 56 0 0,-1-25-50 0 0,1 0-1 0 0,1 0 1 0 0,0-1 0 0 0,0 1 0 0 0,0 0-1 0 0,1-1 1 0 0,1 0 0 0 0,-1 1-1 0 0,1-1 1 0 0,1-1 0 0 0,-1 1 0 0 0,6 6-6 0 0,12 14 33 0 0,0-2 1 0 0,19 18-34 0 0,-25-28 3 0 0,-13-14 2 0 0,-1 0 0 0 0,1 0 0 0 0,-1-1 0 0 0,1 0 0 0 0,0 1 0 0 0,-1-1 0 0 0,1 0 1 0 0,0 0-1 0 0,0 0 0 0 0,0-1 0 0 0,0 1 0 0 0,0-1 0 0 0,0 1 0 0 0,0-1 0 0 0,0 0 0 0 0,0 0 1 0 0,0-1-1 0 0,0 1 0 0 0,0 0 0 0 0,0-1 0 0 0,0 0 0 0 0,0 0 0 0 0,1 0-5 0 0,5-2 20 0 0,0 0-1 0 0,-1-1 1 0 0,1 0-1 0 0,-1 0 1 0 0,0 0 0 0 0,7-6-20 0 0,-4 1 31 0 0,0 0 1 0 0,-1-1-1 0 0,0 0 1 0 0,-1 0-1 0 0,0-1 1 0 0,0 0-1 0 0,-1-1 1 0 0,-1 1-1 0 0,0-2 1 0 0,-1 1-1 0 0,0-1 1 0 0,-1 0-1 0 0,0 0 1 0 0,-1 0-1 0 0,-1-1 1 0 0,0 0-1 0 0,0 1 1 0 0,-2-1-1 0 0,0 0 1 0 0,0-8-32 0 0,-1 12 22 0 0,0 0 0 0 0,0 0 1 0 0,-1 1-1 0 0,-1-1 1 0 0,0 0-1 0 0,0 1 1 0 0,0-1-1 0 0,-1 1 1 0 0,-4-8-23 0 0,3 11 3 0 0,0-1 1 0 0,0 1 0 0 0,-1 0 0 0 0,0 1-1 0 0,0-1 1 0 0,0 1 0 0 0,-1 0 0 0 0,0 0-1 0 0,0 0 1 0 0,0 1 0 0 0,0 0 0 0 0,-1 0-1 0 0,0 0-3 0 0,-7-2 23 0 0,0-1 0 0 0,0 1 0 0 0,0 1 0 0 0,0 1 0 0 0,-1 0 0 0 0,0 1 0 0 0,1 0 0 0 0,-1 1 0 0 0,-1 1 0 0 0,1 0 0 0 0,0 2 0 0 0,0-1 0 0 0,0 2 0 0 0,-3 0-23 0 0,6 0-133 0 0,1 1-1 0 0,0 0 1 0 0,-1 1 0 0 0,1 0 0 0 0,1 1-1 0 0,-1 0 1 0 0,1 1 0 0 0,-6 3 133 0 0,8-3-506 0 0,0 0 0 0 0,0 1 0 0 0,1 0 1 0 0,0 0-1 0 0,0 0 0 0 0,0 1 0 0 0,1 0 0 0 0,0 0 0 0 0,1 1 1 0 0,-2 3 505 0 0,-5 16-4474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51.8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1 769 0 0,'0'0'5925'0'0,"0"0"-4291"0"0,0 0-1026 0 0,0 27 481 0 0,0 0 193 0 0,0 27-385 0 0,27 27-161 0 0,0-27 65 0 0,-27 27-289 0 0,27 27-255 0 0,0 0-33 0 0,-27 0 96 0 0,27 27 1058 0 0,-27 0-546 0 0,0-27-479 0 0,27 0-257 0 0,-27 1 64 0 0,0-1-128 0 0,0 0-64 0 0,0 0-545 0 0,0-54-864 0 0,-27 27-801 0 0,27-54-1185 0 0,0 0-994 0 0,0 0-799 0 0</inkml:trace>
  <inkml:trace contextRef="#ctx0" brushRef="#br0" timeOffset="264.651">162 1244 128 0 0,'0'-54'4677'0'0,"0"-28"-2467"0"0,0 28-609 0 0,0 0-256 0 0,0 0 129 0 0,0 27 191 0 0,28 0-447 0 0,-28-27-65 0 0,27 27-192 0 0,-27 0-289 0 0,27 27-127 0 0,0-27-225 0 0,0 27-96 0 0,0 0-32 0 0,27 0 1 0 0,-27 27-161 0 0,27 0 32 0 0,-27 0 0 0 0,27 0 0 0 0,-27 27-32 0 0,0 0 32 0 0,0 0 0 0 0,0 0 0 0 0,-27 0-64 0 0,0 1 416 0 0,0-1 1 0 0,0 0-33 0 0,0 0 129 0 0,-27 0-129 0 0,0 0-160 0 0,-27-27-64 0 0,27 27-96 0 0,-27-27-32 0 0,27-27 0 0 0,0 0-32 0 0,0 0-128 0 0,27-27-352 0 0,-27 0-481 0 0,27-27-673 0 0,0 27-960 0 0,27-27-1570 0 0,0 0-3683 0 0</inkml:trace>
  <inkml:trace contextRef="#ctx0" brushRef="#br0" timeOffset="528.159">892 190 5349 0 0,'0'0'4164'0'0,"0"0"-2627"0"0,0 0-448 0 0,-27 27 193 0 0,27 0-65 0 0,0 27 0 0 0,0-27-320 0 0,0 27-257 0 0,0 27-159 0 0,27 0-97 0 0,0 27 193 0 0,-27 0 576 0 0,0 27-224 0 0,0-27-225 0 0,0 27-127 0 0,0 1-161 0 0,0-28-159 0 0,0 0-97 0 0,-27 0-128 0 0,27-27 32 0 0,0-54-64 0 0,0 27-64 0 0,0-54-256 0 0,27 0-866 0 0,0 0-671 0 0,0 0-1571 0 0,0-27-4259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52:37.87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3448 9204 30 0,'2'-2'31'16,"-2"0"31"-16,0-1-14 0,2 2 10 16,0-1 4-16,0 0-9 0,0 2-9 15,0 0-7-15,-2 0-10 0,7 0-5 16,-1 5-4-16,0 2 2 0,11 8 5 15,-5 4-4-15,13 3-8 0,0 6-3 0,1 4-7 16,-3 0 1-16,0 4 0 0,2-1-1 16,-7-4-2-16,-1 2 0 0,-1-8-3 15,-5-4-8-15,-3-3-5 0,4-5-11 16,-3-3-17-16,-3 0-12 0,4-3-28 16,-2-3-35-16,-3 0-61 0</inkml:trace>
  <inkml:trace contextRef="#ctx0" brushRef="#br0" timeOffset="618.679">3421 9181 6 0,'0'-2'20'0,"0"-1"6"0,0 1 3 16,0-2-1-16,-2 3 2 0,2-1 3 16,-4 1-3-16,4-1-1 0,0 1-4 15,0-1-7-15,0-2 0 0,2 4 5 16,6-3-4-16,5-2-5 0,-1 4-4 16,5-2-3-16,-1 0 2 0,5 2-3 15,2-1 0-15,-1 1-1 0,7 1 0 16,-2 0-2-16,2 0 1 0,-2 0-2 15,-4 2-3-15,-3 4 4 0,-7 2-1 16,-5-1-2-16,0 2 2 0,-4 3-2 0,-4 0 4 16,0 1-1-16,0 1-2 0,-12 1 0 15,0-2 3-15,-5 3-3 0,3-2 1 16,-3-2 0-16,7 0-2 0,-1-4 1 16,1 1 0-16,6-2-1 0,0-2 0 15,4-1-1-15,0 3 2 0,0-5-2 0,0 4 1 16,0-1 0-16,0-2 0 15,6 2 2-15,0-2 8 0,9-1 1 16,-3 0 2-16,7 0-1 0,1-2-2 16,3 0 1-16,2 0-6 0,0 0-2 15,-1-2 0-15,1 1-1 0,-4-2-2 0,2 1-8 16,-3 1-32-16,1 0-42 0,-2 1-84 16</inkml:trace>
  <inkml:trace contextRef="#ctx0" brushRef="#br0" timeOffset="1090.874">4109 9035 179 0,'-10'-4'31'15,"0"2"7"-15,-5 0-7 0,5-1 4 16,-2 1 0-16,1 2-8 0,1 0-12 16,-5 4-8-16,5 5-1 0,-6 3-1 0,7 2 0 15,3 6-1-15,0 1-1 0,2 1 0 16,4 6-2-16,4-3-1 0,8 4 1 16,11 0 0-16,4-2 2 0,6-4-2 15,4-3 0-15,2-9-2 0,5-5 1 16,-3-4 2-16,1-2 1 0,-7-6 0 15,-4-3 2-15,-7-3-3 0,-9 0 2 16,-3 1-2-16,-10-1-2 0,-2 0-15 16,0 5-21-16,0-2-34 0,0 0-48 15,-10 5-95-15</inkml:trace>
  <inkml:trace contextRef="#ctx0" brushRef="#br0" timeOffset="1279.697">4229 9238 104 0,'-2'-4'70'16,"2"-2"-20"-16,0 1 4 0,0 1 3 16,9-1-12-16,1 1-7 0,2 1-12 15,3-2-6-15,-1 3-4 0,5 0-5 16,-9 0-1-16,9 2-6 0,-5 0-1 16,5-2-2-16,1 2 1 0,-3 0-1 0,6 0-3 15,-3 0-15-15,-3 0-31 0,6 0-31 16,2 0-79-16</inkml:trace>
  <inkml:trace contextRef="#ctx0" brushRef="#br0" timeOffset="1611.445">4393 8878 146 0,'-5'-4'52'0,"3"1"3"16,2 0-1-16,0 2-1 0,0 1-4 16,0 0-18-16,0 0-14 0,0 0-8 15,0 4-4-15,11 7 5 16,5 3 10-16,7 4-4 0,8 5-5 0,6 2-3 15,3 4-4-15,-1-1-1 0,4 0 1 16,-6 1-2-16,1-1 0 0,-5 0 2 16,-2-3-10-16,-6 0-7 0,-5-5-9 15,-1-2-4-15,-9-6-2 0,-4-3-18 16,3-3-34-16,3-4-41 0,-6-2-40 0</inkml:trace>
  <inkml:trace contextRef="#ctx0" brushRef="#br0" timeOffset="2025.475">4494 8971 45 0,'-29'-17'206'0,"10"7"-154"0,5-2-6 0,10 0-1 15,4 3 7-15,0 3-11 16,2-3-7-16,16 2-9 0,1 2-4 16,8-3-8-16,6 3-4 0,4 1-1 15,-4 1-3-15,2 2 0 0,-4 1-4 0,-4 0-1 16,-4 2 1-16,-13 6-3 0,-5 1 2 15,-5 2 1-15,0 3 3 0,-11-1 1 16,-12 4-2-16,-6-3 2 0,3 1-3 16,3-4 0-16,6-1 0 0,9-4-2 15,0-2 0-15,8-2-2 0,0-2 0 0,0 1 0 16,14-1 1-16,3 0 4 16,12 0-1-16,4-1 0 0,2-2-1 15,2 1 0-15,-4 2-1 0,0 0 0 16,5 0 0-16,-1 0-1 0,-2 5 2 0,6 4-2 15,3-1 1-15,-5 4 0 0,2-3 1 16,-4 4 0-16,-8-2-1 0,-10 2 0 16,-5-1 0-16,-11 1 0 0,-3 1 0 15,0-3 2-15,-19 3 2 0,2 0-4 16,-9-3 4-16,-5 2-2 0,-9-4-1 0,1 2-1 16,0-4-2-16,-3 2-30 0,5-2-34 15,6-1-38-15,0 1-146 16</inkml:trace>
  <inkml:trace contextRef="#ctx0" brushRef="#br0" timeOffset="7731.848">13027 16637 17 0,'19'0'21'16,"3"-2"-5"-16,3 0 21 0,6-2-13 15,4-1 10-15,7 0-3 0,9-1-4 16,5 2-11-16,2 1-2 0,6 1-9 16,6 0-2-16,7-1-1 0,6 0 0 0,3 3 0 15,1-1-2-15,-4 1-9 16,0 0-40-16,-7 0-39 0</inkml:trace>
  <inkml:trace contextRef="#ctx0" brushRef="#br0" timeOffset="8227.433">12835 16369 25 0,'12'0'45'0,"15"0"8"15,12 0-15-15,5 0-1 0,16-6-4 16,6 1 9-16,12-1-10 0,5-1-11 16,6 1-13-16,-2 2-1 0,-5-1-6 0,1 5-1 15,-6 0 1-15,-11 0-9 0,-2 0-38 16,-4 6-42-16</inkml:trace>
  <inkml:trace contextRef="#ctx0" brushRef="#br0" timeOffset="8991.267">12860 15876 46 0,'0'0'99'0,"8"0"-67"0,19 0-4 15,8-2 17-15,14 1-2 0,7-2-8 16,4 0-8-16,6 1-6 0,1-1-3 0,7 2-9 16,0-1-6-16,1 1 1 0,-5-1-3 15,4 2-1-15,-7-1 0 0,-5 1-17 16,-2 0-30-16,-7 0-41 0,-5 2-55 16</inkml:trace>
  <inkml:trace contextRef="#ctx0" brushRef="#br0" timeOffset="9491.385">12899 15642 124 0,'-4'-5'35'16,"0"1"0"-16,4 0 2 0,0 0 1 15,2-3-7-15,20 4-3 0,9-3-7 16,11 2 0-16,14-2-5 0,6 1-3 16,8 0-2-16,8 1-2 0,9 1-7 0,0-1 2 15,2 2-4-15,-6 1 0 0,-5-1-12 16,-6 2-27-16,-3 0-51 0,-5 0-122 16</inkml:trace>
  <inkml:trace contextRef="#ctx0" brushRef="#br0" timeOffset="10852.113">12957 8095 38 0,'-2'-1'49'0,"2"0"-16"0,0-1 8 0,0 1-4 16,20-3-6-16,11 1-3 0,17-2-6 15,14-1 0-15,16-3-4 0,18-1-2 16,11-1-5-16,5 2-6 0,5 4 0 16,-7-1-4-16,0 5 0 0,-11 1-1 15,-12 0-7-15,-13 4-24 0,-12 4-28 16,-16 2-37-16</inkml:trace>
  <inkml:trace contextRef="#ctx0" brushRef="#br0" timeOffset="11229.215">12843 8322 60 0,'4'-4'30'16,"17"1"15"-16,10 0-8 0,8-1-1 15,13 0 1-15,8-1-9 0,8-1-4 16,8 3-9-16,11-2-4 16,4 2-6-16,2 2-1 0,0 1-2 0,2 0-1 15,-12 0-4-15,-2 4-30 0,-5 2-39 16,-14 4-74-16</inkml:trace>
  <inkml:trace contextRef="#ctx0" brushRef="#br0" timeOffset="11760.073">12888 9489 80 0,'-14'-4'44'0,"8"0"-28"15,2-2 13-15,4 2 11 0,0 2 7 16,24-5-16-16,16-1-1 16,16 2-1-16,12-3-3 0,19 3-5 15,14 2-3-15,6 0-8 0,9 3-6 0,2 1 0 16,-4 0-4-16,-13 3-3 0,-6 4-15 16,-18-1-20-16,-11 2-25 0,-8 2-26 15,-13-1-62-15</inkml:trace>
  <inkml:trace contextRef="#ctx0" brushRef="#br0" timeOffset="12149.663">12876 9964 80 0,'0'-2'60'0,"15"-2"-35"0,7 0 5 15,13 0 7-15,7 0 4 0,16-4-8 0,10 3-3 16,12-1-5-16,11 1-10 0,5 0-9 16,7 1-2-16,-4 2-1 0,-8 2-3 15,-6 0-5-15,-11 2-25 0,-14 6-45 16,-10 3-38-16</inkml:trace>
  <inkml:trace contextRef="#ctx0" brushRef="#br0" timeOffset="12459.099">13017 10540 154 0,'0'-1'101'0,"2"-1"-92"0,18-2 2 0,7 0 14 15,6-1 19-15,11-2-1 0,12 1-15 16,14-1-3-16,8-4-1 0,15 3-7 15,11-2-10-15,-3 2-2 0,2-1-3 16,-7 3-2-16,-12 0-8 0,-11-2-31 16,-11 5-44-16,-15-3-102 0</inkml:trace>
  <inkml:trace contextRef="#ctx0" brushRef="#br0" timeOffset="12937.607">12934 9018 41 0,'31'-10'66'0,"0"-3"-35"0,12 3 3 0,1 0 0 15,7 2-8-15,11 1-3 0,5 2-8 16,9 2-6-16,5 2-3 0,-5 1-4 15,1 0-1-15,-5 1 0 0,-2 4-11 16,-10 0-46-16,0 2-25 0</inkml:trace>
  <inkml:trace contextRef="#ctx0" brushRef="#br0" timeOffset="13582.215">12988 8769 17 0,'-21'-6'18'0,"9"1"5"0,1-2 18 16,5 2 4-16,6 0 1 0,0-1-14 0,17 0-5 16,12 0-1-16,10-1 1 0,15-2-6 15,10 0-4-15,20-1 4 16,12 3 4-16,17 1-5 0,9 1-6 15,0 5-5-15,-4 0-7 0,-11 4-1 0,-11 5 1 16,-20 0 0-16,-12-1-5 0,-12 2-8 16,-11-1-22-16,-2 0-47 0,-14 0-99 15</inkml:trace>
  <inkml:trace contextRef="#ctx0" brushRef="#br0" timeOffset="21996.686">12924 15261 22 0,'0'-2'75'15,"6"0"-20"-15,8-2-6 0,-1 2-14 0,5-3 2 16,-1-1-6-16,6 3 0 0,1-2-3 15,7-2-3-15,5 2-7 0,3-1-5 16,10 2-2-16,3 2-4 0,4 0-5 16,0 1 1-16,4 1-1 0,-7 0-1 15,12 0-2-15,-10 3-10 0,1-1-24 16,-2 1-12-16,-5 2-18 0,-9-1-41 0,1 0-74 16</inkml:trace>
  <inkml:trace contextRef="#ctx0" brushRef="#br0" timeOffset="25871.261">12961 14920 56 0,'14'-2'56'16,"3"0"-16"-16,8-1-7 0,4 0 5 0,4-2 4 15,10 0-2-15,5-2-6 0,7-3-10 16,7 1-1-16,9-3-6 0,-3 1-8 16,2 1-2-16,5 4-5 0,-7 1 1 15,-10 2-2-15,0 3-1 0,-7 0-1 16,-5 0-16-16,3 0-20 0,-7 0-34 16,1 3-57-16</inkml:trace>
  <inkml:trace contextRef="#ctx0" brushRef="#br0" timeOffset="26431.386">12808 14631 39 0,'0'-3'55'0,"18"-3"-26"0,11 0 14 15,13 0-2-15,14-4 2 0,8 1-1 16,12 2 1-16,-1-4-14 0,9 4-6 16,1-1-9-16,4 2-6 0,0 2-4 15,-4 0 1-15,-5-1-5 0,-1 3 2 16,-13 0 0-16,-6 0-9 0,-4 2-26 15,-11 0-31-15,-8 0-47 0,-8 0-96 16</inkml:trace>
  <inkml:trace contextRef="#ctx0" brushRef="#br0" timeOffset="26948.527">13339 14193 0 0,'91'-3'0'0</inkml:trace>
  <inkml:trace contextRef="#ctx0" brushRef="#br0" timeOffset="44859.592">14770 6054 202 0,'-7'-8'85'0,"7"0"-52"15,0-1 6-15,9-1-5 0,9 1 5 16,5 0-6-16,10 1-6 0,4-1-8 16,11 2-7-16,-1 1-4 0,3 2-3 15,-2 0 0-15,-9 3-5 0,-6 1 2 16,-6 0-2-16,-13 1 1 0,1 6-1 0,-13 0-1 16,-2 3 1-16,0 2 2 0,-15 1 0 15,-3 0 0-15,-7 1-1 0,-2 1 1 16,2-6-1-16,11 0-1 0,-1-3 0 15,11 0 0-15,4-3 2 0,0-2-4 16,0-1 2-16,0 3 0 0,2-3 0 0,11 0 0 16,-3 1 8-16,0-1-16 15,9 0 12-15,2 0-2 0,-1 2 0 16,7-2-2-16,2 2 0 0,4-1 5 16,6 1-10-16,-1 3 2 0,-5 1 1 0,-2 3 1 15,-4-1 1-15,-7 2-2 0,-7 0 4 16,-5 1-4-16,-2 0 4 0,-6 2 0 15,0 1 2-15,-8 0 2 0,-9 2-4 16,-8 2 1-16,-3 0-1 0,-6 0-2 16,1-4 2-16,0-1-1 0,8-1-1 0,7-5-3 15,10-5-13-15,8-2-20 0,0 0-16 16,6-6-55-16,14-3-50 0</inkml:trace>
  <inkml:trace contextRef="#ctx0" brushRef="#br0" timeOffset="45196.366">15642 5955 211 0,'-2'-3'42'0,"-6"0"2"0,5 3 0 15,-1 0 1-15,0 2-12 16,-2 6-14-16,-6 3 5 0,1 1-4 15,1 5-6-15,-5 1-2 0,9 2-3 0,4 0-4 0,2 1 1 16,4-2-3-16,19 0 0 16,2-4 3-16,6-2-8 0,0-3 1 15,2-6 1-15,-2-3 2 0,-2-1 0 16,-6-4 2-16,-3-8 1 0,-1-3 3 16,-13-1 8-16,-2-2-2 0,-4 0-1 0,-2-1-12 15,-10 2 10-15,-13 1-6 0,-8 1-2 16,-4 3-4-16,-11 6 1 0,7 2 1 15,-1 4-5-15,9 4-10 16,11 4-18-16,13 2-26 0,9 3-59 0,0-1-101 16</inkml:trace>
  <inkml:trace contextRef="#ctx0" brushRef="#br0" timeOffset="45547.872">16033 5933 124 0,'-5'-8'144'16,"5"-2"-101"-16,9 1-14 0,9-3 12 0,1 0 7 16,6-1-11-16,-3 0-8 0,1 1-4 15,-2-4-4-15,0 1-1 16,-5 0-9-16,1 1 2 0,-3 0-3 0,-4 0-2 15,-3 2-2-15,-7-2-2 0,0 4-1 16,0-1 0-16,0 2-1 0,-2 3 2 16,0 5 0-16,2 1 0 0,-3 0-4 15,1 9-3-15,0 3 3 0,0 6 2 16,2 4 0-16,0 4-2 0,6 3 3 0,13 4-2 16,-7 0 0-16,7 3 0 0,0 2-1 15,1-3 0-15,1 4-10 16,0-3-13-16,-1-1-15 0,3-4-21 15,0-5-32-15,-11-2-63 0,-4-3-73 0</inkml:trace>
  <inkml:trace contextRef="#ctx0" brushRef="#br0" timeOffset="45725.985">16097 6027 106 0,'0'-8'129'0,"16"-2"-69"15,3 2-11-15,4 0 0 0,5 1-9 16,8 0-11-16,9 1-17 0,1 0-5 16,7-1-5-16,-5 0-3 0,-7 0-29 15,-6 0-34-15,-8-1-52 0,-6-3-90 16</inkml:trace>
  <inkml:trace contextRef="#ctx0" brushRef="#br0" timeOffset="46067.17">16390 5703 176 0,'0'-11'95'0,"8"2"-36"0,15 1 0 16,2 0-6-16,2 5-12 0,6 0-11 0,2 2-1 16,2 1-10-16,7 0-5 15,-9 0-2-15,-2 7-1 0,-4 3-1 16,-4 0-4-16,-5 5 1 0,-7 3-1 15,-7 1 0-15,-4 4-2 0,-2 3 2 0,0 2-2 16,-6 2 0-16,-5 1-1 0,-3 0 0 16,6-2 0-16,2 1-3 0,3-4 1 15,3-2 1-15,0-5-1 0,9-4-1 16,13-5 0-16,5-5 10 0,4-4 7 16,7-1 0-16,-5 0-2 0,4-4 1 0,2-3-2 15,-2-1-2-15,1 0-2 0,5 2-5 16,-4 1-5-16,-2-1 1 15,5 5-1-15,-7-1-2 0,-6 2-20 16,0 0-28-16,-13 6-41 0,-1 3-116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45:27.170"/>
    </inkml:context>
    <inkml:brush xml:id="br0">
      <inkml:brushProperty name="width" value="0.05" units="cm"/>
      <inkml:brushProperty name="height" value="0.05" units="cm"/>
      <inkml:brushProperty name="color" value="#BDD7EE"/>
    </inkml:brush>
  </inkml:definitions>
  <inkml:trace contextRef="#ctx0" brushRef="#br0">1020 1121 1569 0 0,'19'-3'8774'0'0,"41"0"-6823"0"0,96 18 473 0 0,-1 7 1 0 0,14 10-2425 0 0,-17-3 735 0 0,383 53 882 0 0,-125-21-741 0 0,-199-24-756 0 0,129 19 203 0 0,-325-54-308 0 0,564 87 323 0 0,-329-33-253 0 0,141 24 182 0 0,-43-44 211 0 0,-183-23-331 0 0,536 79 322 0 0,-689-90-469 0 0,16 5 153 0 0,-24-6-53 0 0,-19-4-64 0 0,-49-8-783 0 0,39 13-9247 0 0,13 4 1869 0 0</inkml:trace>
  <inkml:trace contextRef="#ctx0" brushRef="#br0" timeOffset="1">1069 1983 384 0 0,'0'0'2579'0'0,"0"0"-1042"0"0,0 0-496 0 0,0 0 230 0 0,39 0 3891 0 0,209 2-557 0 0,124 7-3392 0 0,43 0-849 0 0,-111 8 201 0 0,-5 0-20 0 0,226 16-332 0 0,-165-6-84 0 0,-208-22-71 0 0,-47-3-36 0 0,88 14-22 0 0,-87-2 56 0 0,1-5 0 0 0,18-4-56 0 0,158 4 211 0 0,74 0 283 0 0,-228-24-270 0 0,68 13 91 0 0,-197 2-294 0 0,0 0-42 0 0,0 0-11 0 0,0 0-5 0 0,0 0-22 0 0,0 0-5 0 0,0 0 0 0 0,0 0 16 0 0,0 0 53 0 0,25 0 166 0 0,61 2-1196 0 0,-130 6-7186 0 0,36-2 3385 0 0</inkml:trace>
  <inkml:trace contextRef="#ctx0" brushRef="#br0" timeOffset="2">5575 2555 801 0 0,'0'11'5432'0'0,"-2"15"-3994"0"0,-15 11-519 0 0,-2-1 0 0 0,-2 0 0 0 0,-1-2 0 0 0,-18 21-919 0 0,13-16 526 0 0,-24 32 107 0 0,-28 40-241 0 0,4 2 0 0 0,5 4 0 0 0,-23 60-392 0 0,50-87 313 0 0,-4-3 0 0 0,-4-1 0 0 0,-22 25-313 0 0,-24 19 951 0 0,-74 76-951 0 0,76-88 289 0 0,6 3 0 0 0,-55 102-289 0 0,91-140 84 0 0,-46 59 712 0 0,-71 74-796 0 0,60-79 250 0 0,-77 88-15 0 0,52-63 144 0 0,6 5-379 0 0,-13 50 193 0 0,70-105-108 0 0,46-71-33 0 0,-53 78 160 0 0,5 3-1 0 0,-42 100-211 0 0,38-60 188 0 0,-11 4-188 0 0,-77 156 116 0 0,110-201-68 0 0,-5-2 0 0 0,-33 41-48 0 0,25-39 43 0 0,6 4 0 0 0,-7 29-43 0 0,-2 3 32 0 0,-101 269 173 0 0,32-71-127 0 0,117-299-36 0 0,2 1 1 0 0,3 2 0 0 0,2 0 0 0 0,3 0-1 0 0,-2 32-42 0 0,9-49 50 0 0,-2-1 0 0 0,-1-1 0 0 0,-3 0-1 0 0,-1 0 1 0 0,-2-1 0 0 0,-1-1 0 0 0,-18 27-50 0 0,-31 42 643 0 0,-72 88-643 0 0,127-179 39 0 0,-56 62 3 0 0,54-60-2794 0 0,24-20-3969 0 0,-7 0 6057 0 0,9-5-5769 0 0</inkml:trace>
  <inkml:trace contextRef="#ctx0" brushRef="#br0" timeOffset="3">3227 882 2915 0 0,'0'-1'357'0'0,"-1"1"0"0"0,0-1 1 0 0,1 0-1 0 0,-1 1 0 0 0,1-1 1 0 0,-1 1-1 0 0,0-1 0 0 0,1 1 1 0 0,-1 0-1 0 0,0-1 0 0 0,1 1 1 0 0,-1 0-1 0 0,0-1 0 0 0,0 1 0 0 0,1 0 1 0 0,-1 0-1 0 0,0 0 0 0 0,0-1 1 0 0,1 1-1 0 0,-1 0 0 0 0,0 0 1 0 0,0 0-1 0 0,0 0 0 0 0,1 1 1 0 0,-1-1-1 0 0,0 0 0 0 0,0 0 1 0 0,1 0-1 0 0,-1 1 0 0 0,0-1 0 0 0,0 0 1 0 0,1 1-1 0 0,-1-1 0 0 0,0 1-357 0 0,0 0 205 0 0,-1 1-1 0 0,1 0 0 0 0,0 0 1 0 0,0-1-1 0 0,0 1 1 0 0,0 0-1 0 0,0 0 0 0 0,0 0 1 0 0,1 1-1 0 0,-1-1 0 0 0,1 0 1 0 0,-1 0-1 0 0,1 0-204 0 0,-1 9-60 0 0,0-1 0 0 0,0 1 0 0 0,1 0-1 0 0,1-1 1 0 0,0 4 60 0 0,1-2 36 0 0,1 0 0 0 0,1 0 0 0 0,0 0 1 0 0,0-1-1 0 0,1 0 0 0 0,1 0 0 0 0,0 0 0 0 0,1 0-36 0 0,-4-5 11 0 0,1-1-1 0 0,0 1 1 0 0,0-1-1 0 0,0 0 1 0 0,1-1 0 0 0,0 1-1 0 0,-1-1 1 0 0,2 0 0 0 0,-1 0-1 0 0,0 0 1 0 0,1-1 0 0 0,0 0-1 0 0,0 0 1 0 0,0 0 0 0 0,4 0-11 0 0,-6-2 23 0 0,0 0 0 0 0,0-1 1 0 0,0 1-1 0 0,1-1 1 0 0,-1 0-1 0 0,0 0 1 0 0,0-1-1 0 0,0 1 1 0 0,0-1-1 0 0,0 0 1 0 0,0 0-1 0 0,0 0 1 0 0,0-1-1 0 0,0 1 0 0 0,0-1 1 0 0,-1 0-1 0 0,1 0 1 0 0,0-1-1 0 0,-1 1 1 0 0,0-1-1 0 0,0 1 1 0 0,0-1-1 0 0,0 0 1 0 0,0 0-1 0 0,0-1-23 0 0,2-1 18 0 0,-1-1-1 0 0,0 1 1 0 0,-1-1-1 0 0,1 0 1 0 0,-1 0 0 0 0,0 0-1 0 0,-1 0 1 0 0,1-1-1 0 0,-1 1 1 0 0,0-1 0 0 0,-1 1-1 0 0,0-1 1 0 0,0 0-1 0 0,0-4-17 0 0,-1 8 10 0 0,1 0-3 0 0,-1 1-1 0 0,1-1 1 0 0,-1 1-1 0 0,0-1 1 0 0,0 1-1 0 0,0-1 1 0 0,-1 1-1 0 0,1-1 1 0 0,0 1 0 0 0,-1-1-1 0 0,0 1 1 0 0,1-1-1 0 0,-1 1 1 0 0,0 0-7 0 0,0 1-2 0 0,0 1-1 0 0,1 0 1 0 0,-1 0 0 0 0,0-1 0 0 0,0 1 0 0 0,1 0-1 0 0,-1 0 1 0 0,0 0 0 0 0,0 0 0 0 0,1 0 0 0 0,-1 0-1 0 0,0 0 1 0 0,0 0 0 0 0,1 0 0 0 0,-1 0 0 0 0,0 0-1 0 0,1 1 1 0 0,-1-1 0 0 0,0 0 0 0 0,0 1 0 0 0,1-1-1 0 0,-1 0 1 0 0,0 1 0 0 0,1-1 0 0 0,-1 1 0 0 0,1-1-1 0 0,-1 0 1 0 0,0 1 0 0 0,1 0 0 0 0,-1-1 0 0 0,1 1-1 0 0,0-1 1 0 0,-1 1 0 0 0,1 0 0 0 0,-1-1 0 0 0,1 1-1 0 0,0 0 1 0 0,-1-1 0 0 0,1 1 0 0 0,0 0 0 0 0,0 0-1 0 0,0-1 1 0 0,0 1 0 0 0,-1 0 0 0 0,1 0 0 0 0,0-1-1 0 0,0 1 1 0 0,1 0 0 0 0,-1 0 0 0 0,0-1 0 0 0,0 1-1 0 0,0 0 1 0 0,0 0 0 0 0,1-1 2 0 0,-1 4-12 0 0,0 0-1 0 0,0 0 1 0 0,1 0 0 0 0,-1 0-1 0 0,1 0 1 0 0,0-1 0 0 0,0 1 0 0 0,1 0-1 0 0,0 1 13 0 0,2 0 3 0 0,1-1-1 0 0,-1 0 0 0 0,1 0 0 0 0,0 0 1 0 0,0-1-1 0 0,0 1 0 0 0,0-1 1 0 0,1-1-1 0 0,-1 1 0 0 0,1-1 1 0 0,0 0-1 0 0,-1 0 0 0 0,1-1 1 0 0,0 1-1 0 0,4-1-2 0 0,7 2 50 0 0,0-1 0 0 0,0-1 0 0 0,1-1 0 0 0,13-1-50 0 0,-28 0 14 0 0,0 1-1 0 0,-1-1 1 0 0,1 1-1 0 0,0-1 0 0 0,-1 0 1 0 0,1 0-1 0 0,-1-1 1 0 0,1 1-1 0 0,-1 0 1 0 0,0-1-1 0 0,0 1 1 0 0,1-1-1 0 0,-1 0 1 0 0,0 0-1 0 0,0 0 1 0 0,-1 0-1 0 0,2-1-13 0 0,28-45 132 0 0,-10 12-114 0 0,-13 26-332 0 0,9-10 514 0 0,-12 10-7618 0 0,-5 11 2490 0 0</inkml:trace>
  <inkml:trace contextRef="#ctx0" brushRef="#br0" timeOffset="4">3834 1060 865 0 0,'-5'-4'6014'0'0,"-6"8"-3414"0"0,-8 10-922 0 0,17-12-1588 0 0,0 1-1 0 0,0 0 0 0 0,1-1 1 0 0,-1 1-1 0 0,1 0 1 0 0,0 0-1 0 0,-1 0 1 0 0,1 0-1 0 0,1 0 0 0 0,-1 0 1 0 0,0 0-1 0 0,1 1 1 0 0,-1-1-1 0 0,1 0 1 0 0,0 0-1 0 0,0 0 0 0 0,0 1 1 0 0,1-1-1 0 0,-1 0 1 0 0,1 0-1 0 0,0 0 1 0 0,0 0-1 0 0,0 0 0 0 0,0 0 1 0 0,0 0-1 0 0,1 0 1 0 0,-1 0-1 0 0,1-1 0 0 0,0 1 1 0 0,0 0-1 0 0,0-1 1 0 0,0 0-1 0 0,0 1 1 0 0,0-1-1 0 0,1 0 0 0 0,-1 0 1 0 0,3 2-90 0 0,3 1 46 0 0,0-1 1 0 0,0 1-1 0 0,0-1 0 0 0,1 0 1 0 0,-1-1-1 0 0,1 0 0 0 0,0-1 1 0 0,0 1-1 0 0,0-2 0 0 0,0 1 1 0 0,0-1-1 0 0,7 0-46 0 0,-8-2 32 0 0,0 1 0 0 0,-1-1-1 0 0,1-1 1 0 0,0 1 0 0 0,-1-1-1 0 0,1-1 1 0 0,-1 1 0 0 0,0-1-1 0 0,0 0 1 0 0,0-1 0 0 0,0 0-1 0 0,0 0 1 0 0,1-2-32 0 0,-5 4 10 0 0,0 0 1 0 0,0-1-1 0 0,0 1 0 0 0,-1-1 0 0 0,1 1 1 0 0,-1-1-1 0 0,0 0 0 0 0,0 0 1 0 0,0 0-1 0 0,0 0 0 0 0,0-1 0 0 0,-1 1 1 0 0,1 0-1 0 0,-1-1 0 0 0,0 1 1 0 0,0-1-1 0 0,0 0 0 0 0,0 1 0 0 0,-1-1 1 0 0,0 1-1 0 0,0-1 0 0 0,0 0 1 0 0,0 1-1 0 0,0-1 0 0 0,0 0 0 0 0,-1 1 1 0 0,0-1-1 0 0,0 1 0 0 0,0-2-10 0 0,-1 3 17 0 0,1 0 1 0 0,0 0-1 0 0,-1 1 0 0 0,1-1 0 0 0,-1 0 0 0 0,0 1 1 0 0,1-1-1 0 0,-1 1 0 0 0,0 0 0 0 0,0 0 0 0 0,0-1 1 0 0,0 1-1 0 0,0 1 0 0 0,0-1 0 0 0,0 0 0 0 0,0 0 1 0 0,0 1-1 0 0,-1-1 0 0 0,1 1 0 0 0,0 0 0 0 0,0-1 1 0 0,-1 1-18 0 0,-52-3 59 0 0,53 3-59 0 0,-17-1-197 0 0,-38 3-206 0 0,54-1-2 0 0,-1-1-1 0 0,1 1 1 0 0,0 0-1 0 0,0 0 0 0 0,0 0 1 0 0,0 0-1 0 0,0 0 1 0 0,0 1-1 0 0,0-1 0 0 0,0 1 1 0 0,0 0-1 0 0,1 0 1 0 0,-1 0-1 0 0,1 0 0 0 0,-2 1 406 0 0,-5 9-5578 0 0</inkml:trace>
  <inkml:trace contextRef="#ctx0" brushRef="#br0" timeOffset="5">4256 1053 0 0 0,'0'0'774'0'0,"0"0"-160"0"0,-5 5 3430 0 0,-12 15-1687 0 0,15-16-2053 0 0,0 0 0 0 0,1 0 0 0 0,-1 0 0 0 0,1 0 1 0 0,0 0-1 0 0,0 1 0 0 0,0-1 0 0 0,1 0 0 0 0,-1 0 1 0 0,1 2-305 0 0,0-4 54 0 0,0 0 0 0 0,1 0 1 0 0,-1 0-1 0 0,0 0 0 0 0,1 0 1 0 0,-1 0-1 0 0,1 0 0 0 0,-1 0 1 0 0,1 0-1 0 0,0 0 1 0 0,0 0-1 0 0,0 0 0 0 0,0-1 1 0 0,0 1-1 0 0,1 0 0 0 0,-1-1 1 0 0,0 1-1 0 0,1-1 0 0 0,-1 1 1 0 0,1-1-1 0 0,-1 0 0 0 0,1 1 1 0 0,0-1-55 0 0,10 5 90 0 0,0 0 1 0 0,1 0-1 0 0,-1-2 1 0 0,1 1-1 0 0,0-2 1 0 0,0 1-1 0 0,0-2 1 0 0,4 1-91 0 0,-9-2 28 0 0,0-1 1 0 0,0 1-1 0 0,1-1 0 0 0,-1-1 1 0 0,0 1-1 0 0,0-1 0 0 0,0-1 1 0 0,0 0-1 0 0,0 0 0 0 0,0 0 1 0 0,-1-1-1 0 0,1 0 0 0 0,-1-1 1 0 0,2 0-29 0 0,-6 2 12 0 0,-1 1 1 0 0,1-1 0 0 0,-1 0-1 0 0,1 0 1 0 0,-1 0 0 0 0,0 0-1 0 0,0 0 1 0 0,0-1 0 0 0,0 1-1 0 0,0-1 1 0 0,-1 1 0 0 0,1-1-1 0 0,-1 0 1 0 0,0 1 0 0 0,1-1-1 0 0,-1 0 1 0 0,0 0-1 0 0,-1 0 1 0 0,1 0 0 0 0,0 0-1 0 0,-1 0 1 0 0,0 0 0 0 0,0-1-13 0 0,0 2 10 0 0,0-1 0 0 0,-1 1 0 0 0,1-1 0 0 0,-1 1 0 0 0,0-1 0 0 0,0 1 0 0 0,0 0 0 0 0,0-1 0 0 0,0 1 0 0 0,0 0 0 0 0,-1 0 0 0 0,1 0 0 0 0,-1 0 0 0 0,1 0 0 0 0,-1 0 0 0 0,0 0-1 0 0,0 0 1 0 0,0 1 0 0 0,0-1 0 0 0,0 1 0 0 0,0-1 0 0 0,0 1 0 0 0,-1 0 0 0 0,1 0 0 0 0,0 0 0 0 0,-1 0 0 0 0,0 0-10 0 0,-15-4 59 0 0,-1 0 0 0 0,1 1-1 0 0,-1 1 1 0 0,0 1 0 0 0,1 1-1 0 0,-2 0-58 0 0,10 1-309 0 0,0-1-1 0 0,0 2 0 0 0,1 0 1 0 0,-1 0-1 0 0,1 1 1 0 0,-1 0-1 0 0,1 0 0 0 0,-1 1 1 0 0,1 0-1 0 0,0 1 1 0 0,0 0-1 0 0,-5 4 310 0 0,-3 6-3512 0 0</inkml:trace>
  <inkml:trace contextRef="#ctx0" brushRef="#br0" timeOffset="6">2447 1627 2530 0 0,'-1'0'196'0'0,"1"0"1"0"0,0 0-1 0 0,0 0 0 0 0,0-1 0 0 0,0 1 0 0 0,0 0 0 0 0,-1 0 0 0 0,1 0 0 0 0,0 0 0 0 0,0-1 0 0 0,0 1 1 0 0,-1 0-1 0 0,1 0 0 0 0,0 0 0 0 0,0 0 0 0 0,-1 0 0 0 0,1 0 0 0 0,0 0 0 0 0,0-1 0 0 0,-1 1 0 0 0,1 0 1 0 0,0 0-1 0 0,0 0 0 0 0,-1 0 0 0 0,1 0 0 0 0,0 0 0 0 0,0 0 0 0 0,-1 0 0 0 0,1 0 0 0 0,0 1 0 0 0,0-1 0 0 0,-1 0 1 0 0,1 0-1 0 0,0 0 0 0 0,0 0 0 0 0,-1 0 0 0 0,1 0 0 0 0,0 0 0 0 0,0 1 0 0 0,0-1 0 0 0,-1 0 0 0 0,1 0 1 0 0,0 0-1 0 0,0 0 0 0 0,0 1 0 0 0,-1-1-196 0 0,-6 17 2109 0 0,6-14-2100 0 0,0 0 0 0 0,1-1 0 0 0,-1 1 0 0 0,1 0 0 0 0,0 0 0 0 0,0-1 0 0 0,0 1-1 0 0,0 0 1 0 0,0 0 0 0 0,1 0 0 0 0,-1-1 0 0 0,1 1 0 0 0,0 0 0 0 0,0-1 0 0 0,0 2-9 0 0,4 3 23 0 0,0 0 0 0 0,0-1 0 0 0,0 0-1 0 0,1 0 1 0 0,-1 0 0 0 0,1-1 0 0 0,1 0-1 0 0,-1 0 1 0 0,1 0 0 0 0,0-1-1 0 0,0 0 1 0 0,0 0 0 0 0,1-1 0 0 0,-1 0-1 0 0,1 0 1 0 0,0-1 0 0 0,0 0 0 0 0,0 0-1 0 0,0-1 1 0 0,0 0 0 0 0,0 0 0 0 0,0-1-1 0 0,0 0 1 0 0,1-1 0 0 0,-1 0 0 0 0,0 0-1 0 0,3-1-22 0 0,-9 1 16 0 0,0 0 0 0 0,0 0-1 0 0,0 0 1 0 0,0 0-1 0 0,0 0 1 0 0,0-1 0 0 0,0 1-1 0 0,0-1 1 0 0,0 1 0 0 0,-1-1-1 0 0,1 0 1 0 0,0 0 0 0 0,-1 0-1 0 0,0 0 1 0 0,1 0-16 0 0,-1 0 19 0 0,1-1 1 0 0,-1 0 0 0 0,0 1 0 0 0,0-1-1 0 0,0 0 1 0 0,0 1 0 0 0,0-1-1 0 0,-1 0 1 0 0,1 0 0 0 0,-1 0-1 0 0,1 0 1 0 0,-1 0 0 0 0,0 1-1 0 0,-1-1 1 0 0,1 0 0 0 0,0 0-1 0 0,-1 0 1 0 0,1 0 0 0 0,-2-2-20 0 0,2 4-3 0 0,0 1-1 0 0,0-1 1 0 0,0 1 0 0 0,-1-1-1 0 0,1 1 1 0 0,0-1 0 0 0,0 0 0 0 0,0 1-1 0 0,-1-1 1 0 0,1 1 0 0 0,0-1-1 0 0,-1 1 1 0 0,1-1 0 0 0,0 1 0 0 0,-1-1-1 0 0,1 1 1 0 0,-1 0 0 0 0,1-1 0 0 0,-1 1-1 0 0,1 0 1 0 0,-1-1 0 0 0,1 1-1 0 0,-1 0 1 0 0,1-1 0 0 0,-1 1 0 0 0,0 0-1 0 0,1 0 1 0 0,-1 0 0 0 0,1 0-1 0 0,-1 0 1 0 0,1-1 0 0 0,-1 1 0 0 0,0 0-1 0 0,1 0 1 0 0,-1 0 0 0 0,1 1-1 0 0,-1-1 4 0 0,0 0-6 0 0,0 1-1 0 0,1-1 0 0 0,-1 1 1 0 0,0 0-1 0 0,1-1 0 0 0,-1 1 0 0 0,1 0 1 0 0,-1-1-1 0 0,1 1 0 0 0,-1 0 0 0 0,1 0 1 0 0,-1 0-1 0 0,1-1 0 0 0,0 1 1 0 0,-1 0-1 0 0,1 0 0 0 0,0 0 0 0 0,0 0 1 0 0,-1 0-1 0 0,1 0 0 0 0,0 0 0 0 0,0-1 1 0 0,0 1-1 0 0,0 1 7 0 0,1 1 1 0 0,-1-1-1 0 0,1 1 1 0 0,-1 0-1 0 0,1 0 1 0 0,0-1-1 0 0,0 1 1 0 0,0 0 0 0 0,0-1-1 0 0,0 1 1 0 0,1-1-1 0 0,-1 1 1 0 0,1-1-1 0 0,0 0 1 0 0,0 0 0 0 0,0 1-1 0 0,0-1 1 0 0,0 0-1 0 0,0-1 1 0 0,0 1-1 0 0,1 0 1 0 0,-1-1 0 0 0,0 1-1 0 0,1-1 1 0 0,0 0-1 0 0,-1 0 1 0 0,1 0-1 0 0,0 0 1 0 0,0 0-1 0 0,5 2 5 0 0,0-1 1 0 0,1 0-1 0 0,-1-1 0 0 0,0 0 1 0 0,1 0-1 0 0,-1-1 0 0 0,0 0 1 0 0,1 0-1 0 0,2-1-5 0 0,-10 0 9 0 0,1 0-1 0 0,-1 0 1 0 0,0 0-1 0 0,1 0 1 0 0,-1 0-1 0 0,0 0 1 0 0,0-1-1 0 0,0 1 1 0 0,0 0-1 0 0,0-1 1 0 0,-1 1-1 0 0,1-1 1 0 0,0 1 0 0 0,-1-1-1 0 0,1 1 1 0 0,-1-1-1 0 0,1 1 1 0 0,-1-1-1 0 0,0 0 1 0 0,1 1-1 0 0,-1-1 1 0 0,0 1-1 0 0,0-1 1 0 0,0 0-1 0 0,-1 1 1 0 0,1-1-1 0 0,0 0 1 0 0,0 1 0 0 0,-1-1-9 0 0,1-1-36 0 0,0 0 1 0 0,0 0 0 0 0,-1-1 0 0 0,1 1-1 0 0,-1 0 1 0 0,1 0 0 0 0,-1 0 0 0 0,0 0 0 0 0,-1 0-1 0 0,1 1 1 0 0,0-1 0 0 0,-1 0 0 0 0,1 0-1 0 0,-3-2 36 0 0,-8 0-4607 0 0,11 5 812 0 0</inkml:trace>
  <inkml:trace contextRef="#ctx0" brushRef="#br0" timeOffset="7">2995 1768 801 0 0,'-3'0'551'0'0,"-1"1"0"0"0,0 0-1 0 0,1-1 1 0 0,-1 2 0 0 0,1-1 0 0 0,0 0 0 0 0,-1 1 0 0 0,1-1 0 0 0,0 1 0 0 0,0 0 0 0 0,0 0 0 0 0,0 1 0 0 0,0-1 0 0 0,1 0-1 0 0,-1 1-550 0 0,2-2 41 0 0,0-1 1 0 0,1 1-1 0 0,-1 0 0 0 0,0 0 0 0 0,0-1 0 0 0,1 1 0 0 0,-1 0 0 0 0,1 0 0 0 0,-1 0 0 0 0,1 0 0 0 0,-1 0 0 0 0,1 0 0 0 0,-1 0 0 0 0,1 0 0 0 0,0 0 0 0 0,0 0 0 0 0,-1 0 0 0 0,1 0 0 0 0,0 0 0 0 0,0 1 0 0 0,0-1 0 0 0,0 0 0 0 0,0 0 0 0 0,0 0 0 0 0,1 0 0 0 0,-1 0 0 0 0,0 0 0 0 0,1 0 0 0 0,-1 0 0 0 0,0 0 1 0 0,1 0-1 0 0,-1 0 0 0 0,1 0 0 0 0,-1 0 0 0 0,1 0 0 0 0,0 0 0 0 0,-1-1 0 0 0,1 1 0 0 0,0 0 0 0 0,0 0 0 0 0,0-1 0 0 0,-1 1 0 0 0,1 0 0 0 0,0-1 0 0 0,0 1 0 0 0,0-1 0 0 0,0 1 0 0 0,0-1 0 0 0,0 1 0 0 0,0-1 0 0 0,1 0-41 0 0,5 4 91 0 0,0-1 0 0 0,1 0 1 0 0,-1-1-1 0 0,1 1 0 0 0,-1-1 0 0 0,1-1-91 0 0,-6 0 18 0 0,0-1 0 0 0,0 0 0 0 0,0 0 0 0 0,-1 0 0 0 0,1 0 0 0 0,0 0 0 0 0,0 0 0 0 0,0 0 0 0 0,0 0 0 0 0,0-1 0 0 0,-1 1 0 0 0,1-1 0 0 0,0 1 0 0 0,0-1 0 0 0,-1 0 0 0 0,1 0 0 0 0,0 0 1 0 0,-1 0-1 0 0,1 0 0 0 0,-1 0 0 0 0,1 0 0 0 0,-1 0 0 0 0,0-1 0 0 0,1 1 0 0 0,-1 0 0 0 0,0-1 0 0 0,0 1 0 0 0,0-2-18 0 0,2 0 28 0 0,-1-1-1 0 0,0 1 1 0 0,-1-1 0 0 0,1 0 0 0 0,-1 0 0 0 0,1 0-1 0 0,-1 0 1 0 0,0 0 0 0 0,-1 0 0 0 0,1 0 0 0 0,-1 0-1 0 0,0 0 1 0 0,0 0 0 0 0,0-2-28 0 0,-1 4 4 0 0,1 0 0 0 0,-1 0 0 0 0,0 0 0 0 0,0 0 0 0 0,0 0 0 0 0,0 0 0 0 0,-1 0 0 0 0,1 1 0 0 0,0-1 0 0 0,-1 0 0 0 0,0 1 0 0 0,1-1 0 0 0,-1 1 0 0 0,0 0 0 0 0,1-1 0 0 0,-1 1 0 0 0,0 0 0 0 0,0 0 0 0 0,0 0 0 0 0,0 0 1 0 0,0 1-1 0 0,0-1 0 0 0,0 1 0 0 0,0-1 0 0 0,-1 1 0 0 0,1 0 0 0 0,0-1 0 0 0,-1 1-4 0 0,-8-2-126 0 0,-1 1 0 0 0,1 0 0 0 0,-1 0 0 0 0,1 1 0 0 0,-12 2 126 0 0,-7 9-5360 0 0,26-5 1746 0 0</inkml:trace>
  <inkml:trace contextRef="#ctx0" brushRef="#br0" timeOffset="8">3185 1758 1441 0 0,'6'-20'6668'0'0,"7"5"-4483"0"0,-12 14-2107 0 0,1-1 0 0 0,0 1 1 0 0,-1 0-1 0 0,1-1 0 0 0,-1 0 1 0 0,0 1-1 0 0,0-1 0 0 0,1 0 1 0 0,-1 1-1 0 0,0-1 0 0 0,0 0 1 0 0,-1 0-1 0 0,1 0 0 0 0,0 0 0 0 0,-1 0 1 0 0,1 0-1 0 0,-1 0 0 0 0,0 0 1 0 0,1-2-79 0 0,-2 22 100 0 0,5 62 859 0 0,-3-74-907 0 0,0 0 0 0 0,0 0 0 0 0,1-1 0 0 0,0 1 0 0 0,0 0 0 0 0,0-1 0 0 0,1 1 0 0 0,0-1 0 0 0,0 0 0 0 0,0 0 0 0 0,0 0 0 0 0,1 0 0 0 0,1 1-52 0 0,1 7-1486 0 0,-6-13 1341 0 0,0 1-1 0 0,0-1 1 0 0,1 1-1 0 0,-1 0 1 0 0,0-1-1 0 0,0 1 1 0 0,0-1-1 0 0,0 1 1 0 0,1 0-1 0 0,-1-1 1 0 0,0 1-1 0 0,1-1 1 0 0,-1 1-1 0 0,0-1 1 0 0,1 1-1 0 0,-1-1 1 0 0,1 1-1 0 0,-1-1 1 0 0,0 0-1 0 0,1 1 0 0 0,-1-1 1 0 0,1 0-1 0 0,-1 1 1 0 0,1-1-1 0 0,0 0 1 0 0,-1 1-1 0 0,1-1 1 0 0,-1 0-1 0 0,1 0 1 0 0,0 0 145 0 0,1 0-3502 0 0</inkml:trace>
  <inkml:trace contextRef="#ctx0" brushRef="#br0" timeOffset="9">3145 1916 769 0 0,'0'0'891'0'0,"0"0"118"0"0,5-1 3301 0 0,20-6-2598 0 0,50-15 2656 0 0,-48 13-3719 0 0,1 2 0 0 0,0 0 0 0 0,0 2 0 0 0,0 0-1 0 0,21 1-648 0 0,-48 14-5301 0 0,-4-2 737 0 0</inkml:trace>
  <inkml:trace contextRef="#ctx0" brushRef="#br0" timeOffset="10">1735 9524 192 0 0,'-1'10'832'0'0,"1"1"1"0"0,1-1-1 0 0,0 0 0 0 0,0 1 0 0 0,1-1 0 0 0,1 0 1 0 0,-1 0-1 0 0,2 0 0 0 0,-1 0-832 0 0,0-5 91 0 0,0-1 1 0 0,0 1-1 0 0,0-1 0 0 0,0 1 1 0 0,1-1-1 0 0,-1 0 1 0 0,1 0-1 0 0,0-1 0 0 0,0 1 1 0 0,1-1-1 0 0,-1 0 1 0 0,1 0-1 0 0,0 0 0 0 0,0-1 1 0 0,0 0-1 0 0,0 0 0 0 0,5 2-91 0 0,-5-2 104 0 0,0 0-1 0 0,1-1 1 0 0,-1 1-1 0 0,0-1 1 0 0,1 0-1 0 0,-1 0 1 0 0,1-1-1 0 0,0 0 1 0 0,-1 0-1 0 0,1 0 1 0 0,-1 0-1 0 0,1-1 0 0 0,-1 0 1 0 0,1 0-1 0 0,3-2-103 0 0,-6 1 168 0 0,0 0-1 0 0,0 1 1 0 0,-1-1-1 0 0,1 0 1 0 0,-1 0 0 0 0,1-1-1 0 0,-1 1 1 0 0,0 0-1 0 0,0-1 1 0 0,0 1-1 0 0,0-1 1 0 0,-1 0-1 0 0,1 0 1 0 0,0 1-1 0 0,-1-1 1 0 0,0 0-1 0 0,0 0 1 0 0,0 0-1 0 0,0-1 1 0 0,-1 1-1 0 0,1 0 1 0 0,-1 0-1 0 0,1 0 1 0 0,-1-1-1 0 0,0 1 1 0 0,-1 0-1 0 0,1 0-167 0 0,1-17 734 0 0,0 15-536 0 0,0 0 0 0 0,-1 0 1 0 0,0 0-1 0 0,0 0 0 0 0,0 0 1 0 0,0 0-1 0 0,-1 0 0 0 0,0 1 1 0 0,0-1-1 0 0,0 0 0 0 0,-2-3-198 0 0,3 7 4 0 0,0 1 0 0 0,0 0-1 0 0,0 0 1 0 0,0-1 0 0 0,0 1 0 0 0,0 0-1 0 0,0 0 1 0 0,-1 0 0 0 0,1-1 0 0 0,0 1-1 0 0,0 0 1 0 0,0 0 0 0 0,0 0 0 0 0,0-1-1 0 0,-1 1 1 0 0,1 0 0 0 0,0 0 0 0 0,0 0-1 0 0,0 0 1 0 0,-1 0 0 0 0,1 0 0 0 0,0-1-1 0 0,0 1 1 0 0,-1 0 0 0 0,1 0 0 0 0,0 0-1 0 0,0 0 1 0 0,-1 0 0 0 0,1 0 0 0 0,0 0-1 0 0,0 0 1 0 0,0 0 0 0 0,-1 0 0 0 0,1 0-1 0 0,0 0 1 0 0,0 0 0 0 0,-1 0 0 0 0,1 0-1 0 0,0 0 1 0 0,0 1 0 0 0,-1-1-1 0 0,1 0 1 0 0,0 0 0 0 0,0 0 0 0 0,0 0-1 0 0,-1 0-3 0 0,-2 14 12 0 0,7 17-30 0 0,-1-26 24 0 0,0 0 1 0 0,0 0-1 0 0,1-1 1 0 0,0 0-1 0 0,0 0 1 0 0,0 0-1 0 0,0 0 1 0 0,1-1-1 0 0,-1 0 1 0 0,1 1-1 0 0,0-2 1 0 0,0 1-1 0 0,0 0 1 0 0,1-1 0 0 0,-1 0-1 0 0,0-1 1 0 0,1 1-1 0 0,-1-1 1 0 0,1 0-1 0 0,0 0 1 0 0,-1-1-1 0 0,4 1-6 0 0,-3 0 21 0 0,-1-1 0 0 0,1 0 0 0 0,-1 0 0 0 0,1 0 0 0 0,-1 0 0 0 0,0-1 0 0 0,1 0 0 0 0,-1 0-1 0 0,0 0 1 0 0,1-1 0 0 0,-1 0 0 0 0,0 0 0 0 0,0 0 0 0 0,-1 0 0 0 0,1-1 0 0 0,0 0 0 0 0,-1 0 0 0 0,1 0 0 0 0,-1-1 0 0 0,0 1-1 0 0,0-1 1 0 0,-1 0 0 0 0,2-2-21 0 0,-2 0 62 0 0,0-1-1 0 0,0 1 1 0 0,-1-1-1 0 0,0 0 0 0 0,0 0 1 0 0,-1 0-1 0 0,0 0 1 0 0,0 0-1 0 0,-1 0 1 0 0,0-6-62 0 0,0 10 8 0 0,1 0 0 0 0,-1 0 0 0 0,0 0 0 0 0,-1 0 1 0 0,1 0-1 0 0,-1 0 0 0 0,1 0 0 0 0,-1 0 1 0 0,0 0-1 0 0,0 0 0 0 0,0 1 0 0 0,0-1 0 0 0,-1 0 1 0 0,1 1-1 0 0,-1-1 0 0 0,0 0 0 0 0,1 1 0 0 0,-1 0 1 0 0,0 0-1 0 0,-1-1 0 0 0,1 1 0 0 0,0 0 1 0 0,0 1-1 0 0,-2-2-8 0 0,0 2-305 0 0,0 0 0 0 0,1 0 0 0 0,-1 0 0 0 0,0 1-1 0 0,1 0 1 0 0,-1 0 0 0 0,0 0 0 0 0,0 0 0 0 0,1 0 0 0 0,-3 1 305 0 0,-16 7-7258 0 0,17-1-1844 0 0</inkml:trace>
  <inkml:trace contextRef="#ctx0" brushRef="#br0" timeOffset="11">2274 9642 96 0 0,'-2'1'292'0'0,"1"0"1"0"0,-1-1-1 0 0,1 1 0 0 0,-1 0 1 0 0,1 0-1 0 0,0 0 0 0 0,0 0 1 0 0,-1 0-1 0 0,1 0 0 0 0,0 0 1 0 0,0 1-1 0 0,0-1 0 0 0,0 0 1 0 0,0 1-1 0 0,1-1 0 0 0,-1 0 1 0 0,0 1-1 0 0,1-1 0 0 0,-1 1 1 0 0,1-1-1 0 0,-1 1 0 0 0,1 0 1 0 0,0-1-1 0 0,-1 1 0 0 0,1-1 1 0 0,0 1-1 0 0,0-1-292 0 0,-1 3 136 0 0,1-1-1 0 0,-1 0 1 0 0,1 0 0 0 0,0 0 0 0 0,0 0-1 0 0,0 1 1 0 0,0-1 0 0 0,0 0-1 0 0,1 0 1 0 0,-1 0 0 0 0,1 0 0 0 0,0 1-1 0 0,1 1-135 0 0,1-1 66 0 0,1-1 0 0 0,-1 1 0 0 0,1-1 0 0 0,0 0 0 0 0,0 0 0 0 0,0 0 0 0 0,1-1 0 0 0,-1 1 0 0 0,1-1 0 0 0,-1 0 0 0 0,1 0 0 0 0,0-1 0 0 0,-1 0 0 0 0,1 1 0 0 0,0-1 0 0 0,2-1-66 0 0,6 2 171 0 0,0-1 0 0 0,0 0 0 0 0,0-1 0 0 0,0-1 0 0 0,11-1-171 0 0,-19 1 127 0 0,-1 0-1 0 0,0-1 0 0 0,1 0 1 0 0,-1 1-1 0 0,0-2 0 0 0,0 1 1 0 0,0 0-1 0 0,0-1 0 0 0,-1 1 1 0 0,1-1-1 0 0,-1 0 0 0 0,1-1 1 0 0,-1 1-1 0 0,0 0 0 0 0,0-1 1 0 0,-1 0-1 0 0,1 1 1 0 0,-1-1-1 0 0,0 0 0 0 0,0 0 1 0 0,0-1-1 0 0,0 1 0 0 0,-1 0 1 0 0,1-1-1 0 0,-1 1 0 0 0,0-1 1 0 0,-1 1-1 0 0,1-1 0 0 0,-1 1 1 0 0,0-1-1 0 0,0 1 0 0 0,0-1 1 0 0,-1 0-1 0 0,0 1 0 0 0,0-1 1 0 0,-1-2-127 0 0,1 4 29 0 0,0 0 0 0 0,-1 1 0 0 0,0-1 0 0 0,0 1 0 0 0,0-1 0 0 0,0 1 0 0 0,0 0 0 0 0,0-1 0 0 0,0 1 0 0 0,-1 0 0 0 0,1 1 0 0 0,-1-1 0 0 0,0 0 0 0 0,1 1 0 0 0,-1-1 0 0 0,0 1 0 0 0,0 0 0 0 0,0 0 0 0 0,0 0 0 0 0,0 0 0 0 0,0 1 0 0 0,0-1 0 0 0,-2 1-29 0 0,-4-2-156 0 0,1 1 0 0 0,-1 0 0 0 0,1 0 0 0 0,0 1-1 0 0,-1 0 1 0 0,1 1 0 0 0,-1 0 0 0 0,0 0 156 0 0,6 0-433 0 0,1 0 1 0 0,-1 1 0 0 0,1-1-1 0 0,-1 1 1 0 0,1-1-1 0 0,-1 1 1 0 0,1 0 0 0 0,0-1-1 0 0,0 1 1 0 0,-1 2 432 0 0,-8 8-4613 0 0</inkml:trace>
  <inkml:trace contextRef="#ctx0" brushRef="#br0" timeOffset="12">2731 9525 4004 0 0,'0'-1'339'0'0,"0"0"0"0"0,0 0 0 0 0,0 0 0 0 0,1 0 0 0 0,-1 0-1 0 0,0 0 1 0 0,1 0 0 0 0,-1 0 0 0 0,1 0 0 0 0,-1 0 0 0 0,1 0 0 0 0,-1 0 0 0 0,1 0 0 0 0,0 1 0 0 0,-1-1 0 0 0,1 0 0 0 0,0 0 0 0 0,0 1 0 0 0,0-1 0 0 0,-1 0 0 0 0,1 1 0 0 0,1-1-339 0 0,30-11 2349 0 0,34 5-1014 0 0,-65 7-1319 0 0,0 1-1 0 0,0-1 1 0 0,0 1 0 0 0,0-1 0 0 0,0 1-1 0 0,0-1 1 0 0,0 1 0 0 0,-1 0 0 0 0,1-1-1 0 0,0 1 1 0 0,0 0 0 0 0,-1 0 0 0 0,1-1-1 0 0,0 1 1 0 0,-1 0 0 0 0,1 0 0 0 0,-1 0-1 0 0,1 0 1 0 0,-1 0 0 0 0,0 0 0 0 0,1 0-1 0 0,-1 0 1 0 0,0 0 0 0 0,0 0 0 0 0,1 0-1 0 0,-1 0 1 0 0,0 0 0 0 0,0 0 0 0 0,0 0-1 0 0,0 0 1 0 0,-1 1-16 0 0,2 48 204 0 0,-2-33-58 0 0,-4-18-559 0 0,11-1-183 0 0,3 1 452 0 0,0 1-1 0 0,0-1 1 0 0,0 1-1 0 0,0 1 1 0 0,0 0-1 0 0,6 1 145 0 0,-13-2 7 0 0,0 1 0 0 0,0-1-1 0 0,0 1 1 0 0,-1-1 0 0 0,1 1 0 0 0,0 0-1 0 0,0 0 1 0 0,-1 0 0 0 0,1 0 0 0 0,0 0-1 0 0,-1 0 1 0 0,1 0 0 0 0,-1 1 0 0 0,0-1-1 0 0,1 0 1 0 0,-1 1 0 0 0,0-1-1 0 0,0 1 1 0 0,0 0 0 0 0,0-1 0 0 0,0 1-1 0 0,0 0 1 0 0,0 0 0 0 0,-1-1 0 0 0,1 1-1 0 0,-1 0 1 0 0,1 0 0 0 0,-1 0 0 0 0,1 0-1 0 0,-1 0 1 0 0,0 0 0 0 0,0 1-7 0 0,0 0 37 0 0,0-1 0 0 0,0 1 0 0 0,-1 0 0 0 0,1-1 0 0 0,0 1 0 0 0,-1 0 0 0 0,0-1 0 0 0,0 1 0 0 0,0-1 0 0 0,0 1 0 0 0,0-1 0 0 0,0 1 0 0 0,0-1 0 0 0,-1 0 0 0 0,0 0 0 0 0,0 2-37 0 0,-39 26 102 0 0,12-18-755 0 0,28-12 411 0 0,1 0-1 0 0,-1 0 1 0 0,0 1-1 0 0,0-1 1 0 0,0 0-1 0 0,0 0 1 0 0,0 0 0 0 0,0 0-1 0 0,1 0 1 0 0,-1 0-1 0 0,0 0 1 0 0,0-1-1 0 0,0 1 1 0 0,0 0-1 0 0,0 0 1 0 0,1-1-1 0 0,-1 1 1 0 0,0-1 0 0 0,0 1-1 0 0,0 0 1 0 0,1-1-1 0 0,-1 1 1 0 0,0-1-1 0 0,1 0 1 0 0,-1 1-1 0 0,0-1 1 0 0,1 0 0 0 0,-1 1-1 0 0,1-1 1 0 0,-1 0-1 0 0,1 0 1 0 0,-1 1-1 0 0,1-1 243 0 0,-1-6-6363 0 0</inkml:trace>
  <inkml:trace contextRef="#ctx0" brushRef="#br0" timeOffset="13">3077 9532 1634 0 0,'-13'20'6350'0'0,"0"1"-4132"0"0,11-16-2048 0 0,1 0-1 0 0,0 0 1 0 0,0 0 0 0 0,0 1 0 0 0,1-1 0 0 0,-1 0 0 0 0,1 0 0 0 0,1 1 0 0 0,-1-1-1 0 0,1 0 1 0 0,0 0 0 0 0,0 0 0 0 0,0 0 0 0 0,2 4-170 0 0,-2-7 12 0 0,1 1-1 0 0,-1-1 1 0 0,0 1-1 0 0,1-1 1 0 0,0 0-1 0 0,0 0 1 0 0,0 1-1 0 0,0-1 1 0 0,0-1 0 0 0,0 1-1 0 0,0 0 1 0 0,0 0-1 0 0,1-1 1 0 0,-1 1-1 0 0,1-1 1 0 0,-1 0 0 0 0,1 0-1 0 0,0 0 1 0 0,-1 0-1 0 0,1 0 1 0 0,0 0-1 0 0,0-1 1 0 0,0 1 0 0 0,-1-1-1 0 0,1 0 1 0 0,0 0-1 0 0,1 0-11 0 0,3 0 36 0 0,0 0 1 0 0,-1-1-1 0 0,1 1 0 0 0,0-1 1 0 0,0-1-1 0 0,-1 1 0 0 0,1-1 0 0 0,-1 0 1 0 0,0-1-1 0 0,1 1 0 0 0,-1-1 1 0 0,0-1-1 0 0,0 1-36 0 0,-3 0 94 0 0,0 0 0 0 0,1 0 0 0 0,-1 0 0 0 0,-1 0 0 0 0,1 0 0 0 0,0-1 0 0 0,-1 1 0 0 0,0-1 0 0 0,0 1 0 0 0,0-1 0 0 0,0 0-1 0 0,0 0 1 0 0,-1 0 0 0 0,0 0 0 0 0,0 0 0 0 0,0 0 0 0 0,0-1 0 0 0,-1 1 0 0 0,1 0 0 0 0,-1 0 0 0 0,0-4-94 0 0,0 6 68 0 0,-1-1 0 0 0,1 1 0 0 0,0 0 0 0 0,0-1 0 0 0,-1 1 0 0 0,0 0 0 0 0,1 0-1 0 0,-1 0 1 0 0,0 0 0 0 0,0-1 0 0 0,0 1 0 0 0,0 0 0 0 0,0 0 0 0 0,-1 1 0 0 0,1-1 0 0 0,-1 0 0 0 0,1 0 0 0 0,-1 1-1 0 0,0-1 1 0 0,0 0-68 0 0,-2-1 50 0 0,-1 0-1 0 0,1 1 0 0 0,-1-1 1 0 0,0 1-1 0 0,0 0 0 0 0,0 0 0 0 0,0 0 1 0 0,0 1-1 0 0,-1-1-49 0 0,-15-1-17 0 0,0 0 0 0 0,0 1-1 0 0,0 1 1 0 0,-4 1 17 0 0,19 0 18 0 0,-3 0-176 0 0,0 1 1 0 0,1-1-1 0 0,-1 1 0 0 0,0 1 0 0 0,1 0 0 0 0,-2 0 158 0 0,8-1-334 0 0,-1 0-1 0 0,1 0 0 0 0,-1 0 0 0 0,1 0 0 0 0,-1 0 0 0 0,1 1 0 0 0,0-1 0 0 0,0 1 0 0 0,0 0 0 0 0,0 0 0 0 0,0-1 0 0 0,0 1 0 0 0,-1 2 335 0 0,1 9-4100 0 0</inkml:trace>
  <inkml:trace contextRef="#ctx0" brushRef="#br0" timeOffset="14">3318 9513 1634 0 0,'1'-1'490'0'0,"-1"-1"0"0"0,0 1 1 0 0,0 0-1 0 0,1 0 1 0 0,-1-1-1 0 0,0 1 0 0 0,1 0 1 0 0,0-1-1 0 0,-1 1 1 0 0,1 0-1 0 0,0 0 1 0 0,-1 0-1 0 0,1 0 0 0 0,0 0 1 0 0,0 0-1 0 0,0-1-490 0 0,37-25 2630 0 0,-32 23-2508 0 0,0 1-1 0 0,-1-1 1 0 0,1 0-1 0 0,-1 0 0 0 0,0 0 1 0 0,3-4-122 0 0,8-10 227 0 0,-14 16-205 0 0,0 1-1 0 0,0-1 1 0 0,-1 1-1 0 0,1-1 1 0 0,0 0-1 0 0,-1 0 1 0 0,0 0-1 0 0,1 1 1 0 0,-1-1-1 0 0,0 0 0 0 0,0-1 1 0 0,0 1-1 0 0,0 0 1 0 0,0 0-1 0 0,-1 0 1 0 0,1-1-1 0 0,-1 1 1 0 0,1-1-22 0 0,-1 2 32 0 0,-2 2-35 0 0,1-1 1 0 0,-1 1-1 0 0,0-1 0 0 0,1 1 1 0 0,-1 0-1 0 0,1 0 0 0 0,0 0 1 0 0,-1 0-1 0 0,1 0 1 0 0,0 0-1 0 0,-1 0 0 0 0,1 0 1 0 0,0 1-1 0 0,0-1 1 0 0,0 0-1 0 0,0 1 0 0 0,0-1 1 0 0,0 1-1 0 0,1-1 0 0 0,-1 1 1 0 0,0-1-1 0 0,1 1 1 0 0,-1-1-1 0 0,1 1 0 0 0,0 0 1 0 0,-1-1-1 0 0,1 1 1 0 0,0 0-1 0 0,0-1 0 0 0,0 1 3 0 0,-4 57 222 0 0,4-57-232 0 0,1 8 70 0 0,1 0 0 0 0,0 0 0 0 0,0-1 0 0 0,1 1 0 0 0,0-1 0 0 0,1 1-1 0 0,0-1 1 0 0,0 0 0 0 0,1 0 0 0 0,0-1 0 0 0,1 1-60 0 0,22 45-1725 0 0,-25-49 699 0 0,-1 1-1 0 0,0 0 1 0 0,-1 0-1 0 0,1 1 1 0 0,-1-1-1 0 0,0 0 1 0 0,-1 0-1 0 0,1 2 1027 0 0,-1-1-4340 0 0</inkml:trace>
  <inkml:trace contextRef="#ctx0" brushRef="#br0" timeOffset="15">3296 9627 1858 0 0,'0'-2'2466'0'0,"3"-1"-320"0"0,10 0-256 0 0,-3-1-449 0 0,6 0-288 0 0,0-1-256 0 0,1 1-256 0 0,6 1-97 0 0,-10-3-159 0 0,9 2-193 0 0,-2 2-64 0 0,0 0-128 0 0,-1 2-64 0 0,-6 0-64 0 0,0 0-385 0 0,4 0-480 0 0,-11 0-1153 0 0,7 0-1986 0 0</inkml:trace>
  <inkml:trace contextRef="#ctx0" brushRef="#br0" timeOffset="16">3531 9501 1377 0 0,'5'-6'606'0'0,"0"1"-1"0"0,-1-1 0 0 0,1-1 1 0 0,-1 1-1 0 0,0-1 1 0 0,-1 1-1 0 0,1-1 0 0 0,-1 0 1 0 0,-1 0-1 0 0,0-1 0 0 0,1 1 1 0 0,-2 0-1 0 0,1-1 1 0 0,-1 1-1 0 0,0-8-605 0 0,32 74 1623 0 0,19 92-1432 0 0,-23-86-7616 0 0,-23-54 3507 0 0</inkml:trace>
  <inkml:trace contextRef="#ctx0" brushRef="#br0" timeOffset="17">3651 9698 1473 0 0,'-3'-10'6150'0'0,"0"-10"-2856"0"0,19 14-3028 0 0,-1 1 0 0 0,1 1 0 0 0,0 0 0 0 0,0 1 0 0 0,0 0 0 0 0,0 1 0 0 0,0 1 0 0 0,9 1-266 0 0,-18 0-73 0 0,22 0-3199 0 0,-18 0-1688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6:21.545"/>
    </inkml:context>
    <inkml:brush xml:id="br0">
      <inkml:brushProperty name="width" value="0.05" units="cm"/>
      <inkml:brushProperty name="height" value="0.05" units="cm"/>
      <inkml:brushProperty name="color" value="#333333"/>
    </inkml:brush>
    <inkml:brush xml:id="br1">
      <inkml:brushProperty name="width" value="0.025" units="cm"/>
      <inkml:brushProperty name="height" value="0.025" units="cm"/>
      <inkml:brushProperty name="color" value="#333333"/>
    </inkml:brush>
    <inkml:brush xml:id="br2">
      <inkml:brushProperty name="width" value="0.05" units="cm"/>
      <inkml:brushProperty name="height" value="0.05" units="cm"/>
    </inkml:brush>
  </inkml:definitions>
  <inkml:trace contextRef="#ctx0" brushRef="#br0">1296 4233 545 0 0,'0'0'640'0'0,"0"-26"-159"0"0,0 26-1 0 0,0 0 33 0 0,0-27 63 0 0,0 27 161 0 0,0 0 64 0 0,0-26-97 0 0,0 26 33 0 0,0 0-64 0 0,0 0-65 0 0,0 0 33 0 0,0-27 31 0 0,0 27-31 0 0,0 0-32 0 0,0 0-161 0 0,0 0 193 0 0,0 0-129 0 0,0 0-128 0 0,0 0-223 0 0,0 0-33 0 0,0 0 32 0 0,0 0 128 0 0,0 27 96 0 0,27-27 1 0 0,-27 26-97 0 0,0-26-32 0 0,0 27-63 0 0,0-1 95 0 0,26 1-64 0 0,-26-1-64 0 0,0 27 0 0 0,26-26 32 0 0,-26 25 1 0 0,0 28-129 0 0,27-27 128 0 0,-27 0-96 0 0,0 26 32 0 0,0 0-64 0 0,26 1 32 0 0,-26-1-32 0 0,27-26 0 0 0,-27 26-32 0 0,26 1 0 0 0,-26-1 33 0 0,27 1 31 0 0,-27-1 256 0 0,26 0 0 0 0,-26 27 33 0 0,0-26-1 0 0,0 25-32 0 0,0 1-63 0 0,27 0-161 0 0,-27-27 96 0 0,0 27-128 0 0,26-26 64 0 0,-26 25-32 0 0,0 1 0 0 0,0 0-31 0 0,27 0 63 0 0,-27 0-32 0 0,0 0 32 0 0,0 26-32 0 0,0-26 0 0 0,0 26-64 0 0,26 0 64 0 0,-26 1 0 0 0,0-28-31 0 0,0 28-65 0 0,0-1 64 0 0,0 0 0 0 0,0 1 0 0 0,0-1 32 0 0,0 0-64 0 0,0-26 64 0 0,0 26-32 0 0,-26 1 0 0 0,26-28-32 0 0,0 28-64 0 0,0 26 64 0 0,0-27 1 0 0,0 0-33 0 0,0 0 0 0 0,0 1-32 0 0,-27-27 64 0 0,27 26-32 0 0,0-26 0 0 0,0 26 64 0 0,0-26-96 0 0,0 0 0 0 0,-26-1 32 0 0,26-25 0 0 0,0 26 0 0 0,0-53 64 0 0,0 26-192 0 0,0-26 32 0 0,0 0 0 0 0,0 0 64 0 0,0 0-32 0 0,26 0-96 0 0,-26-27-129 0 0,0 0-159 0 0,0 27-353 0 0,27-53-288 0 0,-27 27-704 0 0,0-1-866 0 0,0-26-1120 0 0,26 0-3268 0 0</inkml:trace>
  <inkml:trace contextRef="#ctx0" brushRef="#br0" timeOffset="1">1402 4127 1505 0 0,'0'0'865'0'0,"0"0"-224"0"0,0 0 192 0 0,0 0 352 0 0,0 0-192 0 0,0 0-353 0 0,0 0-191 0 0,0 0 255 0 0,0 0 97 0 0,0-26-32 0 0,0 26-129 0 0,0 0-159 0 0,26-26-1 0 0,-26 26-31 0 0,27-27-33 0 0,-27 27-63 0 0,26-26-33 0 0,-26 26 32 0 0,27-27-96 0 0,-1 1 1 0 0,-26-1-129 0 0,27 1 0 0 0,-1-1 0 0 0,1 1-64 0 0,25-1-64 0 0,-25 1 32 0 0,26-27 0 0 0,26 0 32 0 0,-26 0-64 0 0,27 0 32 0 0,-1-26 0 0 0,0 0-32 0 0,27 26 0 0 0,-27-27 32 0 0,1 1-32 0 0,26-1-32 0 0,-27 1 32 0 0,27 0-160 0 0,-27-1 320 0 0,1-25-160 0 0,-1 25 0 0 0,27 1 0 0 0,-27-27 32 0 0,1 27-32 0 0,-27-1 0 0 0,26-26 0 0 0,0 27 0 0 0,1 0 0 0 0,-27-1 0 0 0,-1 27 0 0 0,28-26 32 0 0,-27 26-64 0 0,0 0 64 0 0,0 0-32 0 0,0 0 0 0 0,-1 0 0 0 0,1 0 32 0 0,27 27-32 0 0,-27-27 32 0 0,0 27-32 0 0,-1-27 0 0 0,1 0 0 0 0,27 26 0 0 0,-27-26 0 0 0,26 27 0 0 0,-26-27 32 0 0,0 27-160 0 0,-27-1 320 0 0,27 1-127 0 0,-26-1-1 0 0,-1 1-32 0 0,27 26 0 0 0,-26-27-32 0 0,-1 27 0 0 0,-26-26 32 0 0,26 26-32 0 0,-26 0 0 0 0,0 0 96 0 0,0 0 32 0 0,0 0-128 0 0,0 0 32 0 0,0 0-32 0 0,0 0 0 0 0,0 0 0 0 0,0 0-32 0 0,-26 0 32 0 0,26 0 0 0 0,0 0-64 0 0,0 0 32 0 0,0 0 0 0 0,0 0-32 0 0,0 0 32 0 0,0 0 32 0 0,0 0 0 0 0,0 0 0 0 0,-26 0 0 0 0,26 26-32 0 0,0-26-225 0 0,0 0-736 0 0,0 0-704 0 0,0 27-1762 0 0,0-27-3396 0 0</inkml:trace>
  <inkml:trace contextRef="#ctx0" brushRef="#br0" timeOffset="2">4974 1058 1473 0 0,'0'0'1089'0'0,"0"0"-64"0"0,0 0-32 0 0,0-26 96 0 0,0 26-128 0 0,0 0-192 0 0,0 0-224 0 0,0 0-257 0 0,0 0-224 0 0,0 26 352 0 0,0-26 65 0 0,0 27-33 0 0,0-27 65 0 0,26 26-33 0 0,-26 1-128 0 0,0-1 1 0 0,0 1-65 0 0,0-1-32 0 0,0 0-32 0 0,0 27 1 0 0,27-26-65 0 0,-27 26 128 0 0,0-27-288 0 0,0 27 128 0 0,26 0-64 0 0,-26-26-64 0 0,0 25 64 0 0,0 1 32 0 0,0 0-32 0 0,27 0 33 0 0,-27 0 31 0 0,0 0 0 0 0,0 26 128 0 0,0-26 96 0 0,0 27 1 0 0,0-1 63 0 0,0 0-64 0 0,-27 1-63 0 0,27-1-1 0 0,0 1-64 0 0,0-1 0 0 0,0 0-63 0 0,-26 1 31 0 0,26-1-32 0 0,0 0-64 0 0,0-26 64 0 0,0 27 0 0 0,0-1-64 0 0,0 0 0 0 0,0 1 1 0 0,0-1 31 0 0,0 1 0 0 0,0-1-64 0 0,26 0 64 0 0,-26-26-96 0 0,0 27 32 0 0,0-1-64 0 0,0-26 128 0 0,0 26-64 0 0,0-26 0 0 0,0 0-32 0 0,0 0 0 0 0,27 26 0 0 0,-27-26 0 0 0,0 27 0 0 0,0-27 1 0 0,26 26-1 0 0,-26 0 0 0 0,0 1 0 0 0,0-1-64 0 0,0 1 64 0 0,0-1 32 0 0,0 0 32 0 0,0 1-32 0 0,0 25 0 0 0,0-25 64 0 0,0-27-96 0 0,27 26-64 0 0,-27 1 96 0 0,0-1 0 0 0,0-26 0 0 0,26 26-32 0 0,-26 1 0 0 0,0-1 32 0 0,0 0 0 0 0,0 1 0 0 0,0-27-64 0 0,0 26 32 0 0,0 0 33 0 0,0-26 31 0 0,0 0 0 0 0,0 27 32 0 0,0-28-96 0 0,0 1 64 0 0,0 27-32 0 0,26-27 0 0 0,-26 0-32 0 0,27 0-32 0 0,-27-27 32 0 0,0 27-32 0 0,26 0 32 0 0,-26-27 0 0 0,0 27-32 0 0,0 0 0 0 0,0-26 32 0 0,0 52-64 0 0,0-26 64 0 0,0 26 32 0 0,0 1-32 0 0,0-27 0 0 0,0 26 32 0 0,0 0-64 0 0,0-52 32 0 0,0 26-32 0 0,0 0 0 0 0,0-27-32 0 0,0 0 64 0 0,0 27-32 0 0,0-26 0 0 0,0-1 0 0 0,0 1 0 0 0,27-1 0 0 0,-27 1 64 0 0,0-1-128 0 0,0 1 64 0 0,0-27 64 0 0,0 26-128 0 0,0 1 32 0 0,0-1 32 0 0,0 0-96 0 0,0 1-192 0 0,0-1-385 0 0,0 1-608 0 0,0-1-769 0 0,0 1-1601 0 0,0-1-4677 0 0</inkml:trace>
  <inkml:trace contextRef="#ctx0" brushRef="#br0" timeOffset="3">5371 8096 641 0 0,'0'0'480'0'0,"0"0"65"0"0,0 0 159 0 0,0 0 97 0 0,0 0-224 0 0,0 0-97 0 0,0 0-96 0 0,0 0 65 0 0,0 0 95 0 0,0 0-31 0 0,0 0-1 0 0,-27 0-63 0 0,27 0 159 0 0,0 27 65 0 0,0-27-129 0 0,0 0 97 0 0,0 0-64 0 0,0 26-1 0 0,0-26-127 0 0,-26 0-65 0 0,26 0-64 0 0,0 27 1 0 0,0-27-1 0 0,-27 0-96 0 0,27 0 0 0 0,0 26 32 0 0,0-26 1 0 0,-26 26-33 0 0,26-26-64 0 0,-27 27-32 0 0,1-1-32 0 0,-1 1 32 0 0,1-1-31 0 0,-27 1-33 0 0,27-1 64 0 0,-27 1 64 0 0,0-1-64 0 0,0 27 0 0 0,26-26 32 0 0,-26-1 0 0 0,1 27 33 0 0,-28-27-33 0 0,27 27-32 0 0,0-26 32 0 0,0 26 0 0 0,1-27 32 0 0,-1 27-64 0 0,0-27-31 0 0,26 27-65 0 0,-26-26 32 0 0,27-1 32 0 0,-1 27-96 0 0,1-26 64 0 0,-27 26-32 0 0,27-27 32 0 0,-1 27-32 0 0,1-27 32 0 0,-27 27-64 0 0,26-26 0 0 0,-26 26 32 0 0,27 0-32 0 0,-27-27 32 0 0,27 27 32 0 0,-27 0-64 0 0,0 0 32 0 0,0 0 0 0 0,26 0-32 0 0,-26 0 32 0 0,-26 0 0 0 0,26-1 0 0 0,-26 1 0 0 0,26 0-32 0 0,-27 0 32 0 0,28 0 0 0 0,-28 26 0 0 0,27-26 0 0 0,0-26 65 0 0,0 26-1 0 0,0 0-32 0 0,1 0 32 0 0,-1-27-96 0 0,0 27 96 0 0,26 0-64 0 0,-26-27 32 0 0,0 27 96 0 0,27 0-256 0 0,-27-26 0 0 0,0 26 64 0 0,27-27 32 0 0,-27 0 0 0 0,26 1 0 0 0,1-1 0 0 0,-27 1 32 0 0,26-1-32 0 0,1 1 0 0 0,-27-1 32 0 0,27 1-224 0 0,-1-27 448 0 0,1 26-256 0 0,-1 1 0 0 0,1-1 0 0 0,-1 1 0 0 0,1-27 0 0 0,-27 26 0 0 0,0 0 0 0 0,27 1 0 0 0,-27-27 32 0 0,26 26-32 0 0,-26 1 0 0 0,0-1 0 0 0,27 1 32 0 0,-27-1-64 0 0,27 1 32 0 0,-1-27 0 0 0,1 26 0 0 0,26 1 0 0 0,-27-27 0 0 0,27 0-32 0 0,0 0 32 0 0,0 0 0 0 0,0 0 0 0 0,0 26 0 0 0,-26-26 0 0 0,26 0 0 0 0,0 0 0 0 0,0 0 0 0 0,0 0 32 0 0,0 0 0 0 0,0 0 0 0 0,-27 0 0 0 0,27 0 0 0 0,0 0-32 0 0,-26 26 32 0 0,26-26-32 0 0,0 0 32 0 0,0 0-64 0 0,-27 0 32 0 0,27 0-32 0 0,0 0 0 0 0,0 0-64 0 0,0 0-128 0 0,0 0-289 0 0,0 0-544 0 0,0 0-864 0 0,0 0-1026 0 0,27 0-2050 0 0</inkml:trace>
  <inkml:trace contextRef="#ctx0" brushRef="#br1" timeOffset="4">1666 4921 480 0 0,'27'-26'769'0'0,"-27"26"-32"0"0,0 0-289 0 0,0-27-127 0 0,26 27-1 0 0,-26 0 96 0 0,0-26-95 0 0,27 26-33 0 0,-27 0-32 0 0,26 0-64 0 0,-26-27 33 0 0,27 27-129 0 0,-27-26 0 0 0,0 26 0 0 0,26-27 0 0 0,-26 27-32 0 0,27-26 32 0 0,-1 26-64 0 0,1 0 32 0 0,-27-26 0 0 0,26-1-32 0 0,1 27-64 0 0,-1-26 64 0 0,-26-1 32 0 0,26 27-32 0 0,1-26-32 0 0,-27 26 0 0 0,26-27 32 0 0,1 1-32 0 0,-1-1 32 0 0,1 1 64 0 0,26-1-31 0 0,-27 1 31 0 0,27-1 0 0 0,-27-25-32 0 0,27 25-32 0 0,0-26 0 0 0,0 27 0 0 0,0-1 0 0 0,0-26-32 0 0,-26 27 0 0 0,25-1-32 0 0,1 1 32 0 0,-26 0 0 0 0,26-1 0 0 0,-27 1 32 0 0,1-1-32 0 0,26 1 0 0 0,-27-1 32 0 0,0 1-32 0 0,1-1 0 0 0,-1 27 0 0 0,1-26 32 0 0,26-1-32 0 0,-27 27 0 0 0,1-26 0 0 0,-1-1 0 0 0,1 1 64 0 0,-1 0-128 0 0,1-1 64 0 0,-1 1 64 0 0,0-1-64 0 0,1 1 0 0 0,-1-1 0 0 0,27 1 0 0 0,-26-1 0 0 0,26 1 0 0 0,0-1 0 0 0,-27 1 0 0 0,27 0 0 0 0,-27-1 0 0 0,27 1 0 0 0,-26-1 0 0 0,-1 1 0 0 0,27-1 0 0 0,-26 1 0 0 0,-1-1 0 0 0,27 1 0 0 0,-27-1 64 0 0,1 27-64 0 0,26-26 32 0 0,-27-1-32 0 0,1 1 32 0 0,-1 0 0 0 0,1-1 0 0 0,-1 27 32 0 0,1-26-32 0 0,-1 26 0 0 0,-26-27-32 0 0,26 27-32 0 0,-26-26 32 0 0,27 26-160 0 0,-27-27 352 0 0,26 27-192 0 0,-26-26 64 0 0,27 26 97 0 0,-27 0-1 0 0,0-27-64 0 0,0 27 160 0 0,26 0 32 0 0,-26 0-128 0 0,27-26-63 0 0,-27-1-1 0 0,26 27 32 0 0,1-26-32 0 0,-1 0-96 0 0,1-1 64 0 0,-1 27 64 0 0,27-26 128 0 0,0-1-256 0 0,-27 1 32 0 0,27-1 32 0 0,0 1-32 0 0,-26-1 0 0 0,26 1 0 0 0,-1-1-32 0 0,-25 27 32 0 0,-1-26-64 0 0,1-1 32 0 0,-1 27 32 0 0,1-26-32 0 0,-27 26 129 0 0,0 0-1 0 0,0 0 32 0 0,0 0-64 0 0,0 0 32 0 0,-27 0-64 0 0,27 0-32 0 0,0 0-32 0 0,-26 0 0 0 0,26 0 32 0 0,0 26-64 0 0,0-26 0 0 0,0 0 32 0 0,0 0 0 0 0,0 0 0 0 0,0 27 32 0 0,0-27-32 0 0,0 0-64 0 0,0 0-160 0 0,0 26-449 0 0,0-26-1120 0 0,0 0-1891 0 0</inkml:trace>
  <inkml:trace contextRef="#ctx0" brushRef="#br1" timeOffset="5">1640 5900 32 0 0,'0'-26'737'0'0,"26"26"-129"0"0,-26 0-31 0 0,0 0-161 0 0,27 0-31 0 0,-27-27-65 0 0,26 27 0 0 0,-26 0-32 0 0,0-26-63 0 0,27 26-129 0 0,-1-27 64 0 0,1 27 0 0 0,-27-26-64 0 0,26 26 32 0 0,1-27-32 0 0,-1 27 65 0 0,1-26-129 0 0,-27-1 96 0 0,26 27-32 0 0,1-26 64 0 0,-1 0-64 0 0,0 26 32 0 0,1-27 32 0 0,-1 1-32 0 0,1-1 1 0 0,-1 1-1 0 0,27-1-96 0 0,-26 1 64 0 0,-1-1-64 0 0,27 1 0 0 0,-27-1-32 0 0,27 1 32 0 0,-26 0-32 0 0,-1-1 32 0 0,27 1 0 0 0,-26-1-32 0 0,-1 1 64 0 0,1-1-128 0 0,26 1 128 0 0,-27-1-64 0 0,0 27 0 0 0,1-26 0 0 0,-1-1 0 0 0,1 1 64 0 0,-1-1-64 0 0,27 1 32 0 0,-26 0-32 0 0,-1-1 64 0 0,1 1-32 0 0,-1-1 32 0 0,27 1 0 0 0,-27-1-64 0 0,1 1 64 0 0,-1-1 32 0 0,1 1-31 0 0,-1-1 31 0 0,27-25 32 0 0,-26 25 96 0 0,26 1-128 0 0,-27-1 32 0 0,27 1-96 0 0,0-27 64 0 0,0 26-32 0 0,-27 1-32 0 0,27-1 0 0 0,0-26-32 0 0,0 27 0 0 0,-27 0 32 0 0,27-1-32 0 0,-26-26 32 0 0,26 27-32 0 0,0-1 0 0 0,0 1 0 0 0,-27-27 32 0 0,27 26-32 0 0,0 1 33 0 0,0 0-33 0 0,0-1 32 0 0,-27 1 0 0 0,27-1 0 0 0,0 1-64 0 0,-27-1 64 0 0,27 1 32 0 0,-26-1-32 0 0,26 1 0 0 0,0 26 0 0 0,-27-27 0 0 0,1 1 0 0 0,25-1 64 0 0,-25 1 32 0 0,26 0-32 0 0,-27-1 32 0 0,1 1-64 0 0,26 26 32 0 0,-27-27-32 0 0,1 1-64 0 0,-1 26 65 0 0,0-27-33 0 0,1 1 0 0 0,-1 26 0 0 0,-26 0 0 0 0,27-27 0 0 0,-27 27-32 0 0,0 0 0 0 0,0 0 0 0 0,26 0 32 0 0,-26 0 0 0 0,0 0-32 0 0,0 0 32 0 0,0 0 0 0 0,0 0 0 0 0,0 0 32 0 0,0 0-96 0 0,0 0 32 0 0,0-26 0 0 0,0 26 0 0 0,0 0 0 0 0,27 0 0 0 0,-27 0 0 0 0,0 0 0 0 0,0 0 0 0 0,26-27 0 0 0,-26 27 0 0 0,0 0 0 0 0,0 0 0 0 0,27 0 32 0 0,-27 0-96 0 0,0 0-64 0 0,0 0-897 0 0,0 27-2146 0 0</inkml:trace>
  <inkml:trace contextRef="#ctx0" brushRef="#br1" timeOffset="6">1772 6879 480 0 0,'0'0'801'0'0,"0"0"32"0"0,0 0-160 0 0,0 0-97 0 0,0 0-31 0 0,0 0-65 0 0,0-26 97 0 0,0 26-161 0 0,0 0-64 0 0,0-27 1 0 0,0 27-33 0 0,0 0-32 0 0,27-26 129 0 0,-27 26-97 0 0,0 0-32 0 0,26 0-128 0 0,-26 0-31 0 0,0-27 95 0 0,27 27-128 0 0,-1 0 32 0 0,-26-26-96 0 0,27 26 96 0 0,-1 0-96 0 0,1-27 0 0 0,-1 1 0 0 0,0 26 0 0 0,1-27 0 0 0,-1 1 0 0 0,1 26-32 0 0,-1-26 32 0 0,27 26-32 0 0,-26-27 0 0 0,-27 1 32 0 0,26 26-32 0 0,27-27 0 0 0,-27 1 0 0 0,1 26 0 0 0,-1-27 32 0 0,1 1-32 0 0,26-1 0 0 0,-27 1 32 0 0,27-1-32 0 0,0 1 0 0 0,-26-1 0 0 0,25 1 0 0 0,1 0 0 0 0,0-1 0 0 0,-26 1 0 0 0,26-1 0 0 0,0 27 0 0 0,-27-26 0 0 0,27-1 0 0 0,-27 1 0 0 0,27 26 0 0 0,0-27 0 0 0,-26 1 0 0 0,26-1 0 0 0,-27 1 0 0 0,27 0-32 0 0,-27-1 32 0 0,27 1 0 0 0,-26-1 0 0 0,26 1 0 0 0,-27-1 0 0 0,1 1 0 0 0,-1-1 0 0 0,27 1 0 0 0,-27-1 0 0 0,1 1 0 0 0,-1-1 0 0 0,-26 27 0 0 0,27-26 0 0 0,-1 0 0 0 0,1 26 0 0 0,-27-27 0 0 0,26 1 32 0 0,1 26-32 0 0,-27-27 0 0 0,26 1 0 0 0,1-1 0 0 0,-1 1 0 0 0,27-1 0 0 0,-27 1-32 0 0,27-1 64 0 0,0 1-64 0 0,-26-27 0 0 0,26 27-32 0 0,0-1 32 0 0,-1 1-32 0 0,-25-1 64 0 0,26 1-32 0 0,0-27 0 0 0,0 26 32 0 0,-27 1 0 0 0,27-1 0 0 0,-26 1 0 0 0,25 26 0 0 0,-25-26 0 0 0,-1-1 0 0 0,-26 27 0 0 0,27-26 0 0 0,-1 26 0 0 0,-26-27 0 0 0,0 27 32 0 0,27-26-32 0 0,-27 26 0 0 0,0 0 32 0 0,0 0-32 0 0,0-27 0 0 0,0 27 0 0 0,0 0 0 0 0,0 0 0 0 0,26 0 0 0 0,-26-26-32 0 0,0 26 32 0 0,27 0 0 0 0,-27-27 0 0 0,0 27 0 0 0,26 0 0 0 0,1-26 0 0 0,-27 26 0 0 0,26-27 0 0 0,-26 1 0 0 0,26 26 32 0 0,-26-26-32 0 0,27 26 0 0 0,-27-27 0 0 0,0 27 0 0 0,26 0 0 0 0,-26-26 0 0 0,0 26 0 0 0,27 0-32 0 0,-27-27 32 0 0,26 27 0 0 0,-26-26 0 0 0,27 26 0 0 0,-27 0 0 0 0,0 0 0 0 0,0 0 32 0 0,0-27-32 0 0,0 27 0 0 0,0 0-32 0 0,0 0-192 0 0,0 27-32 0 0,0-27-257 0 0,0 0-512 0 0,0 26-961 0 0,0-26-640 0 0</inkml:trace>
  <inkml:trace contextRef="#ctx0" brushRef="#br1" timeOffset="7">1719 8149 0 0 0,'0'0'545'0'0,"0"0"-1"0"0,0 0-128 0 0,0-26-127 0 0,0 26 31 0 0,0 0-64 0 0,27 0-32 0 0,-27 0 97 0 0,0-27-1 0 0,26 27-32 0 0,-26-26 97 0 0,27 26-129 0 0,-27-27 32 0 0,26 27-64 0 0,-26-26 1 0 0,27 26 31 0 0,-1-27-64 0 0,1 27 64 0 0,-27-26-96 0 0,26 26-95 0 0,-26-27-1 0 0,27 27-32 0 0,-1-26 32 0 0,0 0-64 0 0,1 26 32 0 0,26-27 0 0 0,-27 1 0 0 0,1-1-32 0 0,-1 1 32 0 0,1 26-32 0 0,-1-27 32 0 0,27 1-32 0 0,-27-1 0 0 0,1 1 32 0 0,26-1-32 0 0,-27-26 0 0 0,27 27 0 0 0,0 0 0 0 0,-26-1 32 0 0,26 1-32 0 0,-27-1 0 0 0,27 1 0 0 0,0-1-32 0 0,-27 1 32 0 0,27-27 0 0 0,0 26 0 0 0,-26 1 32 0 0,25 0 0 0 0,1-27-32 0 0,0 26 32 0 0,-26 1 32 0 0,26-27-64 0 0,0 26 64 0 0,-27-26-64 0 0,1 27 32 0 0,25-1-32 0 0,-25 1 32 0 0,-1 0-32 0 0,1-1 32 0 0,-1 1 0 0 0,1 26 0 0 0,-27-27 32 0 0,26 1-32 0 0,1-1 64 0 0,-1 1 33 0 0,1-1-1 0 0,-1 1-32 0 0,0-1-64 0 0,27 1 64 0 0,-26 0-32 0 0,-1-1-64 0 0,27 1 32 0 0,-26-1-32 0 0,26-26 0 0 0,-27 53 0 0 0,27-53 0 0 0,-27 27 0 0 0,27-1 64 0 0,0 1-64 0 0,-26-1 0 0 0,26 27 0 0 0,0-26 0 0 0,-1 0 0 0 0,-25-1 0 0 0,26 1 0 0 0,0-1 0 0 0,0 1 0 0 0,0-1 0 0 0,-27 27 0 0 0,53-26 0 0 0,-52-1 0 0 0,26 1 0 0 0,0-1 32 0 0,-27 1-32 0 0,27 0 0 0 0,-26-1 0 0 0,25 1 0 0 0,-25 26 0 0 0,-27-27 0 0 0,26 1 64 0 0,1 26-64 0 0,-27-27 0 0 0,0 27 32 0 0,26-26-32 0 0,-26 26 32 0 0,27 0-32 0 0,-27-27 0 0 0,0 27-32 0 0,26-26 32 0 0,1 26 0 0 0,-1-27 0 0 0,1 1 0 0 0,-1 26 0 0 0,1-27 0 0 0,-1 1 0 0 0,0 26 0 0 0,-26 0 0 0 0,27 0 0 0 0,-27 0-32 0 0,0-26 32 0 0,26 26-64 0 0,-26 0 32 0 0,0 0 32 0 0,0 0-64 0 0,0 0-32 0 0,0 0 160 0 0,0 0-32 0 0,-26 26-32 0 0,26-26-32 0 0,0 26-929 0 0,0-26-2370 0 0</inkml:trace>
  <inkml:trace contextRef="#ctx0" brushRef="#br1" timeOffset="8">1746 9260 96 0 0,'0'0'513'0'0,"0"0"-65"0"0,0 0-32 0 0,0 0 33 0 0,0 0-1 0 0,0 0-31 0 0,0 0-97 0 0,0 0 0 0 0,0 0-31 0 0,26 0-65 0 0,-26-26 0 0 0,0 26-32 0 0,0 0-128 0 0,0 0 64 0 0,0 0-32 0 0,0 0 65 0 0,0-27-97 0 0,27 27 64 0 0,-27-26-64 0 0,26 26 64 0 0,1 0-32 0 0,-27-26-96 0 0,26 26 32 0 0,1-27 0 0 0,-27 1 0 0 0,26 26 0 0 0,1-27 0 0 0,-1 1-32 0 0,0 26 0 0 0,-26-27 0 0 0,27 1 32 0 0,-1 26-32 0 0,1-27 0 0 0,-1 1 32 0 0,1-1-32 0 0,-1 27 0 0 0,1-26 0 0 0,-1-1 0 0 0,1 1 0 0 0,-1 0 0 0 0,0-1 0 0 0,27 1 0 0 0,-26-1 0 0 0,26 1 0 0 0,0-1 0 0 0,-27 1 0 0 0,27-1 0 0 0,0 1 0 0 0,-27-1 64 0 0,27 1-64 0 0,-26 26 0 0 0,-1-26 0 0 0,27-1 0 0 0,-26 1 0 0 0,-1 26 0 0 0,1-27 0 0 0,-1 1 0 0 0,0 26 0 0 0,1-27 32 0 0,-1 1-32 0 0,1 26 0 0 0,-1-27 0 0 0,1 1 0 0 0,-1-1 0 0 0,1 1 32 0 0,26-1-32 0 0,-27 1 32 0 0,1 0 0 0 0,-1-1 32 0 0,0 27-96 0 0,1-26 96 0 0,26-1-31 0 0,-27 1 31 0 0,1-1 64 0 0,26 1-64 0 0,-27-1-32 0 0,27 1 0 0 0,-27 26 0 0 0,27-27 0 0 0,-26 1-64 0 0,26 0 32 0 0,-27-1 0 0 0,27 1 32 0 0,-26-1-32 0 0,-1 1 32 0 0,27-1-32 0 0,-27 1 0 0 0,1-1 32 0 0,26 27-32 0 0,-27-26 0 0 0,1-1 0 0 0,-1 1 0 0 0,1-1 0 0 0,-1 27 64 0 0,1-26-64 0 0,-1 0 0 0 0,0-1 0 0 0,1 27 0 0 0,-1-26 0 0 0,1-1 0 0 0,-1 1 0 0 0,1-1 0 0 0,-1 1 0 0 0,1-1 0 0 0,-1 27 0 0 0,1-26 0 0 0,-27-1 64 0 0,26 1-64 0 0,1 26 0 0 0,-27-26 0 0 0,26 26 32 0 0,0-27-64 0 0,27 1 32 0 0,-26-1 0 0 0,-1 1 0 0 0,27 26 0 0 0,-26-53 0 0 0,26 26 32 0 0,-1 1-32 0 0,-25-1 0 0 0,26 1 32 0 0,0-1 0 0 0,0 1 0 0 0,-27 0 0 0 0,27-1 0 0 0,0 1 0 0 0,-27-1-32 0 0,27-26 32 0 0,-26 27-64 0 0,-1 26 64 0 0,1-27 32 0 0,-1 1 32 0 0,1-1-31 0 0,-27 27-1 0 0,0 0 32 0 0,26-26-32 0 0,-26 26 160 0 0,0 0 32 0 0,0 0-32 0 0,0 0-31 0 0,0 0 95 0 0,0 0-32 0 0,0 0-96 0 0,0 0-128 0 0,0 0-64 0 0,0 0 0 0 0,-26 0 0 0 0,26 0 32 0 0,0 0 0 0 0,0 26 0 0 0,0-26 0 0 0,0 0 0 0 0,-27 0-64 0 0,27 27-288 0 0,0-27-833 0 0,0 0-1474 0 0,0 26-1633 0 0</inkml:trace>
  <inkml:trace contextRef="#ctx0" brushRef="#br1" timeOffset="9">1799 10345 192 0 0,'26'0'577'0'0,"-26"0"-97"0"0,0 0-160 0 0,0 0 1 0 0,0 0-97 0 0,0 0 128 0 0,0 0 1 0 0,0-26-1 0 0,0 26-128 0 0,0 0 64 0 0,0 0 1 0 0,0 0 95 0 0,27-27-96 0 0,-27 27 33 0 0,0 0-65 0 0,26-26-128 0 0,-26 26 0 0 0,27 0-32 0 0,-27-27 32 0 0,26 27-96 0 0,-26-26 65 0 0,27 26-33 0 0,-27-27 32 0 0,26 27-96 0 0,0-26 32 0 0,1-1-32 0 0,26 1 32 0 0,-27 0 0 0 0,1-1-32 0 0,-1 1 0 0 0,1-1 0 0 0,-1 1 32 0 0,1-1 0 0 0,-1 1-32 0 0,0-1 32 0 0,27 1 0 0 0,-26-1-64 0 0,-1 1 64 0 0,1 0 0 0 0,-1-1 64 0 0,27 1-96 0 0,-26-1 0 0 0,-1 1 64 0 0,1-1-64 0 0,-1 1 32 0 0,27-1-32 0 0,-27 1 0 0 0,1-1 0 0 0,26 1 0 0 0,-27-1 32 0 0,27-25-32 0 0,-26 25 32 0 0,-1 1 0 0 0,0-1-32 0 0,27 1 32 0 0,-53-1-32 0 0,27 1 32 0 0,26-1-32 0 0,-53 1 32 0 0,26-1-32 0 0,1 1 32 0 0,-1 0 32 0 0,1-1 64 0 0,-1 1-63 0 0,1-1-1 0 0,25 1 0 0 0,-25-27-32 0 0,-1 26 32 0 0,1 1-32 0 0,26-1 32 0 0,-27 1-32 0 0,1-1 0 0 0,26 1 0 0 0,-27 0-32 0 0,0-1 0 0 0,27 1 0 0 0,-26-1 0 0 0,-1-26 64 0 0,27 27-64 0 0,-26-1 0 0 0,-1 1 0 0 0,27-1 0 0 0,-26 27 0 0 0,25-26 0 0 0,-25 0 32 0 0,26-1-32 0 0,-27 1 0 0 0,27-1 64 0 0,-26 1-64 0 0,-1 26 0 0 0,1-27 0 0 0,-1 1 32 0 0,0-1-32 0 0,27 1 0 0 0,-26 26 0 0 0,-1-27 32 0 0,1 1-32 0 0,-1 26 0 0 0,1-27 0 0 0,-1 1 32 0 0,1 0-32 0 0,-1-1 0 0 0,27 1-32 0 0,-27-1 64 0 0,1 1 0 0 0,26-1-32 0 0,-27 1 64 0 0,27-1-64 0 0,-26 1 0 0 0,26-1 0 0 0,-27 1 0 0 0,0 0 0 0 0,27-1 0 0 0,-26 27 0 0 0,-1-26 32 0 0,1-1-32 0 0,-1 27 0 0 0,-26-26 0 0 0,27 26 0 0 0,-1-27 0 0 0,1 1 0 0 0,-1 26 0 0 0,1-27 0 0 0,-1 27 0 0 0,0-26 0 0 0,1 26 0 0 0,-27-27 0 0 0,26 27 0 0 0,1 0 0 0 0,-27-26 32 0 0,26 26-32 0 0,-26 0 0 0 0,27-27 0 0 0,-1 27 32 0 0,-26-26-32 0 0,27 26 0 0 0,-1-26 0 0 0,1 26 0 0 0,-1-27 0 0 0,0 27 0 0 0,1-26 0 0 0,-1 26 0 0 0,1-27 32 0 0,-27 27-32 0 0,0 0 0 0 0,0 0 0 0 0,0 0 96 0 0,0 0 1 0 0,0 0-65 0 0,0 0-32 0 0,-27 0 0 0 0,1 27 0 0 0,26-27 0 0 0,0 0 0 0 0,0 0-32 0 0,0 26 0 0 0,-27-26-65 0 0,27 0-447 0 0,0 0-1058 0 0,0 27-1344 0 0</inkml:trace>
  <inkml:trace contextRef="#ctx0" brushRef="#br1" timeOffset="10">2275 3572 384 0 0,'0'0'577'0'0,"-26"0"31"0"0,26 0-127 0 0,0 0-33 0 0,0-27 33 0 0,0 27 31 0 0,0 0-63 0 0,0 0-161 0 0,0 0-32 0 0,0 0 65 0 0,0 0-33 0 0,0 0 128 0 0,0 0-128 0 0,0 0-31 0 0,0 0-97 0 0,0 0-192 0 0,0 0 32 0 0,0 0-32 0 0,0 0-64 0 0,0 0 32 0 0,0 0 96 0 0,0 27 64 0 0,0-27 0 0 0,0 0-64 0 0,0 26 64 0 0,0-26 0 0 0,0 27-64 0 0,0-27 32 0 0,0 26-32 0 0,0 1 32 0 0,0-1-64 0 0,26 1 0 0 0,-26-1 96 0 0,0-26-96 0 0,0 26 128 0 0,0 1 129 0 0,0-1-193 0 0,0 1 96 0 0,0-1 0 0 0,0 1-96 0 0,0-1 0 0 0,26 1-96 0 0,-26-1 192 0 0,0 1-96 0 0,0 26 32 0 0,0-27 1 0 0,0 0-65 0 0,0 1 32 0 0,0 26 0 0 0,0-27 32 0 0,0 27-32 0 0,0-26-32 0 0,0 26 0 0 0,0-27 32 0 0,0 0-64 0 0,0 27 0 0 0,0-26 32 0 0,0 26 32 0 0,0-27 32 0 0,0 27-64 0 0,0-26 0 0 0,0 26 0 0 0,0-1 128 0 0,0-25 97 0 0,0 52-65 0 0,0-52 0 0 0,0 26-32 0 0,0 0-64 0 0,0-1 128 0 0,0 1-63 0 0,0-26-65 0 0,0 26 128 0 0,0 0-128 0 0,0-27 0 0 0,0 1 96 0 0,0-1-128 0 0,0 1-32 0 0,0-1 32 0 0,0 0-32 0 0,0 1-32 0 0,0-1 33 0 0,0-26-1 0 0,27 27 0 0 0,-27-1-32 0 0,0 1-32 0 0,0-1 64 0 0,26 1-32 0 0,-26-1 0 0 0,0 1 32 0 0,0 25-32 0 0,0-25 32 0 0,27-1-32 0 0,-27 1 64 0 0,0-1-64 0 0,0 1 32 0 0,0-1 0 0 0,0 1-32 0 0,26-1-32 0 0,-26 1 64 0 0,0-1-32 0 0,0 1 0 0 0,0-1 32 0 0,0 0-32 0 0,27 1 0 0 0,-27-1 0 0 0,0 1 0 0 0,0-1 64 0 0,0 1-64 0 0,0 26 32 0 0,0-27 0 0 0,0 1 64 0 0,0 25-32 0 0,0-25 64 0 0,0 26-96 0 0,0 0 32 0 0,0-27-32 0 0,0 27 0 0 0,0 0 0 0 0,0 0 0 0 0,0 0-32 0 0,0 0 32 0 0,0 0-64 0 0,0 0 64 0 0,0 0 0 0 0,0 26-32 0 0,0-26 65 0 0,0 26-1 0 0,0-26 64 0 0,0 27 0 0 0,0-1 256 0 0,0 0-96 0 0,-27 1-31 0 0,27-1-129 0 0,0 0 0 0 0,0 1 32 0 0,0-27-32 0 0,-26 26 0 0 0,26-26 0 0 0,0 26-63 0 0,0-26 31 0 0,0 0 0 0 0,0 0 64 0 0,0 0-64 0 0,0 0-96 0 0,0 26 96 0 0,0-26-32 0 0,0 0-32 0 0,0 0 0 0 0,0 0 64 0 0,0 26-32 0 0,26-26-32 0 0,-26 0 0 0 0,0 0 64 0 0,0-26-96 0 0,27 25 0 0 0,-27-25 32 0 0,26 26 1 0 0,-26 0-1 0 0,0-27-32 0 0,27 27 0 0 0,-27 27 32 0 0,0-1 0 0 0,0 0-32 0 0,0 1 64 0 0,0 25-32 0 0,0-25 0 0 0,-27-1 0 0 0,27 27-64 0 0,0-53 64 0 0,-26 26 0 0 0,26-26-32 0 0,0 0 0 0 0,0 0 32 0 0,0 0-32 0 0,0-27 0 0 0,0 1 0 0 0,0 26 0 0 0,0-27 32 0 0,0 27-32 0 0,0-26 0 0 0,0-1 0 0 0,0 27 0 0 0,0-26 32 0 0,0-1-32 0 0,0 0 0 0 0,0 1 0 0 0,0 26 32 0 0,0-27-32 0 0,0 27 0 0 0,0-26 32 0 0,0 26-32 0 0,0-1-32 0 0,-27 1 0 0 0,27 0 32 0 0,0 0-32 0 0,0 0 32 0 0,0 0 0 0 0,-26 0 0 0 0,26 0-32 0 0,0 0 32 0 0,-27-27-64 0 0,27 27 32 0 0,0-26-225 0 0,0-1-127 0 0,0 1 32 0 0,0-27-385 0 0,-26 26-256 0 0,26-26-416 0 0,0 0-833 0 0,0 26-1666 0 0</inkml:trace>
  <inkml:trace contextRef="#ctx0" brushRef="#br1" timeOffset="11">2804 3096 96 0 0,'0'-27'641'0'0,"0"27"127"0"0,0 0 65 0 0,0 0-64 0 0,0 0-96 0 0,0 0-65 0 0,0-26-127 0 0,0 26 127 0 0,0 0 33 0 0,0 0-129 0 0,0 0-127 0 0,0 0-161 0 0,0 0-128 0 0,0 0 0 0 0,0 26 384 0 0,0-26-63 0 0,0 0-65 0 0,0 27-96 0 0,0-1 97 0 0,0 0-129 0 0,0 1-64 0 0,27-1 0 0 0,-27 1-32 0 0,0-1-31 0 0,0 27 63 0 0,0 0-96 0 0,0 0 96 0 0,0 0-96 0 0,0 0 0 0 0,0 0 32 0 0,26 0-32 0 0,-26 0-96 0 0,0 0 32 0 0,27-1 64 0 0,-27 1-64 0 0,0 0 64 0 0,26 0-32 0 0,-26 0 0 0 0,0 0 0 0 0,0 0 0 0 0,26 0 96 0 0,-26 0 193 0 0,0 26-65 0 0,0 1 0 0 0,0-1-96 0 0,0 0-160 0 0,0 1 161 0 0,27-1-1 0 0,-27 0-64 0 0,0 27 96 0 0,0-26-128 0 0,0-1 96 0 0,0 0-128 0 0,0 1 64 0 0,26-1-32 0 0,-26-26 0 0 0,0 26-32 0 0,27-26 65 0 0,-27 27 31 0 0,0-27-128 0 0,0 26 128 0 0,26-26 0 0 0,-26 0 32 0 0,0 0-96 0 0,0 0 96 0 0,0 0-128 0 0,27 0 32 0 0,-27-1 32 0 0,0 1-96 0 0,0 0 65 0 0,0 0-1 0 0,0 27 0 0 0,0-28-32 0 0,0 1-32 0 0,0 0 32 0 0,26 0 32 0 0,-26 0-64 0 0,0 0 32 0 0,0 26-32 0 0,0-26 32 0 0,0 0-32 0 0,0 0 32 0 0,0 0 0 0 0,0 0-32 0 0,0 26 32 0 0,0-26-32 0 0,0 0-32 0 0,0 0 32 0 0,0 0 0 0 0,0 0 32 0 0,0 0-32 0 0,0 0 0 0 0,0 26 0 0 0,0-26 64 0 0,0 0-64 0 0,0 0 0 0 0,0 0 0 0 0,0 0 0 0 0,0 26 32 0 0,0-26-32 0 0,0 0 32 0 0,0 0-32 0 0,0 0 32 0 0,0 0-32 0 0,27-27 0 0 0,-27 27-32 0 0,0 0 32 0 0,0-27 32 0 0,0 27-32 0 0,0-26 0 0 0,0 26 32 0 0,0-27-32 0 0,0 27 0 0 0,0-26 0 0 0,0-1 0 0 0,0 1 0 0 0,0 25 0 0 0,0-25 0 0 0,0-1 32 0 0,0 27-32 0 0,0-26 0 0 0,0-1 32 0 0,0 27-32 0 0,0-26 0 0 0,0 25 0 0 0,0-25 0 0 0,0 26 32 0 0,0 0 0 0 0,0 0-64 0 0,0 0 32 0 0,0 0 32 0 0,0-1-32 0 0,0 28 0 0 0,0-27 0 0 0,0 26 32 0 0,-27-26-32 0 0,27 0 0 0 0,0-27-64 0 0,0 27-64 0 0,0-26-32 0 0,0 26-192 0 0,0 0-225 0 0,27-27-384 0 0,-27 1-256 0 0,0-1-513 0 0,26 0-1537 0 0,1-26-2082 0 0</inkml:trace>
  <inkml:trace contextRef="#ctx0" brushRef="#br1" timeOffset="12">3571 2249 0 0 0,'0'0'801'0'0,"0"0"-65"0"0,0 0-31 0 0,0 0 0 0 0,0 0-257 0 0,0 0-224 0 0,0 0-31 0 0,0 0-33 0 0,0 0 288 0 0,0 26 161 0 0,0-26-193 0 0,0 27-128 0 0,0-1 193 0 0,0-26-33 0 0,0 27-191 0 0,0-1-65 0 0,0 1 0 0 0,0-1 64 0 0,0 27 32 0 0,0-27 33 0 0,27 27-33 0 0,-27 0-96 0 0,0 0-96 0 0,0 0 64 0 0,26 0-63 0 0,-26 0 63 0 0,0 0-96 0 0,27 0 32 0 0,-27 0-32 0 0,0 26-96 0 0,26-52 128 0 0,-26 25-32 0 0,27 1-64 0 0,-27 0 32 0 0,0 0 0 0 0,26-26-32 0 0,-26 26 32 0 0,0 0-32 0 0,27-1 32 0 0,-27 1 64 0 0,0 27 128 0 0,0-27-31 0 0,0 0-1 0 0,0 26-32 0 0,0-26 32 0 0,0 0-32 0 0,0 26 0 0 0,0-26-31 0 0,0 26 95 0 0,0-26-96 0 0,0 27 0 0 0,0-27-32 0 0,0 26 64 0 0,26-26 0 0 0,-26 26 33 0 0,0 1-1 0 0,0-27-96 0 0,0 26 64 0 0,0-26-64 0 0,27 26 32 0 0,-27 1-96 0 0,0-27 32 0 0,0-1 64 0 0,0 28-31 0 0,0-27-1 0 0,0 26 32 0 0,0 1-32 0 0,0-28-32 0 0,0 28 64 0 0,0-27-64 0 0,26 26 32 0 0,-26-26 64 0 0,0 26-96 0 0,0 1 32 0 0,0-27-64 0 0,0 26 33 0 0,0 0-1 0 0,0-26-32 0 0,0 0 0 0 0,27 0 0 0 0,-27 0 0 0 0,0 0 32 0 0,0 0-32 0 0,0 0 0 0 0,0 0 0 0 0,26 26 0 0 0,-26-26-32 0 0,0 0 32 0 0,0 26-64 0 0,0 1 64 0 0,0-27-32 0 0,-26 0 64 0 0,26 26-64 0 0,0-26 0 0 0,0 0 32 0 0,0 0-32 0 0,0 0 32 0 0,0 0 0 0 0,0-1-32 0 0,0 28 0 0 0,0-27 0 0 0,0 0 32 0 0,0 26-32 0 0,0-26 0 0 0,0 0 0 0 0,0 26 0 0 0,0-26 32 0 0,0 0-32 0 0,0 26 32 0 0,26-52-32 0 0,-26 26 0 0 0,0 0 0 0 0,0-27 0 0 0,0 27 0 0 0,26 0 32 0 0,-26 0-32 0 0,0 0 32 0 0,0-27-32 0 0,27 27 0 0 0,-27-26 0 0 0,0-1 0 0 0,0 27 32 0 0,0-26-32 0 0,0-1 32 0 0,0 27 0 0 0,0-27-32 0 0,0 27 0 0 0,0-26-32 0 0,0-1 64 0 0,0-26-32 0 0,0 27 0 0 0,0-27 0 0 0,0 0 0 0 0,0 26 0 0 0,0-26 32 0 0,0 0-32 0 0,0 0 0 0 0,0 0 0 0 0,0 27 0 0 0,0-27-32 0 0,0 0-96 0 0,0 0-416 0 0,0 0-513 0 0,0 0-641 0 0,0 0-672 0 0,0-27-1634 0 0</inkml:trace>
  <inkml:trace contextRef="#ctx0" brushRef="#br1" timeOffset="13">4259 1561 256 0 0,'0'0'545'0'0,"0"26"95"0"0,0-26 65 0 0,0 27 224 0 0,0-1-160 0 0,0 1-129 0 0,27-1-191 0 0,-27 1-97 0 0,26-1-64 0 0,-26 27-64 0 0,0 0 33 0 0,27-27-129 0 0,-27 27 32 0 0,26 0-64 0 0,-26 0 0 0 0,0-26 0 0 0,27 26-32 0 0,-27 0 0 0 0,0-1 65 0 0,0 1-65 0 0,26 0 0 0 0,-26 0 0 0 0,0 0-32 0 0,0-26-64 0 0,27 25 64 0 0,-27 1 0 0 0,0 0 0 0 0,0 0 32 0 0,0 0 128 0 0,0 0 288 0 0,0 0-63 0 0,0 0-97 0 0,0 0-64 0 0,0 0 1 0 0,0 0 31 0 0,0 0 0 0 0,0 26 0 0 0,0-26-31 0 0,0 0 31 0 0,0 0-32 0 0,0-27 33 0 0,0 27-33 0 0,0 0 0 0 0,0 0 32 0 0,0-27-64 0 0,0 27 1 0 0,0 0-33 0 0,0-26 0 0 0,0 26 0 0 0,0-1 32 0 0,0-25 1 0 0,0 26-129 0 0,0-27 32 0 0,0 27 0 0 0,0 0-32 0 0,0 0-96 0 0,0 0 128 0 0,0 0-32 0 0,0 0 64 0 0,0 0 1 0 0,0 0 95 0 0,-27 0-96 0 0,27-1-32 0 0,0 1-96 0 0,0 0 128 0 0,-26 0-32 0 0,26 27 1 0 0,0-27 31 0 0,0 26-128 0 0,0 0 64 0 0,0-26 0 0 0,0 27-64 0 0,-27-28 32 0 0,27 1 0 0 0,0 27 0 0 0,0-27 0 0 0,0 0-96 0 0,0 26 64 0 0,0-26 0 0 0,0 0 32 0 0,0 0-32 0 0,0-27 0 0 0,0 27 0 0 0,0 0-32 0 0,0-27 32 0 0,0 27 0 0 0,0 0 0 0 0,0 0 0 0 0,0-26 1 0 0,0 26-1 0 0,0 0-32 0 0,0-1 32 0 0,0-25-64 0 0,0 26 32 0 0,27-27 0 0 0,-27 27 32 0 0,0 0-32 0 0,0-26 32 0 0,0 25-32 0 0,0 1 0 0 0,0 0 32 0 0,0-26-32 0 0,0 26 32 0 0,26 0-32 0 0,-26 0 32 0 0,0-1-32 0 0,0-25 0 0 0,0 26 0 0 0,0 0 32 0 0,0 0-32 0 0,0 0 32 0 0,0-1-32 0 0,0 1 0 0 0,0 0 32 0 0,0 0-32 0 0,0 0 32 0 0,0 0-32 0 0,0 0-32 0 0,0 0 64 0 0,0 0-32 0 0,0-27 0 0 0,0 27 0 0 0,27 0 32 0 0,-27 0-32 0 0,0 0 0 0 0,26 0 0 0 0,-26-27 0 0 0,0 27 0 0 0,27-26 64 0 0,-27 26-64 0 0,0-27 0 0 0,26 1 0 0 0,-26-27 0 0 0,0 26-64 0 0,0 0 32 0 0,0-26 128 0 0,0 27-64 0 0,0-27-32 0 0,0 26 0 0 0,0 1 64 0 0,0-1-64 0 0,26 1 0 0 0,-26 26-64 0 0,0 0 64 0 0,0-1 0 0 0,27 1-128 0 0,-27 0-225 0 0,26 0-351 0 0,1 0-161 0 0,26 27-608 0 0,-27-28-481 0 0,1 1-481 0 0,26-26-1536 0 0</inkml:trace>
  <inkml:trace contextRef="#ctx0" brushRef="#br0" timeOffset="14">3704 1032 352 0 0,'0'0'897'0'0,"0"0"96"0"0,0 0-224 0 0,0 0 224 0 0,0 0-160 0 0,0 0 95 0 0,0 0-159 0 0,0 0-192 0 0,0 0-129 0 0,0 0 97 0 0,0 0-193 0 0,0 0 96 0 0,0 0-31 0 0,26 0 63 0 0,-26 0-63 0 0,0 0 31 0 0,27 0-64 0 0,-27 0 1 0 0,26 0-1 0 0,-26 0-128 0 0,0 0 65 0 0,27 0-129 0 0,-27 0 64 0 0,0 0-64 0 0,26 0 65 0 0,1 0-97 0 0,-1 0 0 0 0,0 0-32 0 0,-26 0-64 0 0,27 0 32 0 0,-1 0 0 0 0,1 0-32 0 0,-1 0-32 0 0,27 0 32 0 0,-26 0-32 0 0,-1 0 0 0 0,27 0 0 0 0,-27 0 1 0 0,27 0-66 0 0,0 26 66 0 0,-26-26-1 0 0,26 0 0 0 0,0 0-32 0 0,0 0 32 0 0,-1 0 0 0 0,-25 0 0 0 0,26 0 0 0 0,0 0-32 0 0,-27 0 0 0 0,27 0 32 0 0,-26 0-32 0 0,-1 0 0 0 0,0 0 64 0 0,1 0-64 0 0,-1 0 32 0 0,1 0-32 0 0,-1 0 0 0 0,-26-26 32 0 0,27 26-32 0 0,-27 0 0 0 0,0 0-32 0 0,0 0-64 0 0,0 0-96 0 0,0 0-225 0 0,-27 0 33 0 0,1 0-65 0 0,26 0-159 0 0,-27 26-225 0 0,1-26-224 0 0,26 0-577 0 0,0 0-448 0 0,0 0-384 0 0,0 27-1698 0 0</inkml:trace>
  <inkml:trace contextRef="#ctx0" brushRef="#br0" timeOffset="15">3704 1032 64 0 0,'0'0'577'0'0,"0"0"-1"0"0,0 0 1 0 0,0 0 31 0 0,0-27-95 0 0,0 27-1 0 0,0 0-95 0 0,0 0-1 0 0,0 0-32 0 0,-27-26 33 0 0,27 26-1 0 0,0 0-63 0 0,0 0 31 0 0,0 0-96 0 0,0-27-64 0 0,0 27 97 0 0,0 0 31 0 0,0 0-32 0 0,0 0-31 0 0,0 0-33 0 0,0 0 64 0 0,0 0-32 0 0,0 0 1 0 0,0 0-65 0 0,0 0 0 0 0,0 0 128 0 0,0 0-63 0 0,0 0-65 0 0,0 0-64 0 0,0 0-96 0 0,0 0 192 0 0,-26 27-63 0 0,26-27-1 0 0,0 0-32 0 0,-27 26-32 0 0,27-26 64 0 0,-26 27 0 0 0,-1-27-96 0 0,27 26 97 0 0,-26-26-65 0 0,26 27-32 0 0,-26-27 0 0 0,26 26 32 0 0,-27-26 64 0 0,1 27-96 0 0,-1-1 32 0 0,27-26-31 0 0,-26 27 31 0 0,-1-1-64 0 0,-26 0 64 0 0,27-26-32 0 0,-1 27 64 0 0,1-1-192 0 0,0 1 32 0 0,-27-1 32 0 0,26 27 0 0 0,-26-26 64 0 0,0-1 0 0 0,0 1-32 0 0,0-1 32 0 0,1 1-31 0 0,-1-1-33 0 0,0 0 64 0 0,0 1 0 0 0,0-1 64 0 0,0 1-128 0 0,0-1 96 0 0,0 1 0 0 0,0-1 0 0 0,0 1-96 0 0,0-1 96 0 0,0 1-64 0 0,27-1 1 0 0,-27 0-1 0 0,27 27-32 0 0,-1-26 0 0 0,-26-1 0 0 0,27 1-32 0 0,-1-1 32 0 0,1 1 0 0 0,-1-1-32 0 0,1 1-32 0 0,0-1 64 0 0,-27 1-32 0 0,26-1 0 0 0,1 0 64 0 0,-1 27-64 0 0,1-26 32 0 0,-27-1-32 0 0,26 1 0 0 0,1-1 32 0 0,-27 27-32 0 0,27-26 32 0 0,-27-1 0 0 0,0 0-32 0 0,26 27 0 0 0,-26-26 0 0 0,0-1 64 0 0,27 1-32 0 0,0-1 0 0 0,-1 1 64 0 0,1-1-96 0 0,-1 1 32 0 0,1-1-32 0 0,-1-26 32 0 0,1 27 0 0 0,-1-1 64 0 0,1 0-64 0 0,-1 1 32 0 0,-26 26 0 0 0,27-27 1 0 0,-27 1-65 0 0,27-1 64 0 0,-1 1 0 0 0,-26 26 0 0 0,27-27-32 0 0,-1 0 0 0 0,-26 1 0 0 0,27-1 64 0 0,0 1-64 0 0,-1-1 32 0 0,1 1-64 0 0,-1-1 32 0 0,1 1 0 0 0,-1-27 32 0 0,1 53 0 0 0,-1-27-32 0 0,-26 1 32 0 0,27-1 0 0 0,-27 0-32 0 0,27 1 0 0 0,-1 26-32 0 0,-26-27 64 0 0,27 1 1 0 0,-1-1-1 0 0,1 1-64 0 0,-1-1 32 0 0,27 1-32 0 0,-26-27 32 0 0,-1 26-64 0 0,27-26 32 0 0,0 26 0 0 0,-26-26 32 0 0,26 27-32 0 0,0-27 0 0 0,-26 26 0 0 0,26-26 32 0 0,0 0 0 0 0,0 27-32 0 0,-27-27 32 0 0,27 0-32 0 0,0 0 0 0 0,0 0 0 0 0,0 0 32 0 0,0 0-32 0 0,0 0 0 0 0,0 26 0 0 0,0-26 64 0 0,0 0-64 0 0,0 0-64 0 0,0 0 64 0 0,0 0 0 0 0,0 0 0 0 0,0 0 0 0 0,-26 0 0 0 0,26 0 0 0 0,0 27 64 0 0,0-27-64 0 0,0 0-64 0 0,0 0 64 0 0,0 26 0 0 0,0-26 64 0 0,0 0-64 0 0,0 0 32 0 0,0 0-32 0 0,0 27 0 0 0,0-27 0 0 0,0 0-32 0 0,0 0-128 0 0,0 0-225 0 0,0 0-255 0 0,0 0-257 0 0,0 0-512 0 0,0 0-1154 0 0,0 0-1313 0 0,0 0-2113 0 0</inkml:trace>
  <inkml:trace contextRef="#ctx0" brushRef="#br0" timeOffset="16">53 4154 737 0 0,'0'0'608'0'0,"-27"0"161"0"0,27 0 352 0 0,0 0 128 0 0,0 0-128 0 0,0 0-640 0 0,0 0-129 0 0,0 0 161 0 0,0 0 31 0 0,0 0-31 0 0,0 0-65 0 0,0 0 129 0 0,27 0 223 0 0,-1 0 1 0 0,0 0-224 0 0,27 0-65 0 0,0 0-128 0 0,0 0-31 0 0,0 0-97 0 0,26 0 0 0 0,1 0 1 0 0,-1 0-33 0 0,1 0-96 0 0,-1-27-32 0 0,0 27-32 0 0,1 0 0 0 0,-1 0-64 0 0,0 0 32 0 0,1-26 0 0 0,-1 26 64 0 0,1 0-96 0 0,-1-26 32 0 0,-26 26 0 0 0,26 0 0 0 0,-52 0-32 0 0,-1 0 0 0 0,1 0 0 0 0,-27 0 0 0 0,0 0 0 0 0,26 0 0 0 0,-26 0 0 0 0,0 0 0 0 0,0 0-32 0 0,-26 0 32 0 0,26 0-128 0 0,-27 0-320 0 0,1 0-545 0 0,-1 0-961 0 0,27 0-1281 0 0,-26 0-2915 0 0</inkml:trace>
  <inkml:trace contextRef="#ctx0" brushRef="#br0" timeOffset="17">132 4207 320 0 0,'0'26'737'0'0,"0"-26"64"0"0,0 27 160 0 0,0-1-225 0 0,26-26-63 0 0,-26 27-32 0 0,0-1-161 0 0,0 1 33 0 0,0-1-33 0 0,27 0-64 0 0,-27 1-31 0 0,0 26 63 0 0,0-27 1 0 0,0 27 95 0 0,0-26-95 0 0,0 26 31 0 0,0 0-64 0 0,0-27 1 0 0,0 27-65 0 0,26-27-128 0 0,-26 27 33 0 0,0-26 63 0 0,0 26-160 0 0,0-27 32 0 0,0 27-64 0 0,27-27-64 0 0,-27 27 32 0 0,0-26 1 0 0,0-1-97 0 0,0 27 64 0 0,26-26-32 0 0,-26-1 32 0 0,0 1 0 0 0,0 26-32 0 0,0-27 0 0 0,27 27-32 0 0,-27-27 192 0 0,0 27 224 0 0,0 0 33 0 0,0-26-161 0 0,0 26 0 0 0,0-1-63 0 0,0 1 31 0 0,0-26-64 0 0,0 26-32 0 0,0-27-32 0 0,0 27 32 0 0,0 0 129 0 0,0-26-193 0 0,0 25 96 0 0,0-25-32 0 0,0 26-64 0 0,0-27 32 0 0,0 27 0 0 0,0-26-63 0 0,0 26 31 0 0,26-27 0 0 0,-26 27 0 0 0,0 0 0 0 0,0 0 0 0 0,0 0-96 0 0,0 0 64 0 0,0 0 64 0 0,0-1-64 0 0,0 1 32 0 0,0-26 0 0 0,0 26 1 0 0,0 0-1 0 0,0 0-32 0 0,0-1 32 0 0,0 1-32 0 0,0 0 32 0 0,0 0-64 0 0,0 0 32 0 0,0-26-32 0 0,0 26 32 0 0,0-1-64 0 0,-26-25 64 0 0,26 26-64 0 0,0-27 32 0 0,0 27 0 0 0,0 0-64 0 0,0-26 32 0 0,0-1 32 0 0,0 27-32 0 0,0-27 32 0 0,0 1 32 0 0,0 26-32 0 0,0-27-32 0 0,0 1 32 0 0,0-1-32 0 0,0 1 32 0 0,0-1-32 0 0,0 27 32 0 0,0-27-32 0 0,0 27 64 0 0,0 0 1 0 0,0-26-33 0 0,0-1 0 0 0,0 1-32 0 0,0 26-32 0 0,0-27 32 0 0,0 27 32 0 0,0-27 32 0 0,0 27-32 0 0,0-26 0 0 0,0 26 0 0 0,0 0 0 0 0,0 0-32 0 0,0-27 64 0 0,0 27 96 0 0,0 0-160 0 0,0 0 32 0 0,0 0-32 0 0,0 26 32 0 0,0-26 32 0 0,0 0-32 0 0,0 0 32 0 0,0 26-32 0 0,0-26 0 0 0,0 0 0 0 0,0-27 64 0 0,0 27-96 0 0,0-26 0 0 0,0 26 32 0 0,-27 0-32 0 0,27-27 32 0 0,0 27 0 0 0,0 0 1 0 0,0 0-33 0 0,-26 26 32 0 0,26-26-32 0 0,0 27 32 0 0,-27-28 0 0 0,27 28-32 0 0,-26-1 0 0 0,26 1 0 0 0,0-28 0 0 0,-27 28 32 0 0,27-27 0 0 0,0 0 0 0 0,0 0-64 0 0,0-27 32 0 0,0 27 32 0 0,0-27-32 0 0,0 27 0 0 0,0-26 32 0 0,0 26-32 0 0,0-27 64 0 0,0 1-96 0 0,0 26 0 0 0,0-27-32 0 0,0 0 32 0 0,0 1 32 0 0,0-1 0 0 0,0 1 0 0 0,0-1-32 0 0,0-26 32 0 0,0 27 0 0 0,0-1 0 0 0,0 1 0 0 0,0-1 0 0 0,0-26 0 0 0,0 27 32 0 0,0-1-32 0 0,0 27 32 0 0,-26-27-32 0 0,26 1 32 0 0,0-1-32 0 0,-27 1 0 0 0,27-1 32 0 0,-26 1-32 0 0,26-1 32 0 0,0 1-32 0 0,-26-1 0 0 0,26 1 0 0 0,0 25 32 0 0,0-25-32 0 0,-27 26 0 0 0,27-27 0 0 0,0 1 0 0 0,0-1-32 0 0,0 1 32 0 0,0-27 0 0 0,0 26-32 0 0,27 1 32 0 0,-27-27-32 0 0,0 26-32 0 0,0-26-193 0 0,0 0-223 0 0,26 0-417 0 0,-26 0-480 0 0,0 0-577 0 0,26 0-1858 0 0,-26-26-2498 0 0</inkml:trace>
  <inkml:trace contextRef="#ctx0" brushRef="#br0" timeOffset="18">132 11562 320 0 0,'0'-26'961'0'0,"26"26"96"0"0,1 0-64 0 0,-27 0-192 0 0,26 0-96 0 0,1 0-161 0 0,-27 0-63 0 0,26 0-1 0 0,-26 0 65 0 0,27-27-97 0 0,-1 27 0 0 0,-26 0-191 0 0,27 0 159 0 0,-1 0-160 0 0,27 0-32 0 0,-27 0 33 0 0,1 0-65 0 0,-1 0 64 0 0,27 0-96 0 0,-26 0 0 0 0,-1 0-63 0 0,27-26-33 0 0,0 26 64 0 0,0 0-96 0 0,0 0 96 0 0,0 0 64 0 0,0 0 160 0 0,26-27-159 0 0,0 27-33 0 0,-26 0-64 0 0,27 0 0 0 0,-1-26-64 0 0,-26 26 0 0 0,0 0 32 0 0,26 0-64 0 0,-26 0 0 0 0,0-27 0 0 0,0 27 32 0 0,0 0-32 0 0,-27 0 32 0 0,1 0-32 0 0,-1 0 0 0 0,1 0 0 0 0,-1 0 32 0 0,1 0 32 0 0,-27 0-64 0 0,26 0-64 0 0,-26 0 128 0 0,0 0-128 0 0,0 0 32 0 0,0 0-32 0 0,0 0 96 0 0,0 0-32 0 0,0 27-32 0 0,0-27 32 0 0,0 26-641 0 0,0-26-1024 0 0,-26 0-2243 0 0</inkml:trace>
  <inkml:trace contextRef="#ctx0" brushRef="#br1" timeOffset="19">3069 1482 609 0 0,'0'0'832'0'0,"0"0"33"0"0,0 0 128 0 0,0 0-288 0 0,0 0-97 0 0,0 0-159 0 0,26 0 63 0 0,-26 0-95 0 0,0-27-1 0 0,27 27-96 0 0,-27 0 1 0 0,26 0-33 0 0,-26 0 192 0 0,27 0-95 0 0,-1 0-97 0 0,-26 0-32 0 0,27 0 1 0 0,-1 0-1 0 0,27 0-64 0 0,-27 0 0 0 0,1 27-32 0 0,26-27-64 0 0,0 0 0 0 0,0 0-31 0 0,-1 0-65 0 0,1 0 64 0 0,0 0-32 0 0,0 0 0 0 0,0 0 0 0 0,0 0-32 0 0,-26 0-32 0 0,-1 0-193 0 0,0 0-1024 0 0,-26 26-2530 0 0</inkml:trace>
  <inkml:trace contextRef="#ctx0" brushRef="#br1" timeOffset="20">2143 2117 352 0 0,'0'0'705'0'0,"0"0"-64"0"0,26 0 223 0 0,-26 0 193 0 0,27 0-64 0 0,-27 0-128 0 0,26 0-160 0 0,27 0 96 0 0,-27 0-161 0 0,27 0-31 0 0,0 0-97 0 0,0 0-63 0 0,0-27-1 0 0,0 27-31 0 0,26 0-129 0 0,-26 0-64 0 0,27 0-96 0 0,-1 0-64 0 0,-26 0 32 0 0,26 0-64 0 0,-26 0 0 0 0,27 0 0 0 0,-27 0-32 0 0,0 0 0 0 0,-1 27-64 0 0,1-27-160 0 0,-26 0-609 0 0,-1 26-544 0 0,27 1-1762 0 0</inkml:trace>
  <inkml:trace contextRef="#ctx0" brushRef="#br1" timeOffset="21">1614 2857 2146 0 0,'0'-26'1121'0'0,"0"26"0"0"0,0 0-96 0 0,0 0 0 0 0,0 0-64 0 0,0 0-320 0 0,26 0 31 0 0,0 0-31 0 0,1 0-161 0 0,26 0 33 0 0,0 0-1 0 0,0 0 1 0 0,26 0-97 0 0,-26 0-128 0 0,26 0 33 0 0,1 0-129 0 0,-1 0-64 0 0,0 0-96 0 0,1 0 64 0 0,-27 26-64 0 0,26-26 0 0 0,-26 0 0 0 0,26 27-64 0 0,-26-27-128 0 0,0 26-449 0 0,0-26-768 0 0,-26 27-1570 0 0,-1-1-3202 0 0</inkml:trace>
  <inkml:trace contextRef="#ctx0" brushRef="#br1" timeOffset="22">952 3334 1089 0 0,'0'0'833'0'0,"0"-27"224"0"0,0 27-64 0 0,0 0-64 0 0,0 0 32 0 0,0 0-129 0 0,0 0-191 0 0,0 0-65 0 0,0-26-31 0 0,27 26 0 0 0,-1 0 31 0 0,-26 0-128 0 0,53 0 1 0 0,-27 0-1 0 0,27 0-127 0 0,0 0 63 0 0,0 0-160 0 0,27 0-32 0 0,-1 26-96 0 0,0-26 65 0 0,27 27-65 0 0,0-27-32 0 0,-27 26-32 0 0,27-26-64 0 0,-26 27-32 0 0,-1-1-257 0 0,-26-26-415 0 0,0 27-129 0 0,0-1-1121 0 0,0-26-3523 0 0</inkml:trace>
  <inkml:trace contextRef="#ctx0" brushRef="#br1" timeOffset="23">317 5212 673 0 0,'0'0'1281'0'0,"0"0"-320"0"0,0 0 64 0 0,0 0-128 0 0,0 0-1 0 0,0 0-63 0 0,0 0-96 0 0,0 0-353 0 0,0 0-127 0 0,27 0 95 0 0,-1 0 0 0 0,0-26-96 0 0,27 26 65 0 0,0 0 31 0 0,0 0 0 0 0,0 0-63 0 0,0 0-129 0 0,0 0-32 0 0,26 0-32 0 0,-26-27-32 0 0,27 27-32 0 0,-27 0 0 0 0,-1 0-64 0 0,1-26 32 0 0,-26 26 32 0 0,26 0-192 0 0,-27 0-417 0 0,27 0-1152 0 0,-26 0-2467 0 0</inkml:trace>
  <inkml:trace contextRef="#ctx0" brushRef="#br1" timeOffset="24">344 6059 320 0 0,'0'0'1602'0'0,"0"0"-769"0"0,0 0 224 0 0,0 0 96 0 0,0 0 32 0 0,0 0-256 0 0,0 0-225 0 0,26 0-95 0 0,27 0 32 0 0,-27-27 31 0 0,27 27 129 0 0,27 0-192 0 0,-27-26-97 0 0,26 26-64 0 0,0-26-31 0 0,1 26-129 0 0,-1 0-32 0 0,0-27-96 0 0,-26 27-63 0 0,27 0-1 0 0,-1-26-64 0 0,1 26-64 0 0,-1 0 32 0 0,0-27 32 0 0,1 27-64 0 0,-27 0-128 0 0,-1 0-193 0 0,-25 0-1120 0 0,-1 0-1602 0 0,1 27-2402 0 0</inkml:trace>
  <inkml:trace contextRef="#ctx0" brushRef="#br1" timeOffset="25">476 6906 865 0 0,'0'0'608'0'0,"-27"0"-63"0"0,27 0 128 0 0,-26 0 159 0 0,26 0 65 0 0,0 0-256 0 0,-27 0 31 0 0,27 0 33 0 0,0 0-32 0 0,0 0-33 0 0,0 0-127 0 0,0 0-193 0 0,0 0-64 0 0,0 0 1 0 0,27 0-1 0 0,-1 0 224 0 0,1 0-95 0 0,26-27-33 0 0,0 27 32 0 0,0 0-95 0 0,26 0 95 0 0,-26 0-160 0 0,26 0 0 0 0,1 0-160 0 0,-1 0 33 0 0,0 0-33 0 0,1 0-32 0 0,-1 0 0 0 0,-26 0 0 0 0,26 0-32 0 0,-26 0 0 0 0,0 0-32 0 0,-26 0-96 0 0,26 0-385 0 0,-27 0-800 0 0,1 27-2018 0 0,-1-1-3748 0 0</inkml:trace>
  <inkml:trace contextRef="#ctx0" brushRef="#br1" timeOffset="26">396 8096 96 0 0,'0'0'1217'0'0,"0"0"-352"0"0,0-26 320 0 0,0 26 0 0 0,0 0-32 0 0,0 0-192 0 0,0 0-64 0 0,0 0-96 0 0,0 0-225 0 0,0 0-63 0 0,0 0-161 0 0,27 0 65 0 0,-27 0 63 0 0,26 0 1 0 0,27 0-33 0 0,-26 0-96 0 0,-1 0-31 0 0,27 0-97 0 0,0 0 0 0 0,-26 0-32 0 0,25 0 32 0 0,28 0-63 0 0,-27 0-33 0 0,0 0-32 0 0,26 0-64 0 0,-26 26 0 0 0,0-26 0 0 0,26 0-32 0 0,1 0 32 0 0,-1 27-32 0 0,-26-27 64 0 0,26 0-64 0 0,-26 0-96 0 0,0 26-160 0 0,0-26-673 0 0,-27 27-1025 0 0,1-27-2146 0 0</inkml:trace>
  <inkml:trace contextRef="#ctx0" brushRef="#br1" timeOffset="27">370 9207 865 0 0,'0'0'737'0'0,"0"0"31"0"0,0 0 225 0 0,0-26 32 0 0,0 26-256 0 0,0 0 0 0 0,0 0 31 0 0,0 0 65 0 0,0 0-128 0 0,0-26-129 0 0,0 26-191 0 0,26 0 31 0 0,-26 0 1 0 0,27 0-65 0 0,-1 0 0 0 0,1 0 1 0 0,-1 0-97 0 0,27 0 96 0 0,0 0-159 0 0,0 0-33 0 0,0 0-64 0 0,0 0 0 0 0,26 0 32 0 0,1-27-96 0 0,-27 27 32 0 0,26-26-64 0 0,0 26 0 0 0,1-27 0 0 0,-1 27 0 0 0,0-26-32 0 0,-26 26 0 0 0,27-27 0 0 0,-27 27-96 0 0,0 0-288 0 0,-1 0-321 0 0,-25 0-640 0 0,-1 0-1057 0 0,-26 0-1346 0 0</inkml:trace>
  <inkml:trace contextRef="#ctx0" brushRef="#br1" timeOffset="28">185 10398 801 0 0,'0'0'1057'0'0,"0"-26"64"0"0,0 26-64 0 0,0 0-224 0 0,0 0-257 0 0,26 0 97 0 0,-26 0-129 0 0,27 0-95 0 0,-1 0 31 0 0,1 0-63 0 0,-1 0 31 0 0,27 0-192 0 0,0 0 97 0 0,0 0-65 0 0,0 0-96 0 0,26 0-64 0 0,1 0 0 0 0,-1 0-96 0 0,0 0 96 0 0,27 0-31 0 0,0-27 31 0 0,0 27-32 0 0,26 0 32 0 0,-26 0-96 0 0,26-26 32 0 0,-26 26-64 0 0,-27 0 0 0 0,1 0-32 0 0,-27 0-32 0 0,0 0-224 0 0,-27 0-545 0 0,-26 0-1057 0 0,27 26-1922 0 0</inkml:trace>
  <inkml:trace contextRef="#ctx0" brushRef="#br1" timeOffset="29">370 4101 224 0 0,'0'0'481'0'0,"0"0"31"0"0,0 0-127 0 0,0 0 63 0 0,0 0 0 0 0,0 0-31 0 0,0-26-65 0 0,0 26-32 0 0,0 0 33 0 0,0 0-65 0 0,0 0 32 0 0,0 0-31 0 0,0 0-65 0 0,0 0 32 0 0,0-27 64 0 0,0 27-127 0 0,0 0 31 0 0,0 0-96 0 0,26 0-64 0 0,-26-26 32 0 0,0 26-32 0 0,0 0-32 0 0,27 0 0 0 0,-27-27 32 0 0,26 27-64 0 0,-26-26 64 0 0,0 26-32 0 0,27 0-32 0 0,-27-27 96 0 0,26 27 32 0 0,-26-26 1 0 0,0 26-1 0 0,27 0-64 0 0,-27 0 32 0 0,26-27-32 0 0,-26 27 32 0 0,0 0 0 0 0,27-26-32 0 0,-27 26-64 0 0,0 0 96 0 0,26-27-96 0 0,-26 27 32 0 0,27-26 0 0 0,-27 26 0 0 0,26-27 0 0 0,-26 27 0 0 0,27-26 32 0 0,-27 26 33 0 0,26-26-1 0 0,-26 26 32 0 0,26-27 0 0 0,-26 27 0 0 0,0-26-32 0 0,27 26 32 0 0,-27-27-32 0 0,26 27 0 0 0,-26-26-96 0 0,27 26 32 0 0,-1-27 65 0 0,-26 27-65 0 0,27-26 0 0 0,-1-1 0 0 0,-26 27 0 0 0,27-26-32 0 0,-27 26 32 0 0,26-27 0 0 0,-26 27-32 0 0,27-26 32 0 0,-1 26 0 0 0,0-26 0 0 0,-26 26 32 0 0,27-27-64 0 0,-1 1 64 0 0,1 26 0 0 0,-27-27-32 0 0,26 1 32 0 0,1 26 0 0 0,-1-27-32 0 0,1 1 32 0 0,-27 26-32 0 0,26-27 64 0 0,1 1-32 0 0,-27 26 33 0 0,26-27 31 0 0,-26 27-64 0 0,27-26 64 0 0,-27 26 0 0 0,26-27-64 0 0,0 27 0 0 0,-26-26 0 0 0,27 26-32 0 0,-1-26-32 0 0,1-1 32 0 0,-27 27 64 0 0,26-26-64 0 0,1-1 32 0 0,-1 1-64 0 0,1 26 64 0 0,-1-27-32 0 0,1 1 0 0 0,-1-1 33 0 0,-26 27-65 0 0,26-26 32 0 0,1 26 0 0 0,-1-27-32 0 0,1 27 0 0 0,-27-26 32 0 0,26 0 32 0 0,1 26-32 0 0,-1-27-64 0 0,-26 27 64 0 0,27-26-32 0 0,26-1 0 0 0,-27 27 32 0 0,1-26-32 0 0,-1-1 0 0 0,0 1 0 0 0,1 26 0 0 0,-1-27 0 0 0,1 1 0 0 0,-1 26 32 0 0,1-27-32 0 0,-27 27 0 0 0,26-26 0 0 0,-26-1 0 0 0,27 27 32 0 0,-1-26-32 0 0,-26 26 0 0 0,27-26 0 0 0,-1-1 0 0 0,0 1 0 0 0,1-1 0 0 0,-1 1 32 0 0,1 26-32 0 0,-1-27 0 0 0,1 1 0 0 0,-27 26 0 0 0,26-27 32 0 0,1 1-32 0 0,-27 26 0 0 0,26-27 0 0 0,-26 1 0 0 0,27 26 0 0 0,-27-26 0 0 0,0 26 0 0 0,26-27 32 0 0,1 1-32 0 0,-1-1 0 0 0,0 27 0 0 0,1-53-32 0 0,-1 53 64 0 0,27-26-64 0 0,-26-1 32 0 0,-1 1 0 0 0,1-1 0 0 0,-1 27 0 0 0,1-26 0 0 0,-1-1 0 0 0,0 27 0 0 0,1-26 0 0 0,-1 26 0 0 0,1-26 0 0 0,-1-1 0 0 0,1 27 32 0 0,-1-26-32 0 0,1-1 0 0 0,-1 27 0 0 0,27-26 0 0 0,-53-1 0 0 0,27 27 0 0 0,25-26 0 0 0,-52 26 32 0 0,27-27-32 0 0,-27 27 0 0 0,0 0 64 0 0,26-26-64 0 0,-26 26 0 0 0,0 0 0 0 0,0 0 0 0 0,0-27 0 0 0,0 27 0 0 0,27 0 0 0 0,-27 0 0 0 0,26-26 0 0 0,-26 26 0 0 0,27-26 0 0 0,-1 26 0 0 0,1-27 0 0 0,-27 27 0 0 0,26-26 0 0 0,1 26 0 0 0,-1-27 0 0 0,0 27 0 0 0,1-26 0 0 0,-1 26 0 0 0,1-27 0 0 0,-27 27 0 0 0,26-26 0 0 0,1-1 0 0 0,-27 27 0 0 0,26-26 0 0 0,1-1 0 0 0,-1 1 0 0 0,1 26 0 0 0,-1-27 0 0 0,-26 27-96 0 0,27 0 256 0 0,-27-26 0 0 0,0 26-96 0 0,0 0 0 0 0,0 0-32 0 0,0-26-32 0 0,0 26 0 0 0,0 0 0 0 0,0-27 0 0 0,0 27 0 0 0,0 0 0 0 0,26-26-32 0 0,-26 26 32 0 0,0-27 0 0 0,0 27-32 0 0,26 0 32 0 0,-26-26-32 0 0,27 26 0 0 0,-27-27 0 0 0,26 27-128 0 0,-26 0-288 0 0,27 0-161 0 0,-27 0-96 0 0,0 0-95 0 0,0 0-65 0 0,0 0-64 0 0,0 0-192 0 0,0 0-545 0 0,0 0-832 0 0</inkml:trace>
  <inkml:trace contextRef="#ctx0" brushRef="#br1" timeOffset="30">1058 4022 320 0 0,'0'0'609'0'0,"26"-27"-1"0"0,-26 27-31 0 0,27-26 128 0 0,-27-1-33 0 0,26 27-95 0 0,1-26-97 0 0,-27-1-63 0 0,26 27-1 0 0,-26-26-64 0 0,27 26-31 0 0,-1-27-129 0 0,-26 1 32 0 0,27 26-32 0 0,-27-27-128 0 0,0 27 97 0 0,26-26-129 0 0,-26 26 64 0 0,27-26 0 0 0,-1-1-64 0 0,0 1 96 0 0,-26-1-64 0 0,27 27 0 0 0,-1-26 64 0 0,1-1-96 0 0,-1 1 128 0 0,1-1-32 0 0,-1 27 1 0 0,1-26-97 0 0,-1-1 64 0 0,27 1-32 0 0,-27 0-32 0 0,1-1 0 0 0,-1 27 0 0 0,1-26-32 0 0,26-1 32 0 0,-27 1 0 0 0,1-1-32 0 0,-1 1 32 0 0,1 26 0 0 0,-1-27-32 0 0,1 1 64 0 0,-27 26-64 0 0,26-27 0 0 0,0 27 0 0 0,-26-26 0 0 0,27 26 0 0 0,-27 0 32 0 0,26-27-64 0 0,-26 27 32 0 0,27-26 0 0 0,-27 26 0 0 0,26-26 0 0 0,1-1 0 0 0,-1 27 32 0 0,1-26-32 0 0,-1-1 0 0 0,1 1 0 0 0,-1 26 0 0 0,0-27 64 0 0,1 1-64 0 0,-1-1 32 0 0,-26 1-32 0 0,27 26 0 0 0,-1-27 0 0 0,-26 1 32 0 0,27 0-64 0 0,-1-1 64 0 0,1 27-32 0 0,-1-26 32 0 0,-26-1-32 0 0,27 27 32 0 0,-1-26-32 0 0,1-1 32 0 0,-27 27-32 0 0,26-26 0 0 0,-26-1 0 0 0,26 27 32 0 0,-26-26 0 0 0,27 26-32 0 0,-1-27 0 0 0,-26 1 32 0 0,27-1-32 0 0,-1 27 0 0 0,-26-26 0 0 0,27 0 32 0 0,-27 26-32 0 0,26-27 32 0 0,-26 1-32 0 0,27 26 32 0 0,-27-27 0 0 0,26 27-32 0 0,-26-26-32 0 0,0 26 32 0 0,27-27 0 0 0,-27 27 32 0 0,0-26-32 0 0,26 26 0 0 0,0-27 0 0 0,-26 1 0 0 0,27-1 0 0 0,-1 1 0 0 0,1 0 0 0 0,-1 26 0 0 0,-26-27 0 0 0,27 1 0 0 0,-1 26 0 0 0,-26-27 65 0 0,27 1-65 0 0,-27 26 0 0 0,26-27 0 0 0,1 1 0 0 0,-27 26 0 0 0,26-27 0 0 0,1 1 0 0 0,-1 26 0 0 0,0-27 0 0 0,1 1 0 0 0,-27-1 0 0 0,26 1 0 0 0,1 26 0 0 0,-1-26 0 0 0,-26-1 32 0 0,27 27-32 0 0,-27-26 0 0 0,26 26 0 0 0,-26-27 32 0 0,27 27-32 0 0,-27 0 0 0 0,26-26 32 0 0,-26-1-32 0 0,27 27 0 0 0,-1-26-32 0 0,-26-1 32 0 0,26 27 32 0 0,1-26-32 0 0,-1 26 0 0 0,1-27 0 0 0,-1 27 0 0 0,-26-26 0 0 0,27 26 0 0 0,-27-26 0 0 0,26 26 0 0 0,1-27 0 0 0,-1 27 0 0 0,-26-26 0 0 0,27 26 32 0 0,-1-27-32 0 0,1 27 0 0 0,-1-26 0 0 0,-26-1 32 0 0,26 27-32 0 0,1-26 0 0 0,-27 26 32 0 0,26-27 32 0 0,-26 27-32 0 0,0 0 32 0 0,0-26-32 0 0,0 26 96 0 0,27 0-64 0 0,-27 0-32 0 0,0 0 0 0 0,0-27 0 0 0,26 27 0 0 0,-26-26 0 0 0,27 26 0 0 0,-1-27-64 0 0,1 1 256 0 0,-27 0-127 0 0,26 26-33 0 0,1-27 0 0 0,-1 27 0 0 0,-26-26-32 0 0,26 26-64 0 0,-26-27 64 0 0,27 27 32 0 0,-27 0-32 0 0,0-26 32 0 0,26 26 0 0 0,-26 0 32 0 0,0 0 32 0 0,0 0 0 0 0,0 0 0 0 0,27-27 33 0 0,-27 27-97 0 0,0 0 64 0 0,0 0-96 0 0,0 0-64 0 0,0 0 32 0 0,0 0-32 0 0,0 0-32 0 0,0 0 64 0 0,0 0-32 0 0,0 27 0 0 0,0-27-129 0 0,0 26-960 0 0,0 1-2370 0 0</inkml:trace>
  <inkml:trace contextRef="#ctx0" brushRef="#br1" timeOffset="31">502 4260 96 0 0,'0'0'961'0'0,"0"0"-384"0"0,0 0-65 0 0,0 0-96 0 0,0 0-127 0 0,0 0 95 0 0,0 0 64 0 0,0 0 33 0 0,0 0-97 0 0,0 0-95 0 0,0 26 159 0 0,0-26 32 0 0,0 27-63 0 0,0-27 31 0 0,0 26-159 0 0,0-26-33 0 0,0 27 96 0 0,0-27-128 0 0,0 26-31 0 0,27 0-1 0 0,-27-26-32 0 0,0 27 0 0 0,0-1-64 0 0,0 1 32 0 0,0-1-32 0 0,0 1 0 0 0,0-1 33 0 0,0 1-1 0 0,0-1 0 0 0,0 1-32 0 0,26-1 0 0 0,-26 1 0 0 0,0-1-32 0 0,0 0 0 0 0,0 1-32 0 0,0-27 0 0 0,0 26 32 0 0,0 1-32 0 0,27-1-32 0 0,-27-26-32 0 0,0 27 32 0 0,0-1 32 0 0,0 1 32 0 0,26-1-64 0 0,-26 1 32 0 0,0-1-32 0 0,0 0 32 0 0,0-26-32 0 0,0 27 32 0 0,0-1-32 0 0,27 1 32 0 0,-27-1-32 0 0,0 1 0 0 0,0-27 33 0 0,0 26-33 0 0,0 1 0 0 0,0-1 0 0 0,0-26 0 0 0,0 27 32 0 0,0-27-64 0 0,26 26 64 0 0,-26 1-32 0 0,0-27 0 0 0,0 26 0 0 0,0 0 0 0 0,0-26 0 0 0,27 27 0 0 0,-27-27 32 0 0,0 26-32 0 0,0 1 0 0 0,0-27 32 0 0,0 26-64 0 0,0-26 32 0 0,0 27 32 0 0,0-1-32 0 0,0 1 0 0 0,0-1 32 0 0,0-26-64 0 0,26 27 64 0 0,-26-1-32 0 0,0 0 32 0 0,0 1-32 0 0,0-1 32 0 0,0 1-32 0 0,0-1 0 0 0,0 1 0 0 0,0-1 32 0 0,0 1 32 0 0,0-1 0 0 0,0 1 32 0 0,0-1 64 0 0,0 1-64 0 0,0-1 96 0 0,0 0-96 0 0,0-26 1 0 0,0 27-33 0 0,0-27 32 0 0,0 26 0 0 0,0 1 0 0 0,0-1 32 0 0,0-26-128 0 0,0 27 64 0 0,26-1 96 0 0,-26 1-64 0 0,0-1 32 0 0,0-26-31 0 0,0 27 63 0 0,0-1-64 0 0,0 0-32 0 0,0 1 32 0 0,0-1 192 0 0,0 1-96 0 0,0-1-31 0 0,0 1-1 0 0,0-1 64 0 0,0 1-32 0 0,0-1-96 0 0,0 1 64 0 0,0-1-32 0 0,0 1-64 0 0,0-1 1 0 0,0 0-33 0 0,0 1 32 0 0,0-1 0 0 0,0 27 64 0 0,0-26-64 0 0,0-1 0 0 0,27 1 0 0 0,-27-27 64 0 0,0 26-32 0 0,0 1 0 0 0,0-1-32 0 0,0 0 32 0 0,0 1-64 0 0,0-27 33 0 0,0 26-33 0 0,0 1 0 0 0,0-1 32 0 0,0 1-32 0 0,0-1-32 0 0,0 1 32 0 0,0-1 0 0 0,0 27-64 0 0,0-53 64 0 0,0 27 32 0 0,0-1 0 0 0,0 0-64 0 0,0 27 64 0 0,0-26 0 0 0,0-1 64 0 0,0 1-32 0 0,0-1 96 0 0,0 1 1 0 0,0-1-193 0 0,-27 1 128 0 0,27-1-64 0 0,0 0 0 0 0,0 1 64 0 0,0-1-64 0 0,0 1-64 0 0,0-1 0 0 0,0 1 0 0 0,0-1 32 0 0,0 1 32 0 0,0-1-64 0 0,0 1 64 0 0,0-1-64 0 0,0 1 32 0 0,0 25-32 0 0,0-25 64 0 0,0 26 0 0 0,0 0 0 0 0,0-27-32 0 0,0 27 0 0 0,0 0 32 0 0,0 0 33 0 0,-26 0-1 0 0,26 0 0 0 0,0 0 96 0 0,0-27-128 0 0,0 1 32 0 0,0 26-32 0 0,0-27 0 0 0,0 0-96 0 0,0 1 32 0 0,0 26 32 0 0,0-27 0 0 0,0 1 32 0 0,0-1-32 0 0,0 27 32 0 0,0-26-64 0 0,0 25 32 0 0,0-25-32 0 0,0-1 32 0 0,0 1 0 0 0,0 26-32 0 0,0 0 65 0 0,-26 0-33 0 0,-1 0 64 0 0,27-1 32 0 0,-26 1-64 0 0,26 0 96 0 0,0 0-96 0 0,-27 0 32 0 0,27 0-32 0 0,0-27-32 0 0,0 27 32 0 0,0-26 0 0 0,-26 26-32 0 0,26-27 0 0 0,0 1-64 0 0,0-1 64 0 0,0 1-32 0 0,0-1 0 0 0,0 1-32 0 0,26-1 64 0 0,-26 0-32 0 0,0 1 0 0 0,0-1 0 0 0,0 1 0 0 0,0-1-32 0 0,0 1 64 0 0,0-1-32 0 0,0 27 64 0 0,0 0-31 0 0,0-27-1 0 0,0 27 0 0 0,0-26-32 0 0,0-1 32 0 0,0 27-32 0 0,0-26-32 0 0,0-1 64 0 0,0 1 0 0 0,0 26 0 0 0,0-27 0 0 0,0 0-32 0 0,0 1 0 0 0,0 26 0 0 0,0-27 0 0 0,0 1 32 0 0,0-1 32 0 0,0 1-128 0 0,0-1 0 0 0,0 1 32 0 0,0-1 0 0 0,0 0 32 0 0,0 27 0 0 0,0-26-32 0 0,0 26 64 0 0,0-27-32 0 0,0 27 0 0 0,0-26 0 0 0,0-1 0 0 0,0 1 0 0 0,0-1 0 0 0,0 0 0 0 0,0 1 0 0 0,0-1 0 0 0,0 1 0 0 0,0 26 0 0 0,0-27 32 0 0,0 1-32 0 0,0 26 0 0 0,0-27 0 0 0,0 0-32 0 0,0 27 32 0 0,0-26-32 0 0,0 26 0 0 0,0-27-97 0 0,0 27-95 0 0,0-26-224 0 0,0-1-65 0 0,0 1-319 0 0,27-1-610 0 0,-27-26-1601 0 0,26 0-1473 0 0</inkml:trace>
  <inkml:trace contextRef="#ctx0" brushRef="#br1" timeOffset="32">952 4154 96 0 0,'0'0'288'0'0,"0"0"65"0"0,0 0-225 0 0,0 0 64 0 0,0 0-64 0 0,0 0-64 0 0,0 0-32 0 0,0 0 0 0 0,0 0 32 0 0,0 0 32 0 0,0 0 0 0 0,0 0 65 0 0,0 0 159 0 0,0 0 160 0 0,0 0 193 0 0,0 0 64 0 0,0 0-97 0 0,0 0-63 0 0,0 0 31 0 0,0 0-95 0 0,0 0-97 0 0,0 0-63 0 0,0 0-65 0 0,0 0-64 0 0,0 0-64 0 0,0 0-64 0 0,0 0-32 0 0,0 0 65 0 0,0 26 191 0 0,0-26 0 0 0,0 0-64 0 0,0 0-31 0 0,0 27-33 0 0,0-27 96 0 0,0 26-96 0 0,0 1 65 0 0,0-27-97 0 0,0 26 0 0 0,0 1-32 0 0,0-1-32 0 0,0 1 0 0 0,0-1-64 0 0,0 0 96 0 0,0 27-64 0 0,0-26-32 0 0,0-1 32 0 0,0 27 0 0 0,0-26-31 0 0,0 26 31 0 0,0-27-96 0 0,27 27 96 0 0,-27-27 32 0 0,0 1-64 0 0,0 26 0 0 0,0-27 0 0 0,0 1 32 0 0,0-1-32 0 0,26 1 32 0 0,-26-1 0 0 0,0 1-64 0 0,0-1 0 0 0,0 0 64 0 0,0 1-32 0 0,0-1 32 0 0,0 1-32 0 0,26-27 0 0 0,-26 26 32 0 0,0 1 0 0 0,0-1 0 0 0,0 1-64 0 0,0-1 32 0 0,0-26 32 0 0,27 27-31 0 0,-27-1-1 0 0,0 1 0 0 0,0-1 32 0 0,0 0-32 0 0,0 1 0 0 0,0-27 0 0 0,0 26-32 0 0,0 1 32 0 0,0-27 0 0 0,26 26-32 0 0,-26-26 32 0 0,0 27 64 0 0,0-1 0 0 0,0-26-64 0 0,0 27 96 0 0,0-27-64 0 0,0 26 0 0 0,0 1-64 0 0,0-27 64 0 0,0 26 0 0 0,0 0 0 0 0,0 1 33 0 0,0-1-97 0 0,0 1 160 0 0,0-1-128 0 0,0 27 128 0 0,0-26-32 0 0,0-1 0 0 0,0 1 64 0 0,0 26 0 0 0,0-27-127 0 0,0 0 63 0 0,0 1-64 0 0,0-1 32 0 0,0 1 0 0 0,0-27-64 0 0,0 26-32 0 0,0 1 96 0 0,0-1 0 0 0,0 1 32 0 0,0-27-32 0 0,0 26 64 0 0,0 1-31 0 0,0-1-1 0 0,0 0-64 0 0,0 1 96 0 0,0-27-96 0 0,0 26 0 0 0,0 1 0 0 0,0-1-32 0 0,0 1 0 0 0,0-1 0 0 0,0 1 0 0 0,0-1 32 0 0,0 1-32 0 0,0-1 0 0 0,0 1-32 0 0,0-1 0 0 0,0 0 0 0 0,0 1-32 0 0,0 26 96 0 0,0-27 0 0 0,0 1-64 0 0,0-1 32 0 0,0 27-32 0 0,0-26 33 0 0,0-1-1 0 0,0 0 0 0 0,0 27-64 0 0,0-26 32 0 0,0 26 32 0 0,0 0 0 0 0,0-27 0 0 0,0 27 0 0 0,0 0 32 0 0,0 0-32 0 0,0-27 0 0 0,0 27 96 0 0,0 0-96 0 0,0-26 32 0 0,0 26-64 0 0,0-1 64 0 0,0-25 0 0 0,0 26-64 0 0,0 0 64 0 0,0-27 0 0 0,0 27-32 0 0,0 0 32 0 0,0-26-32 0 0,0 25 0 0 0,0 1-64 0 0,0 0 64 0 0,0 0 0 0 0,0 0 0 0 0,0 0 0 0 0,0-27 1 0 0,0 27-1 0 0,0 0 0 0 0,0-26-32 0 0,0-1 0 0 0,0 27 0 0 0,0-26 32 0 0,0-1-32 0 0,0 27 32 0 0,0-27 32 0 0,0 27-32 0 0,0-26 64 0 0,0 26-160 0 0,0-27 128 0 0,0 27 0 0 0,0-26-32 0 0,-26 25 0 0 0,26-25-32 0 0,0 26 0 0 0,0-27 64 0 0,0 1-64 0 0,0-1 0 0 0,0 1 0 0 0,26-1 0 0 0,-26 27 0 0 0,0-26 0 0 0,0-1 0 0 0,0 0 0 0 0,0 1 32 0 0,0-1-32 0 0,0 27 32 0 0,0-26-32 0 0,0 26 32 0 0,0-27-32 0 0,0 1 0 0 0,0 25 32 0 0,0-25-32 0 0,0-1-32 0 0,0 1 32 0 0,0-1 32 0 0,0 27-64 0 0,0-26 32 0 0,0-1 32 0 0,0 1-32 0 0,0 26 0 0 0,0-27 32 0 0,0 0-32 0 0,0 27 0 0 0,0-26 0 0 0,0 26 0 0 0,0-27 32 0 0,27 27-32 0 0,-27 0 0 0 0,0-27 32 0 0,0 27-32 0 0,0 0 0 0 0,0 0 0 0 0,0-26 0 0 0,0 26 0 0 0,0-27-32 0 0,0 27 64 0 0,0-27-32 0 0,0 27-32 0 0,0-26 32 0 0,0 26 32 0 0,0-27 32 0 0,0 1-160 0 0,0 26 96 0 0,0-53-32 0 0,0 26 0 0 0,0 0 0 0 0,0 1 32 0 0,0-1 0 0 0,0-26 0 0 0,0 27 0 0 0,0-1 0 0 0,0-26 0 0 0,0 27 0 0 0,0-27 0 0 0,0 26 32 0 0,0 1-32 0 0,0-1-32 0 0,0-26 64 0 0,0 27 0 0 0,0 26-32 0 0,0-27 0 0 0,0 0 0 0 0,0 27 64 0 0,0-26-64 0 0,0-1 0 0 0,0 1 0 0 0,0-27-32 0 0,0 26 64 0 0,0 1-64 0 0,0-27 32 0 0,0 26 32 0 0,0 1 0 0 0,0-27 64 0 0,0 26-32 0 0,0 0-64 0 0,0-26 32 0 0,0 27 0 0 0,0-27 33 0 0,0 0-33 0 0,0 0 0 0 0,0 0 0 0 0,0 0-32 0 0,0 0 0 0 0,0 0 0 0 0,0 0-32 0 0,0 0-65 0 0,0 0-511 0 0,0 0-833 0 0,0-27-1026 0 0,0 1-1440 0 0,0 0-3973 0 0</inkml:trace>
  <inkml:trace contextRef="#ctx0" brushRef="#br0" timeOffset="33">4286 185 1954 0 0,'0'-26'1409'0'0,"0"26"-32"0"0,0 0-287 0 0,0 0 159 0 0,0-27-64 0 0,0 27-256 0 0,0 0-97 0 0,0 0-191 0 0,0 0 32 0 0,26-26-1 0 0,-26 26-127 0 0,0-27-1 0 0,27 27 33 0 0,-1-26 96 0 0,-26 26-1 0 0,27 0-95 0 0,-1-27-33 0 0,-26 27-31 0 0,27 0-65 0 0,-27 0-95 0 0,26-26-1 0 0,-26 26-96 0 0,27 0-64 0 0,-27 0-64 0 0,0 0 1 0 0,26 0-65 0 0,-26 26-32 0 0,0-26-32 0 0,0 27 32 0 0,0-27 64 0 0,0 26-32 0 0,0 27 96 0 0,-26-26-96 0 0,-1-1-64 0 0,1 1 64 0 0,-1-1 0 0 0,1 27-32 0 0,-1-27 0 0 0,27 1 0 0 0,0-27-32 0 0,-26 26 0 0 0,26 1 0 0 0,0-27 0 0 0,0 0 0 0 0,0 0 0 0 0,0 26 0 0 0,0-26-32 0 0,0 0 32 0 0,0 0 0 0 0,0 0 32 0 0,26 0-32 0 0,-26 0 32 0 0,27 0 0 0 0,-1 0-32 0 0,-26-26 0 0 0,27 26 0 0 0,-1 0 0 0 0,-26 0-32 0 0,27 0 0 0 0,-1 0 0 0 0,0 0 0 0 0,-26 26-32 0 0,27-26-32 0 0,-1 0 96 0 0,-26 0-64 0 0,27 0-32 0 0,-27 0 32 0 0,26 27 64 0 0,-26-27-64 0 0,0 0 0 0 0,0 0 32 0 0,0 0 32 0 0,0 26 0 0 0,0-26 0 0 0,0 0 0 0 0,0 27 0 0 0,0-27 32 0 0,-26 0 0 0 0,-1 26 0 0 0,1-26 0 0 0,-27 27 0 0 0,27-27-32 0 0,-27 26 0 0 0,26-26 0 0 0,-26 26 0 0 0,0-26 0 0 0,27 0-32 0 0,-1 27-481 0 0,1-27-512 0 0,-1 0-608 0 0,27 0-1250 0 0,-26 0-1441 0 0,26 26-3588 0 0</inkml:trace>
  <inkml:trace contextRef="#ctx0" brushRef="#br2" timeOffset="15393">5474 3741 5157 0 0,'-10'-3'7217'0'0,"19"-4"-5394"0"0,22-5-1638 0 0,1 1 303 0 0,0 1-1 0 0,1 2 1 0 0,0 1 0 0 0,1 1 0 0 0,22 0-488 0 0,-54 6 3 0 0,-1 0 1 0 0,1 1-1 0 0,0-1 0 0 0,-1 0 0 0 0,1 0 1 0 0,0 1-1 0 0,-1-1 0 0 0,1 1 0 0 0,-1 0 1 0 0,1-1-1 0 0,0 1 0 0 0,-1 0 0 0 0,0 0 0 0 0,1 0 1 0 0,-1 0-1 0 0,0 0 0 0 0,1 0 0 0 0,-1 0 1 0 0,0 1-1 0 0,0-1 0 0 0,0 0 0 0 0,0 1 1 0 0,0-1-1 0 0,0 1 0 0 0,0-1 0 0 0,-1 1 1 0 0,1-1-1 0 0,0 1 0 0 0,-1-1 0 0 0,1 1 0 0 0,-1 0 1 0 0,0-1-1 0 0,1 1 0 0 0,-1 0 0 0 0,0 0 1 0 0,0-1-1 0 0,0 1 0 0 0,-1 0 0 0 0,1-1 1 0 0,0 1-1 0 0,0 0 0 0 0,-1 0-3 0 0,0 6 22 0 0,0 0 1 0 0,-1-1-1 0 0,0 1 1 0 0,0-1-1 0 0,-1 0 0 0 0,0 0 1 0 0,0 0-1 0 0,-3 5-22 0 0,-4 5 55 0 0,9-14-43 0 0,-1 1 0 0 0,0-1 0 0 0,0 0 0 0 0,0 0 0 0 0,0 0 0 0 0,0 0 0 0 0,0 0 0 0 0,-1-1 0 0 0,0 1 0 0 0,1-1 0 0 0,-4 3-12 0 0,1-1-31 0 0,3-3 625 0 0,2-8-388 0 0,3 6-222 0 0,0 0 1 0 0,-1 1-1 0 0,1-1 1 0 0,0 0 0 0 0,0 1-1 0 0,0-1 1 0 0,0 1-1 0 0,0 0 1 0 0,0 0-1 0 0,0 0 1 0 0,3 1 15 0 0,-1-1-44 0 0,7 0 35 0 0,-1 0 0 0 0,0 1 0 0 0,1 0 0 0 0,-1 1 0 0 0,0 1 0 0 0,0-1 0 0 0,0 1 0 0 0,-1 1 0 0 0,8 3 9 0 0,-14-5-2 0 0,0 1 1 0 0,0-1-1 0 0,-1 1 0 0 0,1-1 1 0 0,0 1-1 0 0,-1 0 0 0 0,0 1 1 0 0,0-1-1 0 0,0 1 0 0 0,0-1 1 0 0,-1 1-1 0 0,1 0 0 0 0,-1 0 1 0 0,0 0-1 0 0,0 0 0 0 0,0 0 1 0 0,-1 0-1 0 0,1 1 0 0 0,-1-1 1 0 0,0 0-1 0 0,0 1 0 0 0,-1-1 1 0 0,1 1-1 0 0,-1-1 0 0 0,0 5 2 0 0,-1-5 29 0 0,1 1 0 0 0,-1-1-1 0 0,0 0 1 0 0,0 1-1 0 0,0-1 1 0 0,-1 0-1 0 0,0 0 1 0 0,0 0-1 0 0,0 0 1 0 0,0 0-1 0 0,0 0 1 0 0,-1 0-1 0 0,1-1 1 0 0,-1 1-1 0 0,0-1 1 0 0,0 0-1 0 0,-1 0 1 0 0,1 0 0 0 0,-1 0-1 0 0,-2 2-28 0 0,-12 6 275 0 0,0 0 1 0 0,-1 0-1 0 0,-19 6-275 0 0,16-7 93 0 0,-17 8 1 0 0,-2-2-1 0 0,1-2 1 0 0,-2-2 0 0 0,0-2-1 0 0,0-1 1 0 0,0-3 0 0 0,-1-1 0 0 0,0-2-1 0 0,-19-2-93 0 0,26-6-207 0 0,22-3-1443 0 0,13 7 1432 0 0,1 1-1 0 0,0-1 1 0 0,0 1-1 0 0,-1-1 1 0 0,1 1-1 0 0,0-1 1 0 0,0 1-1 0 0,0-1 1 0 0,0 0-1 0 0,0 1 1 0 0,0-1-1 0 0,0 1 1 0 0,0-1-1 0 0,0 1 1 0 0,0-1-1 0 0,0 0 1 0 0,0 1-1 0 0,0-1 1 0 0,0 1-1 0 0,0-1 1 0 0,1 1-1 0 0,-1-1 1 0 0,0 1-1 0 0,0-1 1 0 0,1 1-1 0 0,-1-1 1 0 0,0 1 218 0 0,9-9-5478 0 0</inkml:trace>
  <inkml:trace contextRef="#ctx0" brushRef="#br2" timeOffset="16281.834">6029 3713 96 0 0,'12'-3'1657'0'0,"0"1"0"0"0,-1 0-1 0 0,1 0 1 0 0,8 1-1657 0 0,81 4 2358 0 0,-96-3-2282 0 0,0 0 1 0 0,-1 1-1 0 0,1 0 0 0 0,0 0 1 0 0,-1 0-1 0 0,1 0 1 0 0,-1 1-1 0 0,1-1 1 0 0,-1 1-1 0 0,0 0 1 0 0,0 1-1 0 0,0-1 1 0 0,0 1-1 0 0,0 0 0 0 0,-1 0 1 0 0,1 0-1 0 0,-1 0 1 0 0,0 0-1 0 0,1 1 1 0 0,-2 0-1 0 0,1 0 1 0 0,0-1-1 0 0,-1 2 1 0 0,0-1-1 0 0,0 0 1 0 0,0 0-1 0 0,0 1 0 0 0,-1-1 1 0 0,1 3-77 0 0,0 0 151 0 0,-1 0 0 0 0,0 1-1 0 0,-1-1 1 0 0,0 0 0 0 0,0 1 0 0 0,0-1 0 0 0,-1 1 0 0 0,0-1 0 0 0,-1 0-1 0 0,1 1 1 0 0,-1-1 0 0 0,-1 0 0 0 0,0 0 0 0 0,0-1 0 0 0,0 1 0 0 0,0 0-1 0 0,-1-1 1 0 0,0 0-151 0 0,-10 14 309 0 0,0 2-58 0 0,-1-1 0 0 0,-1-1 0 0 0,-1 0 0 0 0,-1-1 0 0 0,-2 0-251 0 0,-4 8 1515 0 0,24-26-1484 0 0,0-1 0 0 0,0 1 0 0 0,0-1 0 0 0,0 1 1 0 0,0-1-1 0 0,0 1 0 0 0,0-1 0 0 0,0 1 1 0 0,0-1-1 0 0,0 1 0 0 0,0-1 0 0 0,0 1 1 0 0,0-1-1 0 0,0 1 0 0 0,1-1 0 0 0,-1 1 0 0 0,0-1 1 0 0,0 0-1 0 0,0 1 0 0 0,1-1 0 0 0,-1 1 1 0 0,0-1-1 0 0,1 0 0 0 0,-1 1 0 0 0,0-1 1 0 0,1 0-1 0 0,-1 1 0 0 0,1-1 0 0 0,-1 0 0 0 0,0 1 1 0 0,1-1-1 0 0,-1 0 0 0 0,1 0 0 0 0,-1 0 1 0 0,1 1-1 0 0,-1-1 0 0 0,1 0 0 0 0,-1 0 1 0 0,1 0-1 0 0,-1 0 0 0 0,1 0 0 0 0,-1 0 0 0 0,0 0 1 0 0,1 0-1 0 0,-1 0 0 0 0,1 0 0 0 0,-1 0 1 0 0,1 0-1 0 0,-1 0 0 0 0,1-1 0 0 0,0 1-31 0 0,300 2 889 0 0,-155-4-4580 0 0,-146 8-2897 0 0,-3 1 273 0 0</inkml:trace>
  <inkml:trace contextRef="#ctx0" brushRef="#br2" timeOffset="17829.946">3792 10059 609 0 0,'56'-15'5149'0'0,"29"10"-1965"0"0,-84 5-3159 0 0,0 0-1 0 0,-1 0 1 0 0,1 1 0 0 0,0-1-1 0 0,-1 0 1 0 0,1 1 0 0 0,0-1 0 0 0,-1 1-1 0 0,1-1 1 0 0,-1 0 0 0 0,1 1 0 0 0,-1-1-1 0 0,1 1 1 0 0,-1 0 0 0 0,1-1 0 0 0,-1 1-1 0 0,0-1 1 0 0,1 1 0 0 0,-1 0 0 0 0,0-1-1 0 0,1 1 1 0 0,-1 0 0 0 0,0-1-1 0 0,0 1 1 0 0,0 0 0 0 0,0-1 0 0 0,1 1-1 0 0,-1 0 1 0 0,0 0 0 0 0,0-1 0 0 0,-1 1-1 0 0,1 0 1 0 0,0 0 0 0 0,0-1 0 0 0,0 1-1 0 0,0 0 1 0 0,0-1 0 0 0,-1 1 0 0 0,1 0-1 0 0,0-1 1 0 0,-1 1-25 0 0,1 2 72 0 0,-1-1 1 0 0,0 1-1 0 0,0 0 0 0 0,1-1 1 0 0,-2 1-1 0 0,1-1 0 0 0,0 0 1 0 0,0 1-1 0 0,-1-1 0 0 0,1 0 1 0 0,-2 2-73 0 0,-24 15 508 0 0,-1-1 0 0 0,0-1 1 0 0,-1-1-1 0 0,-15 4-508 0 0,49-21 13 0 0,0 0-1 0 0,-1 1 1 0 0,1-1 0 0 0,0 1-1 0 0,0 0 1 0 0,-1 0-1 0 0,1 0 1 0 0,0 1-1 0 0,0 0 1 0 0,-1-1-1 0 0,1 2 1 0 0,0-1-1 0 0,2 1-12 0 0,65 27-45 0 0,-69-26 44 0 0,1-1 1 0 0,-1 0-1 0 0,0 1 0 0 0,1 0 1 0 0,-1 0-1 0 0,-1 0 0 0 0,1 0 1 0 0,0 1-1 0 0,-1-1 0 0 0,1 0 1 0 0,-1 1-1 0 0,0 0 0 0 0,0 0 1 0 0,0 2 0 0 0,-1-4 52 0 0,0-1 1 0 0,0 1-1 0 0,-1 0 1 0 0,1 0-1 0 0,-1 0 1 0 0,1 0-1 0 0,-1 0 1 0 0,1 0-1 0 0,-1 0 1 0 0,0 0-1 0 0,0 0 1 0 0,0 0-1 0 0,0 0 1 0 0,-1 0-1 0 0,1-1 1 0 0,0 1-1 0 0,-1 0 1 0 0,1 0-1 0 0,-1 0 1 0 0,0 0-1 0 0,0 0 1 0 0,1-1-1 0 0,-1 1 1 0 0,-1 0-1 0 0,1-1 1 0 0,0 1-1 0 0,0 0 1 0 0,0-1-1 0 0,-1 0 1 0 0,1 1-1 0 0,-1-1 1 0 0,0 1-53 0 0,-31 18 474 0 0,-1-1 0 0 0,-1-2 0 0 0,0-1 1 0 0,-1-2-1 0 0,-1-1 0 0 0,-20 3-474 0 0,51-14 29 0 0,0-1-1 0 0,0 0 1 0 0,-1-1 0 0 0,1 1-1 0 0,0-1 1 0 0,-1 0 0 0 0,-5-2-29 0 0,10 2-160 0 0,1 0 0 0 0,-1 0 0 0 0,1-1 0 0 0,-1 1 0 0 0,1-1 0 0 0,-1 1 0 0 0,1-1 0 0 0,-1 0 0 0 0,1 1 0 0 0,0-1 0 0 0,0 0 1 0 0,-1 0-1 0 0,1 0 0 0 0,0 0 0 0 0,0 0 0 0 0,0 0 0 0 0,0 0 0 0 0,0-1 0 0 0,0 1 0 0 0,0 0 0 0 0,0 0 0 0 0,1-1 0 0 0,-1 1 0 0 0,0-1 1 0 0,1 1-1 0 0,-1-1 0 0 0,1 1 0 0 0,-1-1 0 0 0,1 1 0 0 0,0-1 0 0 0,0 1 0 0 0,0-1 0 0 0,0 1 0 0 0,0-1 160 0 0,0-14-4559 0 0</inkml:trace>
  <inkml:trace contextRef="#ctx0" brushRef="#br2" timeOffset="18546.083">4050 10122 192 0 0,'75'-26'9482'0'0,"8"9"-7419"0"0,-70 15-2075 0 0,1 1 0 0 0,0 1 0 0 0,0 0 0 0 0,0 0 0 0 0,-1 1 0 0 0,1 1 0 0 0,0 0 0 0 0,-1 1-1 0 0,1 1 1 0 0,7 3 12 0 0,-18-6 26 0 0,0 0 1 0 0,0 0-1 0 0,0 1 0 0 0,0-1 0 0 0,0 1 0 0 0,-1 0 0 0 0,1 0 0 0 0,0 0 0 0 0,-1 0 0 0 0,1 0 1 0 0,-1 1-1 0 0,0-1 0 0 0,0 1 0 0 0,0-1 0 0 0,0 1 0 0 0,0 0 0 0 0,0 0 0 0 0,-1 0 1 0 0,1 0-1 0 0,-1 0 0 0 0,0 0 0 0 0,0 0 0 0 0,0 0 0 0 0,-1 1 0 0 0,1-1 0 0 0,-1 0 0 0 0,1 1 1 0 0,-1-1-1 0 0,-1 3-26 0 0,1 0 86 0 0,-2 1-1 0 0,1 0 1 0 0,-1-1 0 0 0,0 1 0 0 0,-1-1 0 0 0,1 1 0 0 0,-1-1 0 0 0,0 0 0 0 0,-1 0-1 0 0,0-1 1 0 0,0 1 0 0 0,0-1 0 0 0,-4 5-86 0 0,-45 47 520 0 0,16-19-24 0 0,2 2-1 0 0,-16 26-495 0 0,42-49 576 0 0,14-8 701 0 0,28-7 839 0 0,-16-2-2364 0 0,61-4 725 0 0,-1-3 1 0 0,20-7-478 0 0,-6 2 112 0 0,-58 5-167 0 0,17-2-32 0 0,-22 12-3112 0 0,-23 1 156 0 0,-4 2-2386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9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500.7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1399.677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1737.187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2416.593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2:02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1730 0 0,'0'0'4772'0'0,"0"-1"-3330"0"0,0 1-450 0 0,0 0-191 0 0,0 0-32 0 0,0 0-321 0 0,0 0-223 0 0,0 0-193 0 0,3 0-32 0 0,4-2-96 0 0,2 1-769 0 0,4 1-1538 0 0,4 0-2369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5:30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65 64 0 0,'0'0'256'0'0,"0"0"-128"0"0,0 0-31 0 0,0 0-33 0 0,0 0 32 0 0,0 0-32 0 0,0 0 32 0 0,0 0 96 0 0,0 0-160 0 0,0 0 32 0 0,-3 0 32 0 0,3 0-128 0 0,0 0 32 0 0,0 0 32 0 0,0 0-192 0 0,0 0-256 0 0,0 0-257 0 0</inkml:trace>
  <inkml:trace contextRef="#ctx0" brushRef="#br0" timeOffset="3786.866">177 10 1249 0 0,'-1'0'414'0'0,"1"-1"0"0"0,-1 1 0 0 0,0-1-1 0 0,0 1 1 0 0,1-1 0 0 0,-1 1 0 0 0,0-1 0 0 0,0 1 0 0 0,0 0-1 0 0,1-1 1 0 0,-1 1 0 0 0,0 0 0 0 0,0 0 0 0 0,0-1-1 0 0,0 1 1 0 0,0 0 0 0 0,1 0 0 0 0,-1 0 0 0 0,0 0 0 0 0,-1 0-414 0 0,-10 11 3553 0 0,-4 34-3393 0 0,6-16 486 0 0,5-17-606 0 0,1 0 0 0 0,1 0-1 0 0,0 1 1 0 0,0-1 0 0 0,1 1 0 0 0,1-1-1 0 0,0 1 1 0 0,1 0 0 0 0,0-1 0 0 0,2 12-40 0 0,-1 10 56 0 0,-1-25-50 0 0,1 0-1 0 0,1 0 1 0 0,0-1 0 0 0,0 1 0 0 0,0 0-1 0 0,1-1 1 0 0,1 0 0 0 0,-1 1-1 0 0,1-1 1 0 0,1-1 0 0 0,-1 1 0 0 0,6 6-6 0 0,12 14 33 0 0,0-2 1 0 0,19 18-34 0 0,-25-28 3 0 0,-13-14 2 0 0,-1 0 0 0 0,1 0 0 0 0,-1-1 0 0 0,1 0 0 0 0,0 1 0 0 0,-1-1 0 0 0,1 0 1 0 0,0 0-1 0 0,0 0 0 0 0,0-1 0 0 0,0 1 0 0 0,0-1 0 0 0,0 1 0 0 0,0-1 0 0 0,0 0 0 0 0,0 0 1 0 0,0-1-1 0 0,0 1 0 0 0,0 0 0 0 0,0-1 0 0 0,0 0 0 0 0,0 0 0 0 0,1 0-5 0 0,5-2 20 0 0,0 0-1 0 0,-1-1 1 0 0,1 0-1 0 0,-1 0 1 0 0,0 0 0 0 0,7-6-20 0 0,-4 1 31 0 0,0 0 1 0 0,-1-1-1 0 0,0 0 1 0 0,-1 0-1 0 0,0-1 1 0 0,0 0-1 0 0,-1-1 1 0 0,-1 1-1 0 0,0-2 1 0 0,-1 1-1 0 0,0-1 1 0 0,-1 0-1 0 0,0 0 1 0 0,-1 0-1 0 0,-1-1 1 0 0,0 0-1 0 0,0 1 1 0 0,-2-1-1 0 0,0 0 1 0 0,0-8-32 0 0,-1 12 22 0 0,0 0 0 0 0,0 0 1 0 0,-1 1-1 0 0,-1-1 1 0 0,0 0-1 0 0,0 1 1 0 0,0-1-1 0 0,-1 1 1 0 0,-4-8-23 0 0,3 11 3 0 0,0-1 1 0 0,0 1 0 0 0,-1 0 0 0 0,0 1-1 0 0,0-1 1 0 0,0 1 0 0 0,-1 0 0 0 0,0 0-1 0 0,0 0 1 0 0,0 1 0 0 0,0 0 0 0 0,-1 0-1 0 0,0 0-3 0 0,-7-2 23 0 0,0-1 0 0 0,0 1 0 0 0,0 1 0 0 0,0 1 0 0 0,-1 0 0 0 0,0 1 0 0 0,1 0 0 0 0,-1 1 0 0 0,-1 1 0 0 0,1 0 0 0 0,0 2 0 0 0,0-1 0 0 0,0 2 0 0 0,-3 0-23 0 0,6 0-133 0 0,1 1-1 0 0,0 0 1 0 0,-1 1 0 0 0,1 0 0 0 0,1 1-1 0 0,-1 0 1 0 0,1 1 0 0 0,-6 3 133 0 0,8-3-506 0 0,0 0 0 0 0,0 1 0 0 0,1 0 1 0 0,0 0-1 0 0,0 0 0 0 0,0 1 0 0 0,1 0 0 0 0,0 0 0 0 0,1 1 1 0 0,-2 3 505 0 0,-5 16-4474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9:51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17 291 4164 0 0,'3'-2'7489'0'0,"5"-2"-3672"0"0,40-26-2653 0 0,-28 6-777 0 0,-2-1 0 0 0,6-12-387 0 0,22-29 139 0 0,-41 59-52 0 0,0 0 1 0 0,0 0-1 0 0,0 0 0 0 0,-1-1 0 0 0,0 1 0 0 0,-1-1 1 0 0,0 0-1 0 0,0 0 0 0 0,0 0 0 0 0,-1-1 0 0 0,0 1 1 0 0,-1-2-88 0 0,-1 10 64 0 0,0 0-80 0 0,0 0-16 0 0,0 4 35 0 0,0-1 0 0 0,0 1 1 0 0,0 0-1 0 0,0-1 0 0 0,-1 1 1 0 0,0 0-1 0 0,0-1 0 0 0,0 1 1 0 0,0-1-1 0 0,-1 1 1 0 0,1-1-1 0 0,-1 1-3 0 0,-4 12 50 0 0,3 2-39 0 0,0 1-1 0 0,2 0 0 0 0,0 0 1 0 0,1-1-1 0 0,1 1 1 0 0,0 0-1 0 0,2 0 0 0 0,0-1 1 0 0,1 1-1 0 0,3 4-10 0 0,8 52-8 0 0,-13-47-26 0 0,0 0 0 0 0,-2 0-1 0 0,-1 4 35 0 0,0-8-125 0 0,1 0 0 0 0,1 0 0 0 0,1 0 0 0 0,3 11 125 0 0,-4-34-131 0 0,-1 0 0 0 0,0-1 0 0 0,1 0 0 0 0,-1 1 0 0 0,1-1 0 0 0,-1 1 0 0 0,1-1-1 0 0,-1 1 1 0 0,1-1 0 0 0,-1 0 0 0 0,1 1 0 0 0,-1-1 0 0 0,1 0 0 0 0,-1 0 0 0 0,1 1 0 0 0,-1-1 0 0 0,1 0-1 0 0,0 0 1 0 0,-1 0 0 0 0,1 0 0 0 0,-1 0 0 0 0,1 0 0 0 0,0 0 0 0 0,-1 0 0 0 0,1 0 0 0 0,0 0 0 0 0,-1 0-1 0 0,1 0 1 0 0,-1 0 0 0 0,1 0 0 0 0,-1-1 0 0 0,1 1 0 0 0,0 0 0 0 0,-1 0 0 0 0,1-1 0 0 0,-1 1 0 0 0,1 0-1 0 0,-1-1 1 0 0,1 1 0 0 0,-1-1 0 0 0,1 1 0 0 0,-1 0 0 0 0,0-1 0 0 0,1 1 0 0 0,-1-1 0 0 0,0 1 0 0 0,1-1-1 0 0,-1 1 1 0 0,0-1 0 0 0,1 0 0 0 0,-1 1 0 0 0,0-1 131 0 0,7-9-4265 0 0</inkml:trace>
  <inkml:trace contextRef="#ctx0" brushRef="#br0" timeOffset="403.653">1 572 1057 0 0,'70'0'11045'0'0,"54"0"-4139"0"0,177-4-6835 0 0,-277 2 194 0 0,-9 0-1875 0 0,-5 2-3419 0 0,-9 0-1238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1:43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8 104 2274 0 0,'-7'-1'8212'0'0,"12"4"-3428"0"0,27 12-2117 0 0,49 20-2731 0 0,341 104 1496 0 0,-39-15-1279 0 0,293 108 931 0 0,-502-167-840 0 0,221 75 201 0 0,-237-86-136 0 0,25 18-309 0 0,130 46 588 0 0,106 30 112 0 0,-144-39-434 0 0,-190-71-117 0 0,66 41-149 0 0,-53-26 48 0 0,-77-44 15 0 0,0 0 0 0 0,1-2 0 0 0,19 4-63 0 0,-23-7 26 0 0,-1 1 1 0 0,0 1-1 0 0,-1 0 0 0 0,0 1 1 0 0,0 1-1 0 0,11 6-26 0 0,4 6 41 0 0,1-1 0 0 0,1-2 0 0 0,27 9-41 0 0,-33-12-243 0 0,-24-11-26 0 0,1-1 1 0 0,0 0 0 0 0,-1 0 0 0 0,1 0-1 0 0,0-1 1 0 0,0 0 0 0 0,0 1-1 0 0,0-1 1 0 0,0-1 0 0 0,0 1-1 0 0,1 0 1 0 0,-1-1 0 0 0,0 0 268 0 0,-4 0-183 0 0,1-1 0 0 0,-1 1 0 0 0,0 0 1 0 0,1 0-1 0 0,-1-1 0 0 0,0 1 1 0 0,0 0-1 0 0,0 0 0 0 0,1-1 0 0 0,-1 1 1 0 0,0 0-1 0 0,0-1 0 0 0,0 1 1 0 0,1-1-1 0 0,-1 1 0 0 0,0 0 0 0 0,0-1 1 0 0,0 1-1 0 0,0 0 0 0 0,0-1 1 0 0,0 1-1 0 0,0-1 0 0 0,0 1 0 0 0,0 0 1 0 0,0-1-1 0 0,0 1 0 0 0,0 0 0 0 0,0-1 1 0 0,0 1-1 0 0,-1-1 0 0 0,1 1 1 0 0,0 0-1 0 0,0-1 0 0 0,0 1 0 0 0,0 0 1 0 0,-1-1-1 0 0,1 1 0 0 0,0 0 1 0 0,0 0-1 0 0,-1-1 0 0 0,1 1 0 0 0,0 0 1 0 0,-1 0-1 0 0,1-1 183 0 0,-16-3-5039 0 0</inkml:trace>
  <inkml:trace contextRef="#ctx0" brushRef="#br0" timeOffset="2035.166">30 897 352 0 0,'0'0'1495'0'0,"0"0"-203"0"0,0 0-198 0 0,0 0-186 0 0,0 0-209 0 0,0 0-5 0 0,0 0-5 0 0,0 0-65 0 0,0 1-369 0 0,1 0-1 0 0,-1-1 0 0 0,0 1 0 0 0,0 0 0 0 0,0 0 0 0 0,0 0 0 0 0,1-1 0 0 0,-1 1 0 0 0,0 0 0 0 0,1-1 1 0 0,-1 1-1 0 0,0 0 0 0 0,1-1 0 0 0,-1 1 0 0 0,1 0 0 0 0,-1-1 0 0 0,1 1 0 0 0,0-1 0 0 0,-1 1 1 0 0,1 0-255 0 0,127 33 3364 0 0,136 41-2137 0 0,137 38-890 0 0,49 17-189 0 0,-308-82 207 0 0,2-6 0 0 0,61 7-355 0 0,-90-27 940 0 0,111 39-940 0 0,17 7 798 0 0,128 16-798 0 0,-226-54 344 0 0,40 8-45 0 0,120 27-160 0 0,-177-33-82 0 0,284 62 142 0 0,-358-86-176 0 0,-23-4-5 0 0,-1 1 1 0 0,1 2-1 0 0,-1 1 0 0 0,17 6-18 0 0,-39-10 8 0 0,-2-1 7 0 0,-1-1 0 0 0,1 0 0 0 0,-1 0 0 0 0,1 0 0 0 0,0-1 0 0 0,0 0 0 0 0,0 0 1 0 0,5 0-16 0 0,-11-1 32 0 0,0 0 5 0 0,0 0 22 0 0,0 0 15 0 0,0 0 39 0 0,-27-2 52 0 0,-13-2-1313 0 0,0 2-5076 0 0,17 2-593 0 0</inkml:trace>
  <inkml:trace contextRef="#ctx0" brushRef="#br0" timeOffset="15407.841">4315 2622 2178 0 0,'-15'15'1325'0'0,"1"0"0"0"0,0 1 0 0 0,2 0 0 0 0,0 1 0 0 0,-5 9-1325 0 0,-14 20 1100 0 0,-1 3 101 0 0,2 2 0 0 0,-18 42-1201 0 0,-16 28 480 0 0,38-71-353 0 0,3 1 0 0 0,-7 23-127 0 0,10-22 44 0 0,-3 0 0 0 0,-14 21-44 0 0,-37 45 1008 0 0,-8 0-1008 0 0,-66 105 1175 0 0,111-167-646 0 0,-38 46-529 0 0,35-51 147 0 0,3 1 0 0 0,-3 9-147 0 0,21-26 72 0 0,1 0 0 0 0,1 1 0 0 0,2 1 0 0 0,2 0-72 0 0,-68 177 470 0 0,68-185-307 0 0,-2 0 0 0 0,0-1 1 0 0,-2 0-1 0 0,-1-2 0 0 0,-10 11-163 0 0,-36 40 1028 0 0,-9 3-1028 0 0,13-16 617 0 0,-29 44-617 0 0,1 12 227 0 0,-51 69 725 0 0,-45 37-952 0 0,-166 194 867 0 0,242-287-645 0 0,28-38-42 0 0,19-24 201 0 0,-26 41-381 0 0,-60 117 241 0 0,63-95 500 0 0,-51 58-741 0 0,-55 76 292 0 0,-14 17-7 0 0,63-102-29 0 0,8 7 0 0 0,-95 183-256 0 0,221-361 25 0 0,-6 13 16 0 0,-2 0-1 0 0,0-2 1 0 0,-1 1-1 0 0,-14 13-40 0 0,26-31 6 0 0,-1 0 0 0 0,1 0 1 0 0,1 1-1 0 0,-1 0 0 0 0,1 0 0 0 0,0 0-6 0 0,-3 5 38 0 0,-1 0-896 0 0,7-12 774 0 0,0 0-1 0 0,0 0 1 0 0,0 0 0 0 0,1-1-1 0 0,-1 1 1 0 0,0 0-1 0 0,0 0 1 0 0,0 0-1 0 0,0 0 1 0 0,0 0-1 0 0,1 0 1 0 0,-1 0-1 0 0,0 0 1 0 0,0 0-1 0 0,0 0 1 0 0,0 0-1 0 0,0 0 1 0 0,0 0-1 0 0,1 0 1 0 0,-1 1-1 0 0,0-1 1 0 0,0 0-1 0 0,0 0 1 0 0,0 0-1 0 0,0 0 1 0 0,0 0-1 0 0,1 0 1 0 0,-1 0-1 0 0,0 0 1 0 0,0 0-1 0 0,0 0 1 0 0,0 1-1 0 0,0-1 1 0 0,0 0-1 0 0,0 0 1 0 0,0 0-1 0 0,0 0 1 0 0,0 0-1 0 0,1 0 1 0 0,-1 0-1 0 0,0 1 1 0 0,0-1-1 0 0,0 0 1 0 0,0 0-1 0 0,0 0 1 0 0,0 0-1 0 0,0 0 1 0 0,0 1-1 0 0,0-1 1 0 0,0 0-1 0 0,0 0 1 0 0,0 0-1 0 0,0 0 1 0 0,0 0-1 0 0,0 0 1 0 0,-1 1-1 0 0,1-1 1 0 0,0 0-1 0 0,0 0 1 0 0,0 0-1 0 0,0 0 1 0 0,0 0-1 0 0,0 0 1 0 0,0 1 83 0 0,20 4-2899 0 0,-1 1-2390 0 0</inkml:trace>
  <inkml:trace contextRef="#ctx0" brushRef="#br0" timeOffset="18498.583">1532 24 64 0 0,'-17'-8'3741'0'0,"13"5"-2653"0"0,-1 1 0 0 0,1 0 1 0 0,-1 0-1 0 0,0 1 0 0 0,0-1 0 0 0,0 1 0 0 0,0 0 0 0 0,0 0 1 0 0,0 1-1 0 0,0-1 0 0 0,-1 1-1088 0 0,5 1 41 0 0,-1-1 1 0 0,0 0 0 0 0,1 1-1 0 0,-1-1 1 0 0,0 1-1 0 0,1-1 1 0 0,-1 1-1 0 0,1 0 1 0 0,-1-1 0 0 0,1 1-1 0 0,-1 0 1 0 0,1 0-1 0 0,0 0 1 0 0,-1 0-1 0 0,1 1 1 0 0,0-1-1 0 0,0 0 1 0 0,0 0 0 0 0,0 1-1 0 0,0-1 1 0 0,0 1-1 0 0,0-1 1 0 0,1 1-1 0 0,-1-1 1 0 0,0 1-1 0 0,1-1 1 0 0,-1 1 0 0 0,1 0-1 0 0,0-1 1 0 0,-1 1-1 0 0,1 0 1 0 0,0-1-1 0 0,0 1 1 0 0,0 0-1 0 0,0-1 1 0 0,0 1 0 0 0,0 0-1 0 0,1-1 1 0 0,-1 1-42 0 0,1 3 26 0 0,-1 1 0 0 0,1-1 0 0 0,0 0 0 0 0,0 0 0 0 0,0 0 0 0 0,1 0 0 0 0,-1 0 0 0 0,1 0 0 0 0,1 0 0 0 0,-1-1 0 0 0,1 1 0 0 0,0-1 0 0 0,0 2-26 0 0,11 9 65 0 0,1 0 0 0 0,0 0 0 0 0,1-2 0 0 0,9 7-65 0 0,-18-16 18 0 0,1 0-1 0 0,-1 0 1 0 0,1 0-1 0 0,-1-1 1 0 0,1 0-1 0 0,0-1 1 0 0,0 1-1 0 0,0-2 0 0 0,1 1 1 0 0,-1-1-1 0 0,0 0 1 0 0,8-1-18 0 0,-9 0 43 0 0,0 0-1 0 0,0 0 1 0 0,-1-1 0 0 0,1 0 0 0 0,0 0-1 0 0,0-1 1 0 0,0 1 0 0 0,-1-1 0 0 0,1-1-1 0 0,-1 0 1 0 0,0 0 0 0 0,0 0 0 0 0,3-2-43 0 0,-6 2 24 0 0,1 0 1 0 0,-1 0 0 0 0,0 0-1 0 0,0-1 1 0 0,0 1-1 0 0,-1-1 1 0 0,0 0 0 0 0,1 1-1 0 0,-1-1 1 0 0,0 0 0 0 0,-1-1-1 0 0,1 1 1 0 0,-1 0 0 0 0,0 0-1 0 0,0-1 1 0 0,0 1-1 0 0,0 0 1 0 0,-1-1 0 0 0,0 1-1 0 0,0-1 1 0 0,0-1-25 0 0,-3-78 400 0 0,3 84-368 0 0,0 0-101 0 0,4 35-129 0 0,1-27 201 0 0,-1-1 0 0 0,1 1 0 0 0,0-1 0 0 0,1-1 0 0 0,2 3-3 0 0,15 19 7 0 0,-15-19 5 0 0,0 0-1 0 0,0 0 1 0 0,1 0 0 0 0,0-1 0 0 0,0-1-1 0 0,5 4-11 0 0,-9-8 10 0 0,0 1-1 0 0,0-1 0 0 0,1 0 0 0 0,-1-1 0 0 0,1 1 0 0 0,-1-1 0 0 0,1 0 0 0 0,0-1 0 0 0,0 1 0 0 0,0-1 0 0 0,0 0 0 0 0,0 0 0 0 0,0-1 0 0 0,3 0-9 0 0,-7-1 11 0 0,0 1-1 0 0,0-1 0 0 0,0 0 1 0 0,0 0-1 0 0,-1 0 1 0 0,1-1-1 0 0,0 1 0 0 0,-1 0 1 0 0,1-1-1 0 0,-1 1 1 0 0,1-1-1 0 0,-1 1 0 0 0,0-1 1 0 0,1 1-1 0 0,-1-1 0 0 0,0 0 1 0 0,0 0-1 0 0,0 0 1 0 0,-1 0-1 0 0,1 0 0 0 0,0 0 1 0 0,-1 0-1 0 0,1-1-10 0 0,1-4 37 0 0,0-1-1 0 0,0 0 1 0 0,-1 1-1 0 0,0-1 1 0 0,1-7-37 0 0,-6-89-149 0 0,-3 102-4189 0 0,1 3-1878 0 0,0 4-826 0 0</inkml:trace>
  <inkml:trace contextRef="#ctx0" brushRef="#br0" timeOffset="20151.165">2189 164 769 0 0,'0'0'1751'0'0,"0"0"-326"0"0,-3-1 5244 0 0,4 4-6056 0 0,15 25-261 0 0,-2 0 0 0 0,-1 1 1 0 0,-1 1-1 0 0,-1 0 0 0 0,-2 2-352 0 0,-1-8 54 0 0,-6-19-21 0 0,0 1 0 0 0,1-1 0 0 0,-1 0 0 0 0,1 0 0 0 0,0 0 0 0 0,0 0 0 0 0,1 1-33 0 0,14 5-1261 0 0,-17-11 1032 0 0,0 0 1 0 0,0 0 0 0 0,0 0 0 0 0,0 0-1 0 0,0 0 1 0 0,0 0 0 0 0,0-1-1 0 0,-1 1 1 0 0,1 0 0 0 0,0-1-1 0 0,0 1 1 0 0,0 0 0 0 0,0-1 0 0 0,0 1-1 0 0,0-1 1 0 0,0 1 0 0 0,-1-1-1 0 0,1 0 1 0 0,0 1 0 0 0,0-1-1 0 0,0 0 229 0 0,11-13-4142 0 0</inkml:trace>
  <inkml:trace contextRef="#ctx0" brushRef="#br0" timeOffset="20718.428">2623 179 0 0 0,'0'0'3459'0'0,"-4"3"3637"0"0,-15 16-5175 0 0,15-12-1789 0 0,1-1 0 0 0,0 1 0 0 0,0 0 1 0 0,0 0-1 0 0,1 1 0 0 0,1-1 0 0 0,-1 1 0 0 0,1-1 1 0 0,0 1-1 0 0,1-1 0 0 0,-1 1 0 0 0,2-1 0 0 0,-1 1 1 0 0,1-1-1 0 0,0 1 0 0 0,0-1 0 0 0,2 3-132 0 0,-2-6 14 0 0,0 0-1 0 0,1 1 1 0 0,0-1-1 0 0,0 0 1 0 0,0 0-1 0 0,0-1 1 0 0,0 1-1 0 0,1 0 1 0 0,-1-1-1 0 0,1 0 1 0 0,0 1-1 0 0,0-1 1 0 0,1 0 0 0 0,-1 0-1 0 0,1-1 1 0 0,-1 1-1 0 0,1-1 1 0 0,0 0-1 0 0,0 0 1 0 0,0 0-1 0 0,0 0 1 0 0,0-1-1 0 0,0 0 1 0 0,0 1-1 0 0,1-1 1 0 0,-1-1-1 0 0,0 1 1 0 0,1-1-1 0 0,-1 0 1 0 0,2 0-14 0 0,-3 0 21 0 0,0 0 0 0 0,0 0 0 0 0,0-1 0 0 0,0 1 0 0 0,0-1-1 0 0,0 0 1 0 0,0 0 0 0 0,0 0 0 0 0,0-1 0 0 0,-1 1 0 0 0,1 0 0 0 0,0-1 0 0 0,-1 0 0 0 0,1 0 0 0 0,-1 0-1 0 0,0 0 1 0 0,1 0 0 0 0,-1 0 0 0 0,0 0 0 0 0,0-1 0 0 0,0 1 0 0 0,-1-1 0 0 0,1 0 0 0 0,-1 1 0 0 0,1-1 0 0 0,-1 0-1 0 0,0 0 1 0 0,0 0 0 0 0,0 0 0 0 0,0 0 0 0 0,-1-1-21 0 0,4-13 39 0 0,-2 0 1 0 0,0 0-1 0 0,0 0 1 0 0,-2 1-1 0 0,0-5-39 0 0,-1 9 36 0 0,1 10-36 0 0,-1 1 0 0 0,1-1 0 0 0,-1 1 1 0 0,0-1-1 0 0,0 1 0 0 0,1 0 0 0 0,-1-1 1 0 0,0 1-1 0 0,-1 0 0 0 0,1-1 0 0 0,0 1 0 0 0,0 0 1 0 0,0 0-1 0 0,-1 0 0 0 0,1 0 0 0 0,0 1 1 0 0,-1-1-1 0 0,1 0 0 0 0,-1 0 0 0 0,1 1 0 0 0,-1-1 1 0 0,1 1-1 0 0,-1-1 0 0 0,0 1 0 0 0,1 0 1 0 0,-1 0-1 0 0,1-1 0 0 0,-1 1 0 0 0,0 0 0 0 0,-1 1 0 0 0,-63-3-53 0 0,54 2 14 0 0,-4 1-103 0 0,-1 0 0 0 0,0 1-1 0 0,1 1 1 0 0,0 1 0 0 0,-13 4 142 0 0,-44 17-4050 0 0,46-15 670 0 0,-6 1-4051 0 0</inkml:trace>
  <inkml:trace contextRef="#ctx0" brushRef="#br0" timeOffset="23450.695">628 707 2530 0 0,'-14'-11'11841'0'0,"11"12"-11809"0"0,1 0-1 0 0,0 1 1 0 0,-1-1 0 0 0,1 0 0 0 0,0 1-1 0 0,0 0 1 0 0,0 0 0 0 0,0-1 0 0 0,0 1-1 0 0,1 0 1 0 0,-1 0 0 0 0,0 1 0 0 0,1-1-1 0 0,0 0 1 0 0,-1 1 0 0 0,1-1-1 0 0,0 0 1 0 0,0 1 0 0 0,1-1 0 0 0,-1 1-1 0 0,0 0 1 0 0,1-1 0 0 0,-1 1 0 0 0,1 0-1 0 0,0-1 1 0 0,0 1 0 0 0,0 0 0 0 0,0-1-1 0 0,1 1-31 0 0,-2 5 15 0 0,1 0 1 0 0,1-1-1 0 0,0 1 0 0 0,0 0 0 0 0,0 0 0 0 0,1-1 1 0 0,0 1-1 0 0,0-1 0 0 0,3 4-15 0 0,-2-4 10 0 0,1 1 0 0 0,1-1 0 0 0,-1 0 0 0 0,1-1 0 0 0,1 1 0 0 0,-1-1 0 0 0,1 0 0 0 0,0 0 0 0 0,4 3-10 0 0,-6-7 23 0 0,1 1 1 0 0,-1-1 0 0 0,0 0-1 0 0,1 0 1 0 0,-1-1-1 0 0,1 1 1 0 0,0-1 0 0 0,-1 0-1 0 0,1 0 1 0 0,0-1-1 0 0,0 1 1 0 0,0-1 0 0 0,-1 0-1 0 0,1 0 1 0 0,0-1-1 0 0,0 1 1 0 0,4-2-24 0 0,-5 1 19 0 0,-1 0 0 0 0,0 0-1 0 0,0 0 1 0 0,1-1 0 0 0,-1 1 0 0 0,0-1 0 0 0,0 0 0 0 0,0 0-1 0 0,0 0 1 0 0,-1 0 0 0 0,1 0 0 0 0,0 0 0 0 0,-1-1-1 0 0,0 1 1 0 0,1-1 0 0 0,-1 0 0 0 0,0 0 0 0 0,0 0-1 0 0,-1 0 1 0 0,1 0 0 0 0,-1 0 0 0 0,1 0 0 0 0,-1-2-19 0 0,2-5 34 0 0,0 0 0 0 0,0-1 0 0 0,-1 1 1 0 0,-1-1-1 0 0,0 1 0 0 0,0-1 1 0 0,-1-1-35 0 0,0 11-2 0 0,0 1 0 0 0,0 0 1 0 0,0-1-1 0 0,0 1 0 0 0,0 0 0 0 0,0-1 1 0 0,0 1-1 0 0,0 0 0 0 0,0-1 0 0 0,0 1 1 0 0,0-1-1 0 0,-1 1 0 0 0,1 0 1 0 0,0-1-1 0 0,0 1 0 0 0,0 0 0 0 0,0-1 1 0 0,0 1-1 0 0,-1 0 0 0 0,1 0 1 0 0,0-1-1 0 0,0 1 0 0 0,-1 0 0 0 0,1 0 1 0 0,0-1-1 0 0,0 1 0 0 0,-1 0 0 0 0,1 0 1 0 0,0-1-1 0 0,-1 1 0 0 0,1 0 1 0 0,0 0-1 0 0,-1 0 0 0 0,1 0 0 0 0,0 0 1 0 0,-1 0-1 0 0,1 0 0 0 0,0-1 1 0 0,-1 1-1 0 0,1 0 0 0 0,-1 0 2 0 0,1 1-10 0 0,-1-1-1 0 0,1 0 1 0 0,-1 0 0 0 0,1 1 0 0 0,0-1-1 0 0,-1 0 1 0 0,1 0 0 0 0,-1 1-1 0 0,1-1 1 0 0,-1 1 0 0 0,1-1 0 0 0,0 0-1 0 0,-1 1 1 0 0,1-1 0 0 0,0 1-1 0 0,0-1 1 0 0,-1 1 0 0 0,1-1-1 0 0,0 1 1 0 0,0-1 0 0 0,0 1 0 0 0,-1-1-1 0 0,1 1 1 0 0,0-1 0 0 0,0 1-1 0 0,0-1 1 0 0,0 1 0 0 0,0-1 0 0 0,0 1-1 0 0,0-1 1 0 0,0 1 10 0 0,0 3 4 0 0,0-1 0 0 0,1 1 1 0 0,-1 0-1 0 0,1-1 0 0 0,0 1 0 0 0,0 0 1 0 0,0-1-1 0 0,0 1 0 0 0,0-1 0 0 0,1 0 1 0 0,0 1-1 0 0,0-1 0 0 0,0 0 0 0 0,0 0 1 0 0,0 0-1 0 0,0 0 0 0 0,1 0 0 0 0,0-1 1 0 0,-1 1-1 0 0,1-1 0 0 0,0 0 0 0 0,0 1 1 0 0,0-1-1 0 0,1-1 0 0 0,-1 1 0 0 0,0 0 1 0 0,1-1-1 0 0,-1 0 0 0 0,1 1 0 0 0,-1-1 1 0 0,1-1-1 0 0,0 1 0 0 0,-1-1 0 0 0,1 1 0 0 0,0-1 1 0 0,-1 0-1 0 0,1 0 0 0 0,0-1 0 0 0,2 0-4 0 0,-3 1 14 0 0,-1 0 0 0 0,0-1 0 0 0,0 0 0 0 0,0 1-1 0 0,0-1 1 0 0,0 0 0 0 0,-1 0 0 0 0,1 0-1 0 0,0 0 1 0 0,0-1 0 0 0,-1 1 0 0 0,1 0 0 0 0,0-1-1 0 0,-1 1 1 0 0,1-1 0 0 0,-1 1 0 0 0,0-1-1 0 0,0 0 1 0 0,0 0 0 0 0,1 0 0 0 0,-2 1 0 0 0,1-1-1 0 0,0 0 1 0 0,0 0 0 0 0,-1 0 0 0 0,1 0-1 0 0,-1 0 1 0 0,1-1 0 0 0,-1 1 0 0 0,0 0-14 0 0,2-11 56 0 0,-2 0-1 0 0,1 1 1 0 0,-2-1 0 0 0,-1-11-56 0 0,1-3 20 0 0,0 27-144 0 0,1 0 1 0 0,0-1-1 0 0,0 1 0 0 0,0 0 0 0 0,-1 0 0 0 0,1-1 1 0 0,0 1-1 0 0,0 0 0 0 0,-1-1 0 0 0,1 1 1 0 0,0 0-1 0 0,-1 0 0 0 0,1 0 0 0 0,0-1 1 0 0,-1 1-1 0 0,1 0 0 0 0,0 0 0 0 0,-1 0 0 0 0,1 0 1 0 0,0 0-1 0 0,-1 0 0 0 0,1-1 0 0 0,0 1 1 0 0,-1 0-1 0 0,1 0 0 0 0,-1 0 0 0 0,1 0 0 0 0,0 0 1 0 0,-1 0-1 0 0,1 1 0 0 0,0-1 0 0 0,-1 0 1 0 0,1 0-1 0 0,-1 0 0 0 0,1 0 0 0 0,0 0 1 0 0,-1 0-1 0 0,1 1 0 0 0,0-1 0 0 0,-1 0 0 0 0,1 0 1 0 0,0 1-1 0 0,0-1 0 0 0,-1 0 0 0 0,1 0 1 0 0,0 1-1 0 0,0-1 0 0 0,-1 0 0 0 0,1 1 1 0 0,0-1-1 0 0,0 0 0 0 0,0 1 0 0 0,0-1 0 0 0,-1 1 124 0 0,-8 9-4767 0 0</inkml:trace>
  <inkml:trace contextRef="#ctx0" brushRef="#br0" timeOffset="24623.961">1079 848 96 0 0,'0'0'1159'0'0,"-1"13"3931"0"0,2 17-3604 0 0,2-18-1267 0 0,0 1 0 0 0,1-1 0 0 0,1 0 0 0 0,0 0 0 0 0,0 0 0 0 0,1 0 0 0 0,7 9-219 0 0,33 40-3326 0 0,-42-55 1361 0 0,-4-2-827 0 0</inkml:trace>
  <inkml:trace contextRef="#ctx0" brushRef="#br0" timeOffset="25039.189">1343 883 3267 0 0,'0'0'2098'0'0,"9"1"2262"0"0,13 3-2474 0 0,-17-2-1795 0 0,-1 0-1 0 0,0 1 1 0 0,0 0 0 0 0,0 0-1 0 0,0 0 1 0 0,0 0 0 0 0,0 0 0 0 0,-1 1-1 0 0,0 0 1 0 0,0 0 0 0 0,0 0-1 0 0,0 0 1 0 0,0 0 0 0 0,-1 0-1 0 0,0 1 1 0 0,0-1 0 0 0,1 3-91 0 0,-2-6 1 0 0,13 41-490 0 0,-12-13-3159 0 0,-2-11-693 0 0</inkml:trace>
  <inkml:trace contextRef="#ctx0" brushRef="#br0" timeOffset="26528.545">1095 7720 801 0 0,'-1'0'255'0'0,"0"-1"0"0"0,0 1 0 0 0,0 0 0 0 0,0 0 0 0 0,1-1 0 0 0,-1 1 0 0 0,0 0 0 0 0,0 0 0 0 0,0 0 0 0 0,0 0 0 0 0,0 0 0 0 0,0 0 0 0 0,0 0 0 0 0,0 1 0 0 0,0-1 0 0 0,0 0 0 0 0,0 0 0 0 0,1 1 0 0 0,-1-1 0 0 0,0 0 0 0 0,0 1 0 0 0,0-1 0 0 0,0 1 0 0 0,1-1 0 0 0,-1 1 0 0 0,0 0 0 0 0,0-1 0 0 0,1 1 0 0 0,-1 0 0 0 0,1-1 0 0 0,-1 1 0 0 0,0 0 0 0 0,1 0 0 0 0,0 0 0 0 0,-1-1 0 0 0,1 1 0 0 0,-1 0 0 0 0,1 0 0 0 0,0 0 0 0 0,0 0 0 0 0,-1 0 0 0 0,1 1-255 0 0,0 1 116 0 0,1 1 1 0 0,-1-1 0 0 0,1 1 0 0 0,0-1 0 0 0,0 1 0 0 0,0-1 0 0 0,0 0-1 0 0,0 1 1 0 0,1-1 0 0 0,0 0 0 0 0,0 1-117 0 0,6 10 80 0 0,0-1-1 0 0,1 0 1 0 0,0 0 0 0 0,1-1-1 0 0,1 0 1 0 0,5 4-80 0 0,-12-13 15 0 0,0 1 0 0 0,0-1 0 0 0,0 0 0 0 0,1 0 0 0 0,-1 0 0 0 0,1-1 1 0 0,-1 0-1 0 0,1 0 0 0 0,0 0 0 0 0,0 0 0 0 0,0-1 0 0 0,0 1 0 0 0,0-1 0 0 0,0-1 0 0 0,1 1 0 0 0,-1-1 0 0 0,0 0 0 0 0,0 0 0 0 0,1 0 1 0 0,4-2-16 0 0,-8 1 14 0 0,0 1 1 0 0,0-1-1 0 0,1 0 1 0 0,-1-1-1 0 0,0 1 1 0 0,0 0-1 0 0,-1-1 1 0 0,1 1-1 0 0,0-1 1 0 0,0 1-1 0 0,-1-1 1 0 0,1 0-1 0 0,-1 0 1 0 0,1 0 0 0 0,-1 0-1 0 0,0 0 1 0 0,0 0-1 0 0,0 0 1 0 0,0 0-1 0 0,0 0 1 0 0,0-1-1 0 0,-1 1 1 0 0,1 0-1 0 0,-1-1 1 0 0,1 1-1 0 0,-1 0 1 0 0,0-2-15 0 0,2-12 100 0 0,-2-1 1 0 0,1 1-1 0 0,-3-14-100 0 0,1 7 182 0 0,-1 4-19 0 0,-1 25 60 0 0,3-3-202 0 0,-1-1 1 0 0,1 1 0 0 0,0 0-1 0 0,0 0 1 0 0,0-1 0 0 0,1 1-1 0 0,-1 0 1 0 0,1-1 0 0 0,-1 1-1 0 0,1 0 1 0 0,0-1 0 0 0,0 1-1 0 0,0 0-21 0 0,6 6-8 0 0,-1-1-1 0 0,1 0 0 0 0,0 0 1 0 0,1-1-1 0 0,0 0 0 0 0,0 0 1 0 0,1 0-1 0 0,-1-2 1 0 0,1 1-1 0 0,1-1 0 0 0,-1 0 1 0 0,1-1-1 0 0,0 0 0 0 0,0 0 1 0 0,0-1-1 0 0,0-1 0 0 0,0 1 1 0 0,1-2-1 0 0,-1 0 0 0 0,1 0 1 0 0,3 0 8 0 0,-13-2 28 0 0,1 0 0 0 0,0 0-1 0 0,-1 0 1 0 0,1 0 0 0 0,-1 0 0 0 0,1 0 0 0 0,-1 0 0 0 0,1-1 0 0 0,-1 1 0 0 0,0 0 0 0 0,0-1-1 0 0,0 1 1 0 0,0-1 0 0 0,0 1 0 0 0,0-1 0 0 0,0 0 0 0 0,0 0 0 0 0,0 1 0 0 0,-1-1-1 0 0,1 0 1 0 0,-1 0 0 0 0,1 1 0 0 0,-1-1 0 0 0,0 0 0 0 0,0 0 0 0 0,0 0 0 0 0,0 0 0 0 0,0 0-1 0 0,0-1-27 0 0,-3-63 1337 0 0,3 62-1229 0 0,-6-65 335 0 0,6 69-489 0 0,0-1 1 0 0,0 1 0 0 0,0 0-1 0 0,0 0 1 0 0,0-1 0 0 0,0 1 0 0 0,0 0-1 0 0,0 0 1 0 0,0-1 0 0 0,0 1-1 0 0,0 0 1 0 0,0 0 0 0 0,0-1-1 0 0,0 1 1 0 0,0 0 0 0 0,0 0-1 0 0,0-1 1 0 0,0 1 0 0 0,0 0 0 0 0,-1 0-1 0 0,1-1 1 0 0,0 1 0 0 0,0 0-1 0 0,0 0 1 0 0,0 0 0 0 0,-1-1-1 0 0,1 1 1 0 0,0 0 0 0 0,0 0 0 0 0,0 0-1 0 0,-1 0 1 0 0,1-1 0 0 0,0 1-1 0 0,0 0 1 0 0,0 0 0 0 0,-1 0-1 0 0,1 0 1 0 0,0 0 0 0 0,0 0-1 0 0,-1 0 1 0 0,1 0 0 0 0,0 0 0 0 0,0 0-1 0 0,-1 0 1 0 0,1 0 0 0 0,0 0-1 0 0,0 0 1 0 0,-1 0 0 0 0,1 0-1 0 0,0 0 1 0 0,0 0 0 0 0,-1 0 0 0 0,1 0-1 0 0,0 0 1 0 0,0 0 0 0 0,-1 0-1 0 0,1 1 46 0 0,-12 9-7245 0 0,3-1 817 0 0</inkml:trace>
  <inkml:trace contextRef="#ctx0" brushRef="#br0" timeOffset="30662.3">1608 7813 0 0 0,'0'0'347'0'0,"0"0"165"0"0,0 0 209 0 0,0 0-128 0 0,0 0 74 0 0,0 0 128 0 0,0 0 65 0 0,0 0-81 0 0,0 0-85 0 0,0 0-101 0 0,0 0-54 0 0,0 0-53 0 0,0 0-54 0 0,0 0-111 0 0,0 0-119 0 0,-20 32 759 0 0,20-19-856 0 0,0 1-1 0 0,1 0 0 0 0,0-1 0 0 0,1 1 1 0 0,1-1-1 0 0,2 7-104 0 0,-2-13-20 0 0,-1-1-1 0 0,1 1 1 0 0,1-1 0 0 0,-1 0 0 0 0,1 0 0 0 0,0 0-1 0 0,1-1 1 0 0,-1 0 0 0 0,1 0 0 0 0,0 0 0 0 0,1 0 0 0 0,-1 0-1 0 0,4 1 21 0 0,2 4-3790 0 0,-11-9 502 0 0</inkml:trace>
  <inkml:trace contextRef="#ctx0" brushRef="#br0" timeOffset="31784.498">1862 7847 320 0 0,'3'-7'7087'0'0,"8"-10"-5467"0"0,1 10-948 0 0,-1 0 1 0 0,2 2-1 0 0,-1-1 0 0 0,1 2 0 0 0,6-2-672 0 0,-15 4 38 0 0,0 1-1 0 0,0 1 0 0 0,0-1 0 0 0,0 0 0 0 0,0 1 1 0 0,0 0-1 0 0,0 0 0 0 0,0 0 0 0 0,0 0 0 0 0,0 1 1 0 0,0 0-1 0 0,0-1 0 0 0,0 2 0 0 0,0-1 0 0 0,0 0 0 0 0,-1 1 1 0 0,1-1-1 0 0,0 1 0 0 0,1 1-37 0 0,-4-1 7 0 0,1-1 0 0 0,-1 0 0 0 0,0 0-1 0 0,1 1 1 0 0,-1-1 0 0 0,0 1 0 0 0,0-1 0 0 0,0 1 0 0 0,0 0 0 0 0,0-1-1 0 0,0 1 1 0 0,-1 0 0 0 0,1-1 0 0 0,0 1 0 0 0,-1 0 0 0 0,0 0 0 0 0,1 0-1 0 0,-1 0 1 0 0,0-1 0 0 0,0 1 0 0 0,0 0 0 0 0,0 0 0 0 0,0 0 0 0 0,0 0-1 0 0,-1 0 1 0 0,1-1 0 0 0,-1 1 0 0 0,1 0 0 0 0,-1 0 0 0 0,1-1 0 0 0,-1 1-1 0 0,0 0-6 0 0,-2 4 10 0 0,0 0 0 0 0,-1-1 0 0 0,1 1 0 0 0,-1-1 0 0 0,0 0 0 0 0,-1 0 0 0 0,1 0 0 0 0,-2 0-10 0 0,4-3 10 0 0,1-1-8 0 0,-1 1-1 0 0,0 0 1 0 0,1-1-1 0 0,-1 1 0 0 0,0-1 1 0 0,0 1-1 0 0,0-1 1 0 0,0 0-1 0 0,-1 0 1 0 0,1 0-1 0 0,0 0 1 0 0,0 0-1 0 0,-1-1 1 0 0,1 1-1 0 0,-1-1-1 0 0,3 0 37 0 0,-27-2 43 0 0,27 2-138 0 0,0 0-17 0 0,0 0-42 0 0,39 0-385 0 0,-5 10 409 0 0,-33-10 92 0 0,0 1 1 0 0,0 0 0 0 0,0-1-1 0 0,1 1 1 0 0,-1 0-1 0 0,0-1 1 0 0,0 1 0 0 0,0 0-1 0 0,0 0 1 0 0,-1 0 0 0 0,1 0-1 0 0,0 0 1 0 0,0 0 0 0 0,0 0-1 0 0,-1 0 1 0 0,1 0 0 0 0,-1 1-1 0 0,1-1 1 0 0,-1 0-1 0 0,1 0 1 0 0,-1 1 0 0 0,0-1-1 0 0,1 1 1 0 0,1 17 177 0 0,-1-18-164 0 0,-1 0 0 0 0,0 0 0 0 0,1 1 0 0 0,-1-1 0 0 0,0 0 0 0 0,0 0 0 0 0,0 0 0 0 0,0 1 0 0 0,0-1 0 0 0,0 0 0 0 0,0 0 0 0 0,0 0 0 0 0,0 1 0 0 0,-1-1 0 0 0,1 0 0 0 0,0 0 0 0 0,-1 0 0 0 0,1 0 0 0 0,-1 0 0 0 0,1 0 0 0 0,-1 0 0 0 0,0 0 0 0 0,1 0 0 0 0,-1 0 0 0 0,0 0 0 0 0,0 0 0 0 0,0 0 0 0 0,0 0 0 0 0,0 0 0 0 0,0-1 0 0 0,0 1 0 0 0,0 0 0 0 0,0-1 0 0 0,0 1 0 0 0,0-1 0 0 0,0 1 0 0 0,0-1 0 0 0,0 0 0 0 0,0 1 0 0 0,-1-1 0 0 0,1 0-13 0 0,-53 19 270 0 0,50-17-651 0 0,-1-1-1 0 0,1 0 1 0 0,0 0-1 0 0,0-1 1 0 0,0 1-1 0 0,-1-1 1 0 0,1 0-1 0 0,0 0 1 0 0,0 0-1 0 0,-1 0 1 0 0,1-1-1 0 0,-1 0 382 0 0,4-1-2914 0 0,1-5-1149 0 0</inkml:trace>
  <inkml:trace contextRef="#ctx0" brushRef="#br0" timeOffset="32247.153">2221 7868 448 0 0,'-29'6'6862'0'0,"2"8"-3787"0"0,23-11-2968 0 0,1 0 0 0 0,-1 0 0 0 0,1 0 0 0 0,0 0 0 0 0,0 0 0 0 0,0 1 0 0 0,0-1 0 0 0,1 1 0 0 0,0-1 0 0 0,-1 1 0 0 0,1 0-1 0 0,0 0 1 0 0,1 0 0 0 0,-1 1 0 0 0,1-1 0 0 0,0 0 0 0 0,0 0 0 0 0,0 1 0 0 0,1-1 0 0 0,-1 1-107 0 0,1-3 18 0 0,0 0 0 0 0,0 0 0 0 0,0-1-1 0 0,1 1 1 0 0,-1 0 0 0 0,1 0 0 0 0,-1-1 0 0 0,1 1 0 0 0,-1 0 0 0 0,1-1 0 0 0,0 1 0 0 0,0 0-1 0 0,0-1 1 0 0,0 1 0 0 0,0-1 0 0 0,0 1 0 0 0,0-1 0 0 0,0 0 0 0 0,0 1 0 0 0,1-1 0 0 0,-1 0-1 0 0,1 0 1 0 0,-1 0-18 0 0,3 1 25 0 0,-1 0-1 0 0,0-1 1 0 0,1 0-1 0 0,0 1 1 0 0,-1-1-1 0 0,1 0 1 0 0,0-1-1 0 0,0 1 1 0 0,-1-1-1 0 0,1 1 0 0 0,1-1-24 0 0,4 0 64 0 0,1-1-1 0 0,-1 0 0 0 0,0 0 0 0 0,1 0 0 0 0,-1-2 1 0 0,0 1-1 0 0,0-1 0 0 0,-1 0 0 0 0,6-3-63 0 0,-8 3 54 0 0,0 0 0 0 0,-1-1 0 0 0,0 0 0 0 0,0 0 0 0 0,0 0 0 0 0,0-1 0 0 0,0 1 0 0 0,-1-1 0 0 0,0 0 0 0 0,0 0 0 0 0,0-1 0 0 0,-1 1 0 0 0,2-5-54 0 0,-4 8 22 0 0,0-1 0 0 0,0 1 0 0 0,-1 0 0 0 0,1-1 0 0 0,-1 1 0 0 0,1-1-1 0 0,-1 1 1 0 0,0-1 0 0 0,0 1 0 0 0,0-1 0 0 0,0 1 0 0 0,-1 0 0 0 0,1-1-1 0 0,-1 1 1 0 0,1-1 0 0 0,-1 1 0 0 0,0 0 0 0 0,0-1 0 0 0,0 1 0 0 0,0 0-1 0 0,0 0 1 0 0,-1 0 0 0 0,1 0 0 0 0,0 0 0 0 0,-1 0 0 0 0,0 0 0 0 0,1 0 0 0 0,-1 0-1 0 0,0 1 1 0 0,0-1 0 0 0,0 1 0 0 0,0 0 0 0 0,0-1 0 0 0,-1 1 0 0 0,1 0-1 0 0,-2-1-21 0 0,-4-1-18 0 0,0 0 1 0 0,0 1-1 0 0,0 0 0 0 0,0 0 0 0 0,0 1 0 0 0,-1-1 0 0 0,1 2 0 0 0,0-1 0 0 0,-1 1 0 0 0,1 1 0 0 0,-1 0 0 0 0,-1 0 18 0 0,3 0-668 0 0,0 0 1 0 0,0 1-1 0 0,0-1 0 0 0,0 2 0 0 0,0-1 1 0 0,0 1-1 0 0,1 0 0 0 0,-5 2 668 0 0,0 6-4420 0 0</inkml:trace>
  <inkml:trace contextRef="#ctx0" brushRef="#br0" timeOffset="32904.547">2437 7828 0 0 0,'0'0'3385'0'0,"0"0"-1368"0"0,0 0-484 0 0,0 0-28 0 0,24-11 1949 0 0,-16 7-3141 0 0,1 0 0 0 0,-1-1 0 0 0,0 0 0 0 0,-1 0 0 0 0,1-1 0 0 0,-1 0 0 0 0,0 0 0 0 0,-1-1 0 0 0,0 0 0 0 0,0 0 0 0 0,4-5-313 0 0,-4-4-89 0 0,-8 36-41 0 0,-15 71 168 0 0,17-81-74 0 0,-1-1 1 0 0,2 1 0 0 0,-1-1 0 0 0,1 0 0 0 0,1 1-1 0 0,0-1 1 0 0,0 0 0 0 0,1 0 0 0 0,0 0-1 0 0,1 0 36 0 0,-2-2-432 0 0,1 0 0 0 0,-1 0 1 0 0,0 1-1 0 0,-1-1 0 0 0,0 0 0 0 0,0 2 432 0 0,0-6-803 0 0,-1 0 0 0 0,0 0 1 0 0,0 0-1 0 0,0 1 1 0 0,-1-1-1 0 0,1 0 0 0 0,-1-1 1 0 0,0 1-1 0 0,1 0 0 0 0,-2 1 803 0 0,-3 3-3352 0 0</inkml:trace>
  <inkml:trace contextRef="#ctx0" brushRef="#br0" timeOffset="33238.286">2430 7985 128 0 0,'10'-13'8076'0'0,"13"2"-5018"0"0,36-4-3055 0 0,-40 10 770 0 0,27 3-2316 0 0,-31 2-3923 0 0,-14 0 469 0 0</inkml:trace>
  <inkml:trace contextRef="#ctx0" brushRef="#br0" timeOffset="33683.381">2679 7873 2466 0 0,'1'-10'5343'0'0,"4"-12"-3548"0"0,-1 18-1701 0 0,-1 0 1 0 0,1 0-1 0 0,-1-1 0 0 0,0 1 1 0 0,0-1-1 0 0,-1 0 1 0 0,1 0-1 0 0,-1 0 1 0 0,0 0-1 0 0,0 0 0 0 0,-1-1 1 0 0,0 1-1 0 0,0 0 1 0 0,0-1-1 0 0,0 1 1 0 0,-1-4-95 0 0,0 9 21 0 0,0 0-53 0 0,0 0-48 0 0,7 15 1014 0 0,-8 15-518 0 0,4 52-29 0 0,-2-76-394 0 0,0 0 0 0 0,0 0 0 0 0,1 0 0 0 0,0 0 0 0 0,0 0 0 0 0,1 0 0 0 0,0-1 0 0 0,0 1 0 0 0,0-1 0 0 0,0 1 0 0 0,4 3 7 0 0,-4-6-224 0 0,14 20-944 0 0,-12-6-5832 0 0,-5-15 3829 0 0</inkml:trace>
  <inkml:trace contextRef="#ctx0" brushRef="#br0" timeOffset="34001.2">2698 8051 352 0 0,'0'0'1954'0'0,"4"-4"3822"0"0,16-9-3795 0 0,42-4 609 0 0,-49 12-2470 0 0,0 1 0 0 0,0 1 0 0 0,1 0 0 0 0,-1 1 0 0 0,1 0 0 0 0,6 0-120 0 0,10 2-1389 0 0,-11 0-3628 0 0,-9 0-316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2:59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455 49 5765 0 0,'0'-2'424'0'0,"0"0"0"0"0,0 0 0 0 0,0 1 0 0 0,0-1 0 0 0,0 0 0 0 0,0 0 0 0 0,0 0 0 0 0,0 0 0 0 0,-1 0 0 0 0,1 0 0 0 0,-1 0 0 0 0,0 1 0 0 0,0-1 0 0 0,1 0 0 0 0,-1 0 0 0 0,0 1 0 0 0,0-1 0 0 0,0 1 0 0 0,-1-1-1 0 0,1 1 1 0 0,-1-2-424 0 0,-2 1 279 0 0,0 1 0 0 0,1 0 0 0 0,-1 0-1 0 0,0 0 1 0 0,0 0 0 0 0,0 1-1 0 0,1-1 1 0 0,-1 1 0 0 0,0 0-1 0 0,0 0 1 0 0,-2 1-279 0 0,-17-1 287 0 0,-1 2-1 0 0,1 1 1 0 0,-1 0-1 0 0,1 2 1 0 0,0 1-1 0 0,1 1 1 0 0,-8 3-287 0 0,14-4 35 0 0,1 1 0 0 0,0 1-1 0 0,0 0 1 0 0,1 0 0 0 0,0 1 0 0 0,1 1 0 0 0,0 1 0 0 0,0 0-1 0 0,1 0 1 0 0,-9 12-35 0 0,18-20 1 0 0,1 0 0 0 0,0 0 0 0 0,-1 1-1 0 0,1-1 1 0 0,0 1 0 0 0,1-1 0 0 0,-1 1-1 0 0,0 0 1 0 0,1-1 0 0 0,0 1 0 0 0,0 0 0 0 0,0 0-1 0 0,1 0 1 0 0,-1 0 0 0 0,1 0 0 0 0,0 0-1 0 0,0 0 1 0 0,0 0 0 0 0,1 2-1 0 0,0-4-6 0 0,0 1 1 0 0,0 0-1 0 0,0 0 1 0 0,0-1-1 0 0,1 1 1 0 0,-1-1-1 0 0,1 1 1 0 0,0-1-1 0 0,0 1 1 0 0,0-1-1 0 0,0 0 1 0 0,0 0-1 0 0,0 0 1 0 0,0 0 0 0 0,1-1-1 0 0,-1 1 1 0 0,1 0-1 0 0,-1-1 1 0 0,1 0-1 0 0,0 0 1 0 0,-1 0-1 0 0,1 0 1 0 0,0 0-1 0 0,0 0 1 0 0,1 0 5 0 0,9 1-10 0 0,0 0 1 0 0,-1 0 0 0 0,1-1 0 0 0,0-1 0 0 0,0 0 0 0 0,0-1 0 0 0,0 0 0 0 0,-1-1 0 0 0,1 0-1 0 0,0-1 1 0 0,-1-1 0 0 0,0 0 0 0 0,11-5 9 0 0,-7 2 22 0 0,-1-1 0 0 0,0 0 0 0 0,-1-2 0 0 0,0 1 0 0 0,0-2 0 0 0,-1 0 0 0 0,0-1 0 0 0,-1 0 0 0 0,0 0 0 0 0,0-3-22 0 0,-8 10 10 0 0,-1-1-1 0 0,0 1 1 0 0,0-1 0 0 0,0 0 0 0 0,-1 1-1 0 0,0-1 1 0 0,0 0 0 0 0,0-1 0 0 0,0-1-10 0 0,-2 7 5 0 0,0 0 1 0 0,1 0-1 0 0,-1-1 0 0 0,0 1 1 0 0,1 0-1 0 0,-1 0 1 0 0,0-1-1 0 0,0 1 0 0 0,0 0 1 0 0,0-1-1 0 0,0 1 1 0 0,0 0-1 0 0,-1 0 0 0 0,1-1 1 0 0,0 1-1 0 0,0 0 1 0 0,-1 0-1 0 0,1-1 0 0 0,-1 1 1 0 0,0 0-1 0 0,1 0 1 0 0,-1 0-1 0 0,0 0 0 0 0,1 0 1 0 0,-1 0-1 0 0,0 0 1 0 0,0 0-1 0 0,0 0 0 0 0,0 0 1 0 0,0 0-1 0 0,0 1 1 0 0,0-1-1 0 0,0 0 1 0 0,0 1-1 0 0,-1-1 0 0 0,1 1 1 0 0,0-1-1 0 0,0 1 1 0 0,-1 0-1 0 0,1-1 0 0 0,0 1 1 0 0,0 0-1 0 0,-1 0 1 0 0,1 0-1 0 0,-1 0-5 0 0,1 0-9 0 0,-1-1 1 0 0,0 1-1 0 0,1 0 0 0 0,-1 1 0 0 0,0-1 1 0 0,0 0-1 0 0,1 1 0 0 0,-1-1 0 0 0,0 0 1 0 0,1 1-1 0 0,-1 0 0 0 0,0-1 1 0 0,1 1-1 0 0,-1 0 0 0 0,1 0 0 0 0,-1 0 1 0 0,1 0-1 0 0,0 0 0 0 0,-1 0 1 0 0,1 1-1 0 0,0-1 0 0 0,0 0 0 0 0,0 1 1 0 0,0-1-1 0 0,0 1 0 0 0,0-1 0 0 0,0 1 1 0 0,0-1-1 0 0,1 1 0 0 0,-1-1 1 0 0,1 1-1 0 0,-1 1 9 0 0,-1 6-5 0 0,1 0-1 0 0,1-1 1 0 0,0 1 0 0 0,0 0 0 0 0,0-1 0 0 0,2 5 5 0 0,-2-13 0 0 0,2 7 5 0 0,0 0 0 0 0,1-1 0 0 0,0 0 0 0 0,0 0 0 0 0,1 0 0 0 0,0 0 0 0 0,0 0 0 0 0,0-1 0 0 0,0 1 0 0 0,1-1 0 0 0,0 0 0 0 0,0-1 0 0 0,5 4-5 0 0,33 40 26 0 0,-38-39 43 0 0,0 0 0 0 0,0 0 0 0 0,-1 1 0 0 0,0 0 0 0 0,-1 0 0 0 0,0 0 0 0 0,0 0 0 0 0,-1 1 0 0 0,-1-1 0 0 0,0 1 0 0 0,0-1 0 0 0,-1 1 0 0 0,0-1 0 0 0,-2 9-69 0 0,1-15 11 0 0,0-1 0 0 0,0 1 1 0 0,-1-1-1 0 0,1 1 0 0 0,-1-1 0 0 0,0 0 0 0 0,0 0 0 0 0,0 1 0 0 0,0-1 0 0 0,-1 0 0 0 0,1-1 0 0 0,-1 1 0 0 0,0 0 0 0 0,0-1 0 0 0,0 0 0 0 0,0 1 0 0 0,0-1 1 0 0,0 0-1 0 0,-1 0-11 0 0,-69 35 54 0 0,67-35-52 0 0,-35 14-562 0 0,1-2 1 0 0,-2-2-1 0 0,-25 4 560 0 0,-64 5-8159 0 0,78-16-2454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5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2370 0 0,'3'20'6246'0'0,"1"-40"-3224"0"0,-4 20-2819 0 0,-1 0-190 0 0,0 0 0 0 0,1 0 0 0 0,-1 1 0 0 0,0-1 1 0 0,1 0-1 0 0,-1 0 0 0 0,0 1 0 0 0,1-1 0 0 0,-1 1 1 0 0,0-1-1 0 0,1 0 0 0 0,-1 1 0 0 0,1-1 0 0 0,-1 1 1 0 0,1 0-1 0 0,-1-1 0 0 0,1 1 0 0 0,-1-1 1 0 0,1 1-1 0 0,0 0 0 0 0,-1-1 0 0 0,1 1 0 0 0,0 0 1 0 0,-1-1-1 0 0,1 1 0 0 0,0 0 0 0 0,0-1 0 0 0,0 1 1 0 0,0 0-1 0 0,0 0 0 0 0,0-1 0 0 0,0 1 0 0 0,0 0 1 0 0,0 0-1 0 0,0-1 0 0 0,0 1 0 0 0,0 0-13 0 0,0 0 16 0 0,0 0 0 0 0,1 1 0 0 0,-1-1 0 0 0,0 0 0 0 0,0 0 0 0 0,1 0 0 0 0,-1 0 0 0 0,0 0 0 0 0,1 0-1 0 0,-1 0 1 0 0,1 0 0 0 0,-1 0 0 0 0,1 0 0 0 0,0 0 0 0 0,-1-1 0 0 0,1 1 0 0 0,0 0 0 0 0,0 0 0 0 0,0 0 0 0 0,0-1-1 0 0,-1 1 1 0 0,1 0 0 0 0,0-1 0 0 0,0 1 0 0 0,0-1 0 0 0,0 1 0 0 0,0-1 0 0 0,0 0 0 0 0,1 1-16 0 0,29 0 888 0 0,-30-1-836 0 0,-1 0 0 0 0,1 0 0 0 0,0 0 1 0 0,-1-1-1 0 0,1 1 0 0 0,0 0 0 0 0,0 0 1 0 0,-1-1-1 0 0,1 1 0 0 0,-1-1 0 0 0,1 1 1 0 0,0 0-1 0 0,-1-1 0 0 0,1 1 0 0 0,-1-1 0 0 0,1 0 1 0 0,-1 1-1 0 0,1-1 0 0 0,-1 1 0 0 0,1-1 1 0 0,-1 0-1 0 0,0 1 0 0 0,1-1 0 0 0,-1 0 1 0 0,0 1-1 0 0,0-1 0 0 0,1 0 0 0 0,-1 0 0 0 0,0 1 1 0 0,0-1-1 0 0,0 0 0 0 0,0 1 0 0 0,0-1 1 0 0,0-1-53 0 0,-1 1 24 0 0,0 0 0 0 0,0-1 0 0 0,0 1 0 0 0,0 0 1 0 0,0 0-1 0 0,-1 0 0 0 0,1-1 0 0 0,0 1 1 0 0,-1 1-1 0 0,1-1 0 0 0,-1 0 0 0 0,1 0 0 0 0,-1 0 1 0 0,1 1-1 0 0,-1-1 0 0 0,1 1 0 0 0,-1-1 0 0 0,0 1 1 0 0,1 0-1 0 0,-1 0 0 0 0,0-1 0 0 0,1 1 0 0 0,-2 0-24 0 0,1 0-7 0 0,0-1 0 0 0,0 1 0 0 0,0 0 0 0 0,0-1-1 0 0,0 1 1 0 0,-1 0 0 0 0,1 0 0 0 0,0 0 0 0 0,0 1-1 0 0,0-1 1 0 0,0 0 0 0 0,0 1 0 0 0,-1-1 0 0 0,1 1-1 0 0,0 0 1 0 0,0 0 0 0 0,0 0 0 0 0,0 0 7 0 0,-3 26-83 0 0,5-26 87 0 0,0-1-1 0 0,0 0 0 0 0,0 1 1 0 0,0-1-1 0 0,0 1 0 0 0,0-1 1 0 0,0 0-1 0 0,0 1 0 0 0,0-1 1 0 0,0 1-1 0 0,1-1 0 0 0,-1 0 1 0 0,0 1-1 0 0,0-1 1 0 0,0 0-1 0 0,0 1 0 0 0,1-1 1 0 0,-1 0-1 0 0,0 1 0 0 0,0-1 1 0 0,1 0-1 0 0,-1 1 0 0 0,0-1 1 0 0,0 0-1 0 0,1 0 0 0 0,-1 1 1 0 0,0-1-1 0 0,1 0 0 0 0,-1 0 1 0 0,0 0-1 0 0,1 0 1 0 0,-1 1-1 0 0,1-1 0 0 0,-1 0 1 0 0,0 0-1 0 0,1 0 0 0 0,-1 0 1 0 0,0 0-1 0 0,1 0 0 0 0,-1 0 1 0 0,1 0-1 0 0,-1 0 0 0 0,0 0 1 0 0,1 0-1 0 0,-1 0 0 0 0,1 0 1 0 0,-1 0-1 0 0,0-1 1 0 0,1 1-1 0 0,-1 0 0 0 0,0 0 1 0 0,1 0-1 0 0,-1-1 0 0 0,0 1 1 0 0,1 0-1 0 0,-1 0 0 0 0,0-1 1 0 0,1 1-1 0 0,-1 0 0 0 0,0 0 1 0 0,0-1-1 0 0,1 1 0 0 0,-1 0 1 0 0,0-1-1 0 0,0 1 1 0 0,0-1-5 0 0,16-22 189 0 0,-16 23-191 0 0,0 0 0 0 0,1-1 0 0 0,-1 1 1 0 0,0-1-1 0 0,1 1 0 0 0,-1 0 0 0 0,0-1 0 0 0,0 1 0 0 0,0-1 1 0 0,0 1-1 0 0,0 0 0 0 0,1-1 0 0 0,-1 1 0 0 0,0-1 0 0 0,0 1 1 0 0,0-1-1 0 0,0 1 0 0 0,0-1 0 0 0,0 1 0 0 0,0-1 0 0 0,0 1 1 0 0,-1 0-1 0 0,1-1 0 0 0,0 1 0 0 0,0-1 0 0 0,0 1 0 0 0,0-1 1 0 0,0 1-1 0 0,-1 0 0 0 0,1-1 0 0 0,0 1 0 0 0,0 0 0 0 0,-1-1 1 0 0,1 1-1 0 0,0-1 0 0 0,-1 1 0 0 0,1 0 0 0 0,0 0 0 0 0,-1-1 1 0 0,1 1-1 0 0,-1 0 0 0 0,1 0 0 0 0,0-1 0 0 0,-1 1 1 0 0,1 0-1 0 0,-1 0 0 0 0,1 0 0 0 0,-1 0 0 0 0,1 0 0 0 0,0 0 1 0 0,-1 0-1 0 0,1 0 0 0 0,-1 0 3 0 0,0 0-219 0 0,1 0 0 0 0,-1 1 1 0 0,0-1-1 0 0,1 0 0 0 0,-1 1 1 0 0,0-1-1 0 0,1 1 0 0 0,-1-1 0 0 0,1 1 1 0 0,-1-1-1 0 0,1 1 0 0 0,-1 0 1 0 0,1-1-1 0 0,-1 1 0 0 0,1-1 0 0 0,0 1 1 0 0,-1 0-1 0 0,1-1 0 0 0,0 1 1 0 0,0 0-1 0 0,-1 0 0 0 0,1-1 0 0 0,0 1 1 0 0,0 0-1 0 0,0 0 0 0 0,0-1 1 0 0,0 1-1 0 0,0 0 0 0 0,0 0 0 0 0,0-1 1 0 0,0 1-1 0 0,0 0 0 0 0,1 0 219 0 0,-1 5-4868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52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109 487 4164 0 0,'-27'0'4772'0'0,"0"0"-3811"0"0,0 0 257 0 0,0 27 351 0 0,27-27-96 0 0,0 0-352 0 0,0 0-352 0 0,0 0 160 0 0,27 0-32 0 0,27 0-32 0 0,-27 0-161 0 0,54-27-255 0 0,-27 27-65 0 0,0-27 65 0 0,27-27-161 0 0,-27 27 64 0 0,0 0 65 0 0,-27-27-193 0 0,27 0-32 0 0,-27 27 0 0 0,0-27-128 0 0,-27 27 32 0 0,27 0-32 0 0,-27 0 0 0 0,0 0 1 0 0,-27 0-1 0 0,0 0-32 0 0,0 27-64 0 0,-27 0 64 0 0,0 0 0 0 0,0 27-32 0 0,0 0 64 0 0,0 0 0 0 0,0 27 0 0 0,0 0 128 0 0,0 27-160 0 0,0 0 64 0 0,27 0-32 0 0,0 0 32 0 0,0 0 32 0 0,27 27-128 0 0,0-26 32 0 0,0-28 65 0 0,27 27-1 0 0,27-27 128 0 0,0-27-32 0 0,0 0 0 0 0,27-27 64 0 0,0 0-63 0 0,27 0-97 0 0,-27-27 0 0 0,0 0-64 0 0,-27 0 0 0 0,27 0 0 0 0,-27 0-32 0 0,0 27-64 0 0,0-27-128 0 0,0 27-449 0 0,-26-27-768 0 0,26 27-801 0 0,-27 0-1602 0 0,27 0-5701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6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9 2691 0 0,'-17'7'7432'0'0,"-1"2"-4417"0"0,16 3-1272 0 0,9-17-340 0 0,4-10-533 0 0,-8 6-989 0 0,-3 9 183 0 0,0 0-43 0 0,0 0-85 0 0,0 30-294 0 0,1-29 365 0 0,0-1 0 0 0,-1 1-1 0 0,1-1 1 0 0,0 0 0 0 0,0 1-1 0 0,-1-1 1 0 0,1 0-1 0 0,0 1 1 0 0,0-1 0 0 0,-1 0-1 0 0,1 0 1 0 0,0 0 0 0 0,0 0-1 0 0,0 0 1 0 0,0 0-1 0 0,-1 0 1 0 0,1 0 0 0 0,0 0-1 0 0,0 0 1 0 0,0-1 0 0 0,-1 1-1 0 0,1 0 1 0 0,0 0-1 0 0,0-1 1 0 0,-1 1 0 0 0,1 0-1 0 0,0-1 1 0 0,-1 1 0 0 0,1-1-1 0 0,0 1 1 0 0,-1-1-1 0 0,1 1 1 0 0,0-1 0 0 0,-1 0-1 0 0,1 1 1 0 0,-1-1 0 0 0,0 0-1 0 0,1 1 1 0 0,-1-1-1 0 0,1 0 1 0 0,-1 0 0 0 0,0 1-1 0 0,1-2-6 0 0,-1 2 4 0 0,0-1 0 0 0,0 1 0 0 0,0-1 0 0 0,0 0 0 0 0,1 1 0 0 0,-1-1 0 0 0,0 0 0 0 0,0 1 0 0 0,0-1 0 0 0,0 0 0 0 0,-1 1 0 0 0,1-1 0 0 0,0 0 0 0 0,0 1 0 0 0,0-1 0 0 0,0 1 0 0 0,-1-1 0 0 0,1 0 0 0 0,0 1 0 0 0,-1-1 0 0 0,1 1 0 0 0,0-1 0 0 0,-1 1 0 0 0,1-1 0 0 0,0 1 0 0 0,-1-1 0 0 0,1 1 0 0 0,-1-1 0 0 0,1 1 0 0 0,-1 0 0 0 0,0-1 0 0 0,1 1 0 0 0,-1 0 0 0 0,1-1 0 0 0,-1 1 0 0 0,1 0 0 0 0,-1 0-4 0 0,1 0-7 0 0,1 0 0 0 0,-1 1 0 0 0,0-1 0 0 0,0 1 0 0 0,1-1 0 0 0,-1 1 0 0 0,0-1 0 0 0,0 1 0 0 0,1-1 0 0 0,-1 0 0 0 0,0 1 0 0 0,0-1 0 0 0,0 1 0 0 0,0-1 0 0 0,0 1 0 0 0,0-1 0 0 0,0 1 0 0 0,0-1 0 0 0,0 1 0 0 0,0 0 0 0 0,0-1 0 0 0,0 1 0 0 0,0-1 0 0 0,0 0 0 0 0,0 1 0 0 0,-1-1 0 0 0,1 1 0 0 0,0-1 0 0 0,0 1 0 0 0,-1-1 0 0 0,1 1 0 0 0,0-1 0 0 0,0 0 0 0 0,-1 1 0 0 0,1-1 0 0 0,-1 1 0 0 0,1-1 0 0 0,0 0 0 0 0,-1 1 0 0 0,1-1 0 0 0,-1 0 0 0 0,1 0 0 0 0,0 1 0 0 0,-1-1 0 0 0,1 0 0 0 0,-1 0 0 0 0,1 0 0 0 0,-1 0 0 0 0,1 0 0 0 0,-1 1 0 0 0,1-1 1 0 0,-1 0-1 0 0,1 0 0 0 0,-1 0 0 0 0,1 0 0 0 0,-1 0 0 0 0,1-1 0 0 0,-1 1 0 0 0,1 0 0 0 0,-1 0 0 0 0,1 0 0 0 0,-1 0 0 0 0,1 0 0 0 0,-1-1 0 0 0,1 1 0 0 0,-1 0 0 0 0,1 0 0 0 0,-1-1 7 0 0,2 2 10 0 0,1-1 0 0 0,-1 1 1 0 0,0-1-1 0 0,0 0 0 0 0,1 1 0 0 0,-1-1 1 0 0,0 0-1 0 0,1 0 0 0 0,-1 1 1 0 0,0-1-1 0 0,1 0 0 0 0,-1-1 0 0 0,0 1 1 0 0,1 0-1 0 0,0 0-10 0 0,14-1 75 0 0,-2-19-67 0 0,-10 12-364 0 0,-11 17-91 0 0,6-1-9093 0 0,1-2 3759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7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29 448 0 0,'-4'-2'1008'0'0,"1"0"0"0"0,-1 1-1 0 0,0 0 1 0 0,1 0 0 0 0,-1 0-1 0 0,0 0 1 0 0,0 1-1 0 0,0-1 1 0 0,0 1 0 0 0,0 0-1008 0 0,1 1 228 0 0,0-1 0 0 0,0 1 0 0 0,0 0 1 0 0,1 0-1 0 0,-1 0 0 0 0,0 0 0 0 0,1 1 0 0 0,-1-1 1 0 0,1 1-1 0 0,-1-1 0 0 0,1 1 0 0 0,0 0 0 0 0,-1 0 1 0 0,0 1-229 0 0,2-2 26 0 0,1-1 1 0 0,-1 1-1 0 0,0-1 1 0 0,0 1-1 0 0,1 0 1 0 0,-1-1-1 0 0,0 1 1 0 0,1 0-1 0 0,-1 0 1 0 0,1-1-1 0 0,-1 1 1 0 0,1 0-1 0 0,-1 0 1 0 0,1 0-1 0 0,-1 0 1 0 0,1 0-1 0 0,0-1 1 0 0,0 1-1 0 0,-1 0 1 0 0,1 0-1 0 0,0 0 1 0 0,0 0-1 0 0,0 1-26 0 0,0-1 16 0 0,1-1 0 0 0,-1 1 0 0 0,1-1 0 0 0,0 1 0 0 0,-1-1 0 0 0,1 1 0 0 0,-1-1 0 0 0,1 0 0 0 0,0 1-1 0 0,-1-1 1 0 0,1 0 0 0 0,0 1 0 0 0,-1-1 0 0 0,1 0 0 0 0,0 0 0 0 0,0 0 0 0 0,-1 0 0 0 0,1 1 0 0 0,0-1-1 0 0,0 0 1 0 0,-1 0 0 0 0,2-1-16 0 0,3 2 87 0 0,1-2 0 0 0,-1 1 0 0 0,0-1 0 0 0,1 0 0 0 0,-1 0 0 0 0,0 0 0 0 0,0-1 0 0 0,0 0-87 0 0,17-21 345 0 0,-21 22-335 0 0,-1 0-1 0 0,1 1 0 0 0,-1-1 0 0 0,1 0 0 0 0,-1 0 1 0 0,0 0-1 0 0,1 1 0 0 0,-1-1 0 0 0,0 0 0 0 0,1 0 0 0 0,-1 0 1 0 0,0 0-1 0 0,0 1 0 0 0,0-1 0 0 0,0 0 0 0 0,0 0 1 0 0,0 0-1 0 0,0 0 0 0 0,0 0 0 0 0,0 0 0 0 0,0 1 0 0 0,0-1 1 0 0,-1 0-1 0 0,1 0 0 0 0,0 0 0 0 0,-1 0 0 0 0,1 1 1 0 0,0-1-1 0 0,-1 0 0 0 0,1 0 0 0 0,-1 1 0 0 0,0-1 0 0 0,1 0 1 0 0,-1 1-1 0 0,0-1-9 0 0,0 0-9 0 0,1 1 1 0 0,-1-1-1 0 0,1 1 1 0 0,-1-1-1 0 0,0 1 1 0 0,0 0-1 0 0,1-1 1 0 0,-1 1-1 0 0,0 0 0 0 0,0 0 1 0 0,1-1-1 0 0,-1 1 1 0 0,0 0-1 0 0,0 0 1 0 0,1 0-1 0 0,-1 0 1 0 0,0 0-1 0 0,0 0 1 0 0,0 0-1 0 0,1 0 1 0 0,-1 0-1 0 0,0 1 1 0 0,0-1-1 0 0,1 0 0 0 0,-1 0 1 0 0,0 1-1 0 0,0-1 1 0 0,1 0-1 0 0,-1 1 1 0 0,0-1-1 0 0,1 1 1 0 0,-1-1-1 0 0,1 1 1 0 0,-1-1-1 0 0,0 1 1 0 0,1-1-1 0 0,-1 1 1 0 0,1 0-1 0 0,0-1 0 0 0,-1 1 9 0 0,0 2-10 0 0,0-1-1 0 0,0 0 0 0 0,0 1 1 0 0,0-1-1 0 0,0 1 0 0 0,0 0 1 0 0,1-1-1 0 0,0 1 0 0 0,-1-1 0 0 0,1 3 11 0 0,1-4-1 0 0,-1 0-1 0 0,1-1 0 0 0,-1 1 0 0 0,1-1 1 0 0,0 1-1 0 0,-1-1 0 0 0,1 1 0 0 0,0-1 0 0 0,-1 1 1 0 0,1-1-1 0 0,0 1 0 0 0,0-1 0 0 0,-1 0 1 0 0,1 0-1 0 0,0 1 0 0 0,0-1 0 0 0,0 0 1 0 0,-1 0-1 0 0,1 0 0 0 0,0 0 0 0 0,0 0 0 0 0,0 0 1 0 0,0 0-1 0 0,-1 0 0 0 0,1 0 0 0 0,0 0 1 0 0,0-1-1 0 0,0 1 0 0 0,-1 0 0 0 0,2-1 2 0 0,0 1 13 0 0,0 0-1 0 0,0 0 1 0 0,-1-1-1 0 0,1 1 1 0 0,0-1-1 0 0,0 1 0 0 0,-1-1 1 0 0,1 0-1 0 0,0 1 1 0 0,-1-1-1 0 0,1 0 1 0 0,-1 0-1 0 0,1 0 0 0 0,-1-1 1 0 0,2 0-13 0 0,-3 2 4 0 0,-1 1 1 0 0,1-1 0 0 0,0 0-1 0 0,-1 0 1 0 0,1 0-1 0 0,-1 0 1 0 0,1 0-1 0 0,0 0 1 0 0,-1 0-1 0 0,1 0 1 0 0,0 0 0 0 0,-1 0-1 0 0,1 0 1 0 0,0 0-1 0 0,-1 0 1 0 0,1 0-1 0 0,0 0 1 0 0,-1 0 0 0 0,1-1-1 0 0,0 1 1 0 0,-1 0-1 0 0,1 0 1 0 0,0 0-1 0 0,-1 0 1 0 0,1-1-1 0 0,0 1 1 0 0,-1 0 0 0 0,1 0-1 0 0,0-1 1 0 0,0 1-1 0 0,-1 0 1 0 0,1-1-1 0 0,0 1 1 0 0,0 0-1 0 0,0 0 1 0 0,0-1 0 0 0,-1 1-1 0 0,1 0 1 0 0,0-1-1 0 0,0 1 1 0 0,0-1-1 0 0,0 1 1 0 0,0 0 0 0 0,0-1-1 0 0,0 1 1 0 0,0 0-1 0 0,0-1 1 0 0,0 1-1 0 0,0 0 1 0 0,0-1-1 0 0,0 1 1 0 0,0 0 0 0 0,0-1-1 0 0,0 1 1 0 0,0 0-1 0 0,1-1 1 0 0,-1 1-1 0 0,0 0 1 0 0,0-1 0 0 0,0 1-5 0 0,-14 12-1700 0 0,7 6-4017 0 0,7-12-2387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48:42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22 512 0 0,'17'1'9140'0'0,"17"0"-4824"0"0,187 3-3651 0 0,8-11 103 0 0,18-11-768 0 0,-225 15-1226 0 0,-22 3-1570 0 0,-20 10-1531 0 0,3 0-1027 0 0</inkml:trace>
  <inkml:trace contextRef="#ctx0" brushRef="#br0" timeOffset="1566.721">1 1337 961 0 0,'113'0'8472'0'0,"113"0"-2292"0"0,308 11-7064 0 0,-515-9 741 0 0,-17 0-1372 0 0,-28 5-3121 0 0,9-3 2725 0 0,-21 5-3844 0 0</inkml:trace>
  <inkml:trace contextRef="#ctx0" brushRef="#br0" timeOffset="3578.192">103 6050 1249 0 0,'0'0'561'0'0,"0"0"111"0"0,0 0 220 0 0,8-1 3705 0 0,30-2-3386 0 0,231-4 1466 0 0,108-8-1991 0 0,-357 14-816 0 0,-1-2 0 0 0,1 0-1 0 0,-1-1 1 0 0,0 0 0 0 0,13-7 130 0 0,-31 11-918 0 0,-1 0-849 0 0,0 1-1479 0 0,0 2-1756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53:39.80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20448 10655 8 0,'0'0'45'0,"0"0"6"15,-2 0-4-15,2 0-5 0,0 0-4 16,0 0-4-16,0 0 0 0,0-1-3 15,2-2-5-15,12 0-9 0,7-1 2 0,10 0-1 16,6 2-5-16,7 0-5 0,1 2-5 16,5 0 2-16,-3 1-3 0,-1 3 0 15,1 1-2-15,-7-1 1 0,3 0 0 16,-4-3-1-16,-8-1-1 0,0 0-3 16,-2 0-5-16,-4 0-7 0,-4 0-2 15,-9 0 1-15,-6-1 1 0,1 0 2 16,-3 0-2-16,-4-1 1 0,0 1-17 15,-15 1-4-15,-5 0 5 0,-3 0 4 16,-8 0 3-16,-11 1 11 0,7 3 0 0,-6-2-4 16,-7-1 1-16,-1 5 5 0,-3-2 6 15,-4 1 7-15,3-1-4 0,1 0 5 16,6-1 0-16,5-1 2 0,10 0 7 16,8-2 8-16,15 0 13 0,8 0 8 15,0 0 3-15,8-2-20 0,13-3-1 16,8-1 3-16,6 0 2 0,11 1-5 0,-1-1 3 15,9 4-6-15,2-1-6 16,-1-1-3-16,1 2-2 0,-8-1-5 16,1 0-1-16,-1 3-2 0,-13 0 0 0,-4 0-1 15,-8 0-2-15,-13 0-2 0,-6 0-3 16,-4 0-3-16,-2 0-3 0,-21 1 10 16,-5 4-1-16,-12 0 0 0,-11 0 2 15,-5 2 1-15,-10-1 2 0,-5 1-4 16,-5 0 1-16,4-3-1 0,1 1 1 0,11 0 0 15,17-3 1-15,14 0 1 0,19-1-1 16,10-1 0-16,2 2-6 0,25 0 8 16,10 0 2-16,19 0-1 15,8 2 0-15,8-2 4 0,9-1-2 0,-3 1 0 16,-10-2 1-16,-6 2-4 0,-8-2 1 16,-15 0 0-16,3 0 0 0,-17 0-2 15,-5 0 0-15,-5 0 1 0,-13 0 3 16,-2-2 3-16,0 1 8 0,-15-1-7 15,-7 0-4-15,-12-2-1 0,-7 2-3 16,-13 0 0-16,-8 2 0 0,-4-2 0 0,-6 0 0 16,4 2-1-16,2-3 1 0,4 1 0 15,8 0 0-15,15 1-1 16,14-1-1-16,23 2 1 0,4 0-5 0,33 0 2 16,17 0 5-16,10 0 0 0,8 0-1 15,8 2 0-15,-1 0-1 0,-3-1 1 16,-10 1-2-16,-10-2 4 0,-13 0-10 15,3 0-13-15,-11 0-18 0,-6 3-34 16,-11 3-66-16</inkml:trace>
  <inkml:trace contextRef="#ctx0" brushRef="#br0" timeOffset="10799.964">19284 16618 341 0,'0'0'45'15,"4"6"0"-15,11-3 3 0,-1-3 5 16,-8 0-5-16,-3 0-14 0,-1 0-10 16,2 0-1-16,4 0-2 0,0-1-4 0,1-5-2 15,1-3-3-15,4 2-4 0,-3-2 2 16,1-1-2-16,-2-2 2 0,5 2-1 15,-7-3-4-15,2 3-1 16,3-3-3-16,-7 2 1 0,0 0-1 0,0 0 1 31,-1 4-2-15,1 1 1-16,-2 0-1 0,-2 3-1 0,2 1 1 0,-4 1 0 0,2 1-2 0,2 0-2 0,3 0 0 16,5 4 2-16,0 5 2 0,1 1 0 15,-1 4 0-15,1 5 2 0,-1 3-2 0,2 7 1 16,7 4 0-16,-4 2 0 0,-1 3 0 15,1 1-1-15,-7-2-1 0,5 0 3 16,-11-2-2-16,-2-1-5 0,0 0-7 16,-2-6-7-16,0-4-9 0,2-2-6 15,2-6-19-15,2-2-21 0,9-5-22 16,-1-5-86-16</inkml:trace>
  <inkml:trace contextRef="#ctx0" brushRef="#br0" timeOffset="11203.025">20012 16534 79 0,'0'0'74'0,"0"0"-3"0,0 0-13 16,0 0-8-16,-4 2-12 0,-3 6-1 0,1 2 2 16,-4 3 1-16,4 2-12 0,4 2-3 15,2 4-3-15,0 1-5 0,0 5-1 16,0-3-6-16,2 2-3 0,6-1-1 16,9 1-3-16,1-2-3 0,3-3 3 15,4-4-3-15,6-3 2 0,2-2-2 16,-2-5 2-16,8-3-2 0,-8-4 0 0,-2-2 0 15,-2-8 4-15,-13-6-2 0,5-4 2 16,-9-2-1-16,-8-5 2 16,-2-7 2-16,0-2 2 0,-14-5 2 0,-11 0-3 15,-4 6-1-15,-12 6 3 0,1 9-4 16,3 7-6-16,0 8 1 0,2 5-6 16,6 7-7-16,6 7-35 0,0 3-49 15,9 7-127-15</inkml:trace>
  <inkml:trace contextRef="#ctx0" brushRef="#br0" timeOffset="11966.55">20634 16623 38 0,'0'0'114'0,"0"0"-56"0,0 0-4 16,0 0 2-16,0 0-6 0,0 0-24 15,0 1-12-15,0 5 6 0,4 5 2 16,2 5-1-16,1 2-4 0,1 4 0 0,0 2-10 16,4-1-4-16,-1 3 0 0,1-2-2 15,-8-1 0-15,5-2-3 16,-7-1-11-16,0-4-8 0,4-5-6 0,2-4-11 16,-2-7-17-16,1 0-9 15,-5-2-1-15,-2-6-14 0,0-2 5 0</inkml:trace>
  <inkml:trace contextRef="#ctx0" brushRef="#br0" timeOffset="12256.287">20721 16782 26 0,'-6'-7'61'0,"1"2"-11"0,-1 1 16 16,4 2-11-16,2 2-4 0,-4-2-11 15,4 2-9-15,0 0-9 0,0-1-13 0,8 1 1 16,7 0 0-16,5 0-2 0,5 0 0 16,0 0 1-16,-6 0-3 0,-1-2 5 15,-5-1 3-15,-3-1 4 0,0-2-3 16,-1-2-1-16,1 1-6 0,-4-2 0 15,-2-2-2-15,-4-1 0 0,2 2-1 16,-2 0 2-16,0 1-2 0,0 0-1 16,0 3 1-16,0 0 1 0,0 1-4 15,0 3 4-15,0 2 0 0,0 0-3 16,0 0-4-16,2 6-1 0,9 1 8 0,1 7 1 16,-1-1 2-16,7 4 0 0,-8 2-1 15,9 0-8-15,-2 1 3 16,1 1-2-16,1 1 1 0,-3-1-3 15,-1 0-6-15,-1-2-17 0,3-4-23 0,-7-4-4 16,-2 0-54-16,7-4-92 0</inkml:trace>
  <inkml:trace contextRef="#ctx0" brushRef="#br0" timeOffset="12718.998">21101 16738 223 0,'0'-5'83'0,"0"4"-39"16,0 1 4-16,0 0 6 0,0 0-15 0,2 0-27 15,0 0-9-15,11 0 1 0,-3 1 0 16,-2 3-3-16,7-2 3 16,-9 0-1-16,0 0 1 0,0-1-2 15,3-1-1-15,-5 0 4 0,0 0 2 0,2 0 2 16,0 0 5-16,5 0-2 0,-5-1-3 15,-4-2 1-15,0 1-3 0,0-1 0 16,0 1-2-16,0 0 1 0,-2 0-2 16,0-2 1-16,0 1-1 0,0 0 1 15,0-1-2-15,0 1 1 0,0-1-2 16,0 0-2-16,-2-1 2 0,-2 2 0 0,2 0 0 16,-2 1 0-16,-2 2-1 0,-1 0 1 15,1 0-2-15,0 0-2 16,0 3 1-16,-5 5 1 0,3 1 0 0,6 2 1 15,0 2 1-15,2 3 0 0,0 1-2 16,2 1 1-16,15 0-1 0,3 1-1 16,5-2 1-16,6-1 0 0,0-3 1 15,0-3 0-15,-4-4-1 0,0-2 0 16,-4-4 1-16,-1 0 0 0,-5 0 2 16,-1-4-3-16,-5-2-3 0,-1-3-10 0,-6 2-17 15,-2 0-27-15,-2-1-48 0,0-2-153 16</inkml:trace>
  <inkml:trace contextRef="#ctx0" brushRef="#br0" timeOffset="13054.286">21089 16619 113 0,'-9'0'152'0,"9"0"-92"0,-2 0-10 0,0-3 5 15,2 0-11-15,0-1-14 0,0 1-12 16,13-1-5-16,-1 0-5 0,1-2-2 16,5 2-2-16,1 1-4 0,-5 0 0 15,5 3 2-15,-7 0-16 0,3 2-50 16,1 3-64-16,5 1-148 0</inkml:trace>
  <inkml:trace contextRef="#ctx0" brushRef="#br0" timeOffset="13876.656">21399 16673 20 0,'-2'-3'35'0,"0"2"61"0,-2-3-36 0,1 0-2 16,3 4 3-16,-2 0-13 15,2 0-13-15,0 0-15 0,0 0-11 16,0 8-3-16,0 1 5 0,5 6 3 0,7 3-4 16,9 1-6-16,1-3 0 0,5 2-2 15,-2-3 0-15,4 0-1 0,6-2-1 16,-2-1 1-16,-4-4-3 0,-2-1-1 16,-10-5-2-16,-1-2 4 0,-6-1 1 15,-5-7 4-15,-3-2-2 0,-2-1 1 16,0-1-1-16,0-3 2 0,-2 2 2 0,-3 0 0 15,-7 1 1-15,0 2 5 0,3-2-2 16,-1 3 1-16,4 1 4 16,2 3-4-16,2 5-3 0,2 0-8 0,0 6-6 15,4 4 9-15,16 1-1 0,-1 2 1 16,0 2 0-16,8-1-1 0,-5 1-2 16,5-2 1-16,2 0 0 0,-6-3 0 15,-3-2-1-15,3-1-3 0,-15-3-9 16,5-3-9-16,-9-1-3 0,-4-2-1 15,0-8-31-15,0-1-58 0,-8-6-103 16</inkml:trace>
  <inkml:trace contextRef="#ctx0" brushRef="#br0" timeOffset="14053.499">21271 16613 126 0,'-15'-10'155'0,"15"5"-102"16,11 0-18-16,11-4 3 0,7-2-4 0,2-1-13 16,0 3-10-16,4 3-7 0,-4 3-3 15,5 1-5-15,-1 2-27 0,0 0-57 16,6 0-129-16</inkml:trace>
  <inkml:trace contextRef="#ctx0" brushRef="#br0" timeOffset="14339.777">21872 16552 118 0,'-4'-2'133'15,"4"2"-74"-15,0 3-22 0,6 2 19 16,-2 0-20-16,-2-1-9 0,9 4 2 0,-3 4 4 15,2 4-13-15,11 6 4 0,4 2-2 16,4 3-8-16,6 5-3 0,0-2-1 16,6 4-6-16,-1-1 1 15,-5 2-3-15,-4 2-1 0,2-2 3 0,-10 0-3 16,-5-1-2-16,-7-7-6 0,-7-6 0 16,-2-3-6-16,-2-8-18 0,0-6-11 15,-11-2-22-15,-5-2-29 0,1-9-75 16</inkml:trace>
  <inkml:trace contextRef="#ctx0" brushRef="#br0" timeOffset="14594.899">21899 16713 11 0,'-6'-12'218'0,"4"0"-137"0,2 0-43 15,0-3-4-15,14 2 6 0,9 1-10 16,2 4-5-16,2 2-7 0,4 3-5 15,-2 3-4-15,-2 0 2 0,4 0-4 16,-9 0-1-16,3 7 1 0,-2 4 3 16,-5 1 2-16,-3 5 5 0,-1 2-1 0,-10 1 1 15,1 4-3-15,-5-2-3 0,0 0-9 16,-7-1 3-16,-9 1-3 16,1-2-1-16,-1-1-2 0,8-6-6 15,1-2-19-15,1-4-28 0,6-2-41 0,0-5-88 16</inkml:trace>
  <inkml:trace contextRef="#ctx0" brushRef="#br0" timeOffset="14880.534">22327 16710 88 0,'-10'0'226'0,"8"0"-166"15,2 3-29-15,2 4 9 0,0-2-3 16,-2 3-10-16,0 3-6 0,6 1-5 15,4 0-4-15,3 1-6 0,3-3-2 0,-1-2 0 16,5 0-3-16,1 0 0 0,-7-3 0 16,7 0-1-16,-4-5 2 15,-3 0 1-15,-1-4 0 0,-3-6 4 16,-6-4-2-16,-2 1-1 0,-2-3 5 0,-2 1 3 16,-15-1 0-16,1-1 0 0,-3 1-4 15,-3 4-3-15,-3 2-4 0,4 6-2 16,-4 4-1-16,3 2-2 0,1 7-10 15,4 4-29-15,-3 2-32 0,9-1-69 16,1-5-224-16</inkml:trace>
  <inkml:trace contextRef="#ctx0" brushRef="#br0" timeOffset="15135.067">22509 16554 187 0,'-8'-1'138'16,"8"1"-84"-16,4 5-8 0,8 1 0 15,-6-3-24-15,-6 1-1 0,2 3-4 0,5 3-1 16,5 6-1-16,0 0-3 0,5 6-3 16,-1 1-4-16,5 0 1 0,-6 2-5 15,1-1 2-15,1 0-3 16,-7 1 1-16,-4 0-3 0,-4-1-14 15,-2-3-13-15,0-3-19 0,0-7-4 0,0-4-21 16,0-3-47-16,0-4-15 0</inkml:trace>
  <inkml:trace contextRef="#ctx0" brushRef="#br0" timeOffset="15467.977">22623 16784 33 0,'-9'-5'156'0,"9"1"-75"0,0-1-25 0,0-1 14 16,0 1-14-16,7 4-9 0,1 1-17 15,-2 0-11-15,4 0-5 0,7 0-2 16,1 1-5-16,5-1 0 0,2 0-1 0,-2 0-3 16,-5 0 1-16,3-1-2 15,0-4 2-15,-5-4-4 0,1 2 2 16,-5-3-1-16,3-3 0 0,-7 1 0 16,0-2-1-16,2 1 1 0,-7-2 0 0,-3 4 0 15,0 2 2-15,0 1-1 0,-11 2 0 16,3 0 3-16,0 0 0 0,4 1 3 15,4 4 1-15,0 1-4 0,0 0-7 16,-3 5 2-16,1 2 3 0,-6 5 2 16,8 4-2-16,-2 1 4 0,2 3-3 0,0 1 1 15,2-2-4-15,11 2 0 16,-5-1 0-16,-2 0 0 0,6 1-2 16,-3-3-7-16,-3-5-25 0,10-1-19 15,-5-4-32-15,-1-7-32 0,7-1-68 16</inkml:trace>
  <inkml:trace contextRef="#ctx0" brushRef="#br0" timeOffset="15754.517">23019 16741 119 0,'-6'0'142'0,"0"0"-72"0,4 3-24 16,0 1 4-16,-2 1 4 15,2 5-4-15,0 2-23 0,2 2-6 0,0-3-2 16,0 1-6-16,6-3-4 15,10 2-6-15,-1-2 1 0,1-1-4 0,3 1 1 16,0-2 0-16,-1-3-1 0,-3-1 1 16,3-3 0-16,-5-3 3 0,5-3 1 15,-9-7 1-15,-1 0-3 0,2-3 2 16,-10 0 3-16,0-2 10 0,0 4 3 16,-4-1-3-16,-13 0-6 0,-5 4 0 0,-3 0-3 15,-4 3-4-15,4 6-5 0,-6 2-3 16,4 0 0-16,3 10-13 0,1 2-26 15,2 4-37-15,11-3-65 0,4 0-209 16</inkml:trace>
  <inkml:trace contextRef="#ctx0" brushRef="#br0" timeOffset="16218.326">23288 16730 349 0,'-20'-6'128'0,"20"3"-91"0,16-3 4 16,3-5 17-16,1 2-15 0,-7-1-17 15,-5-4-7-15,-2 0-2 0,7-3-4 0,5-3-1 16,3 0-3-16,-5-2-2 0,3-4-4 16,-7 0 0-16,7 0-3 15,-9-2 3-15,3 0-2 0,-9 2 1 16,-4-4-2-16,0 1 1 0,0 4 0 0,-6-1 2 15,-9 11 3-15,7 5 4 0,0 7-2 16,1 3 3-16,1 4-5 0,-2 2-5 16,-9 0-1-16,5 4-1 0,-7 1 1 15,9 6 1-15,2 4 0 0,-2 1-2 16,10 8 2-16,0 7 0 0,0 6 0 16,10 4 0-16,2 8 2 0,11 4-3 0,-6 1 0 15,-1-4 1-15,-6-5-2 16,7-7 1-16,-7-4-5 0,9-8-6 0,4-7-8 15,-7-11 6-15,7-14 3 16,-2 0 10-16,-5-16 6 0,3-9-1 0,-7-1 0 16,3-7 7-16,-9 0 0 0,-6-1-3 15,-2 4 1-15,-25 3 2 0,-4 9-2 16,-4 5-7-16,2 11-2 0,2 2-3 16,-7 5-4-16,5 9-2 0,2 2-25 15,-4 3-41-15,8 0-69 0,19-3-240 0</inkml:trace>
  <inkml:trace contextRef="#ctx0" brushRef="#br0" timeOffset="31456.925">18931 10968 40 0,'0'0'83'0,"0"0"-27"0,0 0-13 16,0-2 6-16,8-1 0 0,11-2-9 15,1 0-8-15,22 1-2 0,1-1-2 16,15-2-5-16,14 4 1 0,5-2-8 15,12 2-1-15,18 0-3 0,7-2-5 0,6 4-1 16,0 1-6-16,-13 0 4 0,-6 3-3 16,-12 4-4-16,-6-1-5 0,-9 2-5 15,7-3 0-15,-5-2-1 16,-3-2-6-16,-9-1 4 0,-12 0-10 0,-15 0 0 16,-6-3-13-16,-11 0-2 0,-9 1-23 15,-3-2-36-15</inkml:trace>
  <inkml:trace contextRef="#ctx0" brushRef="#br0" timeOffset="33064.741">13128 8126 71 0,'4'-1'62'15,"15"-3"-36"-15,2 0 11 0,8 1 4 16,4 0-6-16,10-2-10 0,-2 4-9 16,9 1-9-16,2 0-3 0,-5 0-2 15,7 0 0-15,-2 1-2 0,-9 1-4 16,5 3-20-16,-13-1-23 0,0 0-40 0,-8 2-78 16</inkml:trace>
  <inkml:trace contextRef="#ctx0" brushRef="#br0" timeOffset="33424.388">13085 8407 62 0,'16'-3'62'15,"5"-3"-32"-15,10 4 8 0,6-2-1 16,5 0 3-16,9 3-16 0,3 1-11 16,0-2-6-16,2 2-4 0,-7 0-2 15,3 0-1-15,-5 1-24 0,-3 4-47 16,-5 2-91-16</inkml:trace>
  <inkml:trace contextRef="#ctx0" brushRef="#br0" timeOffset="33740.105">13228 9053 80 0,'16'-4'42'0,"5"-2"-41"15,6 2 5-15,6 0 7 0,6 0 6 0,0 3-11 16,7 0-5-16,-7 1-3 0,0 0-5 15,3 0-51-15</inkml:trace>
  <inkml:trace contextRef="#ctx0" brushRef="#br0" timeOffset="33960.673">13478 9237 94 0,'29'0'23'0,"2"-2"-13"0,0-1-2 16,4 3-5-16,-4 0-4 0,0 3 2 15,-2 3-1-15,-7 2-41 0</inkml:trace>
  <inkml:trace contextRef="#ctx0" brushRef="#br0" timeOffset="34208.106">13306 9723 94 0,'25'-4'19'16,"6"-1"-7"-16,2-2-7 0,4 2-3 16,2 2 1-16,1 2-3 0,-3 1-6 15,-2 0-62-15</inkml:trace>
  <inkml:trace contextRef="#ctx0" brushRef="#br0" timeOffset="34477.281">13250 10307 182 0,'31'-4'10'16,"0"3"-9"-16,4-2 1 0,7 1-1 15,-7 2 1-15,0 0-2 0,-2 4-6 16,-2 1-49-16,-4 3-66 0</inkml:trace>
  <inkml:trace contextRef="#ctx0" brushRef="#br0" timeOffset="34682.626">13463 10759 207 0,'27'0'48'16,"6"0"-12"-16,-2 0-23 0,2 0-11 15,4 1-3-15,-4 4 2 0,-4 2-6 0,-2 4-19 16,-4 0-46-16,-6 1-73 0</inkml:trace>
  <inkml:trace contextRef="#ctx0" brushRef="#br0" timeOffset="45832.315">21184 10559 78 0,'0'-1'34'16,"2"1"-3"-16,14-1-7 0,9-1 7 15,6 2-5-15,6-1 4 0,1-1-7 16,-1 2-7-16,0-2-5 0,-4-1-5 16,-4 2-2-16,-6-3-1 0,-2 1-1 0,-11 3-1 15,-4-2 2-15,0 2 0 0,-6 0 3 16,0 0 8-16,-22 0 6 15,-12 9-11-15,-19-2 0 0,-11 4 3 16,-15 3 1-16,-8 1-4 0,-6 2-1 0,0 3 0 16,0-4 3-16,17 1-5 0,30-4 5 15,19-6-1-15,27-3-4 0,4 1-6 16,28-3 5-16,9-2-2 0,15 0 1 16,12-5-1-16,6-3-1 0,1-3 2 15,-7-3-2-15,-4 0-1 0,-4 1 0 0,-4-3 0 16,-2 2 0-16,-13 1 1 0,0 1-2 15,-18 5 0-15,-7 2 0 0,-11 3 2 16,-5 2 1-16,-5 0-2 0,-23 0 0 16,-18 7-1-16,-14 0 2 0,-18 3 1 15,-15 3 1-15,-15 3 1 0,-8 1-2 16,-2 3-1-16,5-1-1 0,14-2-1 16,20-1 0-16,31-4 1 0,24-7-1 15,20 1-1-15,4-4-1 0,12 1 3 16,19-2-1-16,12-1 1 0,11 0 2 0,16-2-1 15,5-6-1-15,7-3 0 0,1 1-2 16,-13-2 1-16,1 1 1 0,-11-1-1 16,-15 2 0-16,1-1-1 0,-15 2-1 15,-15 4 1-15,-6 0 2 0,-10 3 2 16,-8 1-2-16,-21 1-2 0,-10 0 0 16,-25 1 3-16,-15 6 1 0,-14 1-1 15,-16 3-1-15,1 1 1 0,-1 2-1 16,5-2-1-16,22 1 0 0,22-3 0 15,27-3 0-15,20-1-1 0,13-2-2 16,19-2 2-16,16 3 2 0,15-3 1 0,14-2-1 16,16 0-1-16,1-1 2 0,8-7-2 15,-2-1 1-15,-5-1-1 0,-3-2 0 16,-9 0-2-16,-4-2 0 0,-4 0-1 16,4 1-2-16,-18 0 2 0,-2 0-1 15,-15 6 1-15,-19 0 3 0,-8 3 1 16,-4 4 1-16,-16 0-3 0,-18 0-2 15,-15 0 1-15,-11 5 2 0,-12 2 0 16,-13 2 0-16,-8 1 0 0,-6 2 0 16,12 2 0-16,10 2-2 0,19-3 1 0,23 1-1 15,19-3 0-15,16-2 1 0,2 1-2 16,18-3 2-16,11-2-2 0,9-2 0 16,13-3 0-16,9-1 3 0,0-5 0 15,0-4-1-15,3-1 0 0,-8-2-1 16,3-3 2-16,-4 1 0 0,2-3 1 15,-2-2 0-15,2 0-3 0,-9 3 3 0,-16 0 0 16,-16 7 0-16,-17 3 3 0,-4 2 14 16,-29 4-5-16,-19 1-2 15,-18 1-1-15,-17 8 2 0,-12 2-5 0,-13 4-1 16,-2 3-3-16,9 1-1 0,8 3-2 16,27-1-2-16,16 0-20 0,25 1-38 15,19-1-78-15</inkml:trace>
  <inkml:trace contextRef="#ctx0" brushRef="#br0" timeOffset="82836.288">13397 11281 63 0,'17'-1'53'0,"1"0"-41"16,7 1 0-16,6 0 5 0,2-1 10 16,6 1 0-16,7 0-12 15,-5 0-7-15,9-2-5 0,3 2 0 16,3-2 0-16,2 0-2 0,4 0 0 16,0 0 0-16,-4-1-5 0,0 2-29 0,-13 1-44 15,1 0-47-15</inkml:trace>
  <inkml:trace contextRef="#ctx0" brushRef="#br0" timeOffset="83246.96">13186 11681 12 0,'0'0'47'16,"0"0"4"-16,0 0-15 0,0 0-14 15,8 0 10-15,3-4 3 0,14 2-5 16,1-3-3-16,10-1-4 0,11-1-4 0,3 1-3 16,-1-2-3-16,9 3-6 0,0 1-3 15,-2-1-2-15,4 2-2 0,-6 2 1 16,-11 1-1-16,0 0-17 0,-7 3-22 15,-10 1-33-15,-1 5-49 0</inkml:trace>
  <inkml:trace contextRef="#ctx0" brushRef="#br0" timeOffset="83588.321">13124 12065 76 0,'0'-4'62'16,"0"2"-39"-16,15-2-4 0,11-2 11 16,12 1 15-16,11-1-3 0,5 1-13 15,6 1-9-15,4 1-7 0,4-1-3 16,7 2-4-16,-5 0-5 0,4 2 1 0,-3 0-1 16,-3 2-3-16,-2 7-37 15,-12 4-63-15,-11-1-134 0</inkml:trace>
  <inkml:trace contextRef="#ctx0" brushRef="#br0" timeOffset="102700.245">22709 10651 207 0,'0'-12'109'16,"2"-3"-59"-16,15-5-5 0,6-4 2 16,6-4 9-16,8-4 0 0,6-4-6 15,5-6-16-15,1-2-9 0,-3 0-5 16,4-1-4-16,1 0 0 0,9 0-1 15,8 1-6-15,9-1-1 0,3 1-4 0,3-1-1 16,-2 1-1-16,-9 4-2 0,-6 3 1 16,-12 5-9-16,-11 9 17 0,-18 7-4 15,-12 5-7-15,-7 5-3 0,-6 3-3 16,0 2 3-16,-6 1-9 0,-21 2-16 16,-6 4 2-16,-9 3-2 0,-9 3 0 15,-1 0-3-15,-2 3-11 0,-4-1-2 16,7-1 4-16,-3 2 1 0,2-6 4 15,3 0 12-15,11-6 13 0,7-3 11 16,5 0 4-16,5-5 5 0,6-3 5 16,5 0 5-16,2-2 5 0,6-1 5 0,2-2 3 15,0 1-1-15,12-3-2 0,5-1-10 16,5-1 3-16,5 2-2 0,6-1-1 16,0 0-3-16,11 1-4 0,-1 3-1 15,3-2 1-15,-3 2-2 0,5 3-3 16,-7 3-2-16,-2 2-1 0,3 3 0 15,-9 1 0-15,-4 0-2 0,-2 7-1 0,-11 6 4 16,3 2-1-16,-3 5 5 16,-8 4 4-16,-3 5-3 0,-3 2 1 15,-2 2-7-15,0 1 1 0,-9 1 1 0,-7-1-3 16,6-5 2-16,-5-3-29 0,7-5-20 16,6-2-35-16,0-2-75 0,-5-3-276 15</inkml:trace>
  <inkml:trace contextRef="#ctx0" brushRef="#br0" timeOffset="104607.249">22391 8785 7 0,'-8'-11'26'15,"4"2"19"-15,2 4-12 0,0 1 13 0,2 0-8 16,0 4-2-16,0 0-5 0,0 0-9 16,0 1-13-16,0 8 4 0,0 1 16 15,0 5-1-15,2 3-10 0,4 3-3 16,2 4-7-16,-2 1-1 0,3 4-3 16,-3 0-3-16,4 3 2 0,-2-4-4 0,-4 0 1 15,5-6-14-15,3-4-20 0,-6-5-8 16,1-3-15-16,-1-1-10 0,-6-2-44 15</inkml:trace>
  <inkml:trace contextRef="#ctx0" brushRef="#br0" timeOffset="104826.57">22439 9157 13 0,'16'9'25'0,"-3"-2"38"0,5-3-24 16,-1 0 1-16,1-2 3 0,3-2 5 15,-2 0-2-15,3-8 0 0,3-4-15 16,-4-3-6-16,-5-1-6 16,1-2 0-16,-9-1-8 0,-6 0 1 0,-2 4-6 15,0 2-3-15,-6 0-1 0,-2 4-2 16,-3 1-2-16,9 3-8 0,0 4-18 16,2 1-34-16,0 4-60 0,0 6-78 15</inkml:trace>
  <inkml:trace contextRef="#ctx0" brushRef="#br0" timeOffset="105577.429">22687 14475 81 0,'-9'-9'90'0,"7"4"-54"0,-2 2 8 15,0 0-10-15,0 3 1 0,0 4-10 16,-4 6-14-16,8 7 1 0,-3 8 0 16,3 3-2-16,0 6-6 0,0 5-1 0,0 0-2 15,15 1 0-15,-1-2-1 0,9-4-3 16,2-1-12-16,2-8-16 0,-2-4-19 16,-5-5-22-16,-1-7-6 0,-9-4-2 15</inkml:trace>
  <inkml:trace contextRef="#ctx0" brushRef="#br0" timeOffset="105768.598">22734 14852 4 0,'0'0'20'0,"0"0"35"0,0 0-30 15,0 0 29-15,4 3-4 0,11 0-1 0,-3-2-13 16,5 0 3-16,1-1-3 0,5 0-3 16,2-1-3-16,2-7-1 0,0-6 1 15,-3-7 8-15,-3-8-4 0,0-2-8 16,-1-2-6-16,-7 1-7 0,3 6-9 15,-9 8-2-15,-3 8-2 0,-4 8-4 0,0 2-25 16,0 7-45-16,0 11-16 0,2 1-97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45:27.170"/>
    </inkml:context>
    <inkml:brush xml:id="br0">
      <inkml:brushProperty name="width" value="0.05" units="cm"/>
      <inkml:brushProperty name="height" value="0.05" units="cm"/>
      <inkml:brushProperty name="color" value="#BDD7EE"/>
    </inkml:brush>
  </inkml:definitions>
  <inkml:trace contextRef="#ctx0" brushRef="#br0">1020 1121 1569 0 0,'19'-3'8774'0'0,"41"0"-6823"0"0,96 18 473 0 0,-1 7 1 0 0,14 10-2425 0 0,-17-3 735 0 0,383 53 882 0 0,-125-21-741 0 0,-199-24-756 0 0,129 19 203 0 0,-325-54-308 0 0,564 87 323 0 0,-329-33-253 0 0,141 24 182 0 0,-43-44 211 0 0,-183-23-331 0 0,536 79 322 0 0,-689-90-469 0 0,16 5 153 0 0,-24-6-53 0 0,-19-4-64 0 0,-49-8-783 0 0,39 13-9247 0 0,13 4 1869 0 0</inkml:trace>
  <inkml:trace contextRef="#ctx0" brushRef="#br0" timeOffset="1">1069 1983 384 0 0,'0'0'2579'0'0,"0"0"-1042"0"0,0 0-496 0 0,0 0 230 0 0,39 0 3891 0 0,209 2-557 0 0,124 7-3392 0 0,43 0-849 0 0,-111 8 201 0 0,-5 0-20 0 0,226 16-332 0 0,-165-6-84 0 0,-208-22-71 0 0,-47-3-36 0 0,88 14-22 0 0,-87-2 56 0 0,1-5 0 0 0,18-4-56 0 0,158 4 211 0 0,74 0 283 0 0,-228-24-270 0 0,68 13 91 0 0,-197 2-294 0 0,0 0-42 0 0,0 0-11 0 0,0 0-5 0 0,0 0-22 0 0,0 0-5 0 0,0 0 0 0 0,0 0 16 0 0,0 0 53 0 0,25 0 166 0 0,61 2-1196 0 0,-130 6-7186 0 0,36-2 3385 0 0</inkml:trace>
  <inkml:trace contextRef="#ctx0" brushRef="#br0" timeOffset="2">5575 2555 801 0 0,'0'11'5432'0'0,"-2"15"-3994"0"0,-15 11-519 0 0,-2-1 0 0 0,-2 0 0 0 0,-1-2 0 0 0,-18 21-919 0 0,13-16 526 0 0,-24 32 107 0 0,-28 40-241 0 0,4 2 0 0 0,5 4 0 0 0,-23 60-392 0 0,50-87 313 0 0,-4-3 0 0 0,-4-1 0 0 0,-22 25-313 0 0,-24 19 951 0 0,-74 76-951 0 0,76-88 289 0 0,6 3 0 0 0,-55 102-289 0 0,91-140 84 0 0,-46 59 712 0 0,-71 74-796 0 0,60-79 250 0 0,-77 88-15 0 0,52-63 144 0 0,6 5-379 0 0,-13 50 193 0 0,70-105-108 0 0,46-71-33 0 0,-53 78 160 0 0,5 3-1 0 0,-42 100-211 0 0,38-60 188 0 0,-11 4-188 0 0,-77 156 116 0 0,110-201-68 0 0,-5-2 0 0 0,-33 41-48 0 0,25-39 43 0 0,6 4 0 0 0,-7 29-43 0 0,-2 3 32 0 0,-101 269 173 0 0,32-71-127 0 0,117-299-36 0 0,2 1 1 0 0,3 2 0 0 0,2 0 0 0 0,3 0-1 0 0,-2 32-42 0 0,9-49 50 0 0,-2-1 0 0 0,-1-1 0 0 0,-3 0-1 0 0,-1 0 1 0 0,-2-1 0 0 0,-1-1 0 0 0,-18 27-50 0 0,-31 42 643 0 0,-72 88-643 0 0,127-179 39 0 0,-56 62 3 0 0,54-60-2794 0 0,24-20-3969 0 0,-7 0 6057 0 0,9-5-5769 0 0</inkml:trace>
  <inkml:trace contextRef="#ctx0" brushRef="#br0" timeOffset="3">3227 882 2915 0 0,'0'-1'357'0'0,"-1"1"0"0"0,0-1 1 0 0,1 0-1 0 0,-1 1 0 0 0,1-1 1 0 0,-1 1-1 0 0,0-1 0 0 0,1 1 1 0 0,-1 0-1 0 0,0-1 0 0 0,1 1 1 0 0,-1 0-1 0 0,0-1 0 0 0,0 1 0 0 0,1 0 1 0 0,-1 0-1 0 0,0 0 0 0 0,0-1 1 0 0,1 1-1 0 0,-1 0 0 0 0,0 0 1 0 0,0 0-1 0 0,0 0 0 0 0,1 1 1 0 0,-1-1-1 0 0,0 0 0 0 0,0 0 1 0 0,1 0-1 0 0,-1 1 0 0 0,0-1 0 0 0,0 0 1 0 0,1 1-1 0 0,-1-1 0 0 0,0 1-357 0 0,0 0 205 0 0,-1 1-1 0 0,1 0 0 0 0,0 0 1 0 0,0-1-1 0 0,0 1 1 0 0,0 0-1 0 0,0 0 0 0 0,0 0 1 0 0,1 1-1 0 0,-1-1 0 0 0,1 0 1 0 0,-1 0-1 0 0,1 0-204 0 0,-1 9-60 0 0,0-1 0 0 0,0 1 0 0 0,1 0-1 0 0,1-1 1 0 0,0 4 60 0 0,1-2 36 0 0,1 0 0 0 0,1 0 0 0 0,0 0 1 0 0,0-1-1 0 0,1 0 0 0 0,1 0 0 0 0,0 0 0 0 0,1 0-36 0 0,-4-5 11 0 0,1-1-1 0 0,0 1 1 0 0,0-1-1 0 0,0 0 1 0 0,1-1 0 0 0,0 1-1 0 0,-1-1 1 0 0,2 0 0 0 0,-1 0-1 0 0,0 0 1 0 0,1-1 0 0 0,0 0-1 0 0,0 0 1 0 0,0 0 0 0 0,4 0-11 0 0,-6-2 23 0 0,0 0 0 0 0,0-1 1 0 0,0 1-1 0 0,1-1 1 0 0,-1 0-1 0 0,0 0 1 0 0,0-1-1 0 0,0 1 1 0 0,0-1-1 0 0,0 0 1 0 0,0 0-1 0 0,0 0 1 0 0,0-1-1 0 0,0 1 0 0 0,0-1 1 0 0,-1 0-1 0 0,1 0 1 0 0,0-1-1 0 0,-1 1 1 0 0,0-1-1 0 0,0 1 1 0 0,0-1-1 0 0,0 0 1 0 0,0 0-1 0 0,0-1-23 0 0,2-1 18 0 0,-1-1-1 0 0,0 1 1 0 0,-1-1-1 0 0,1 0 1 0 0,-1 0 0 0 0,0 0-1 0 0,-1 0 1 0 0,1-1-1 0 0,-1 1 1 0 0,0-1 0 0 0,-1 1-1 0 0,0-1 1 0 0,0 0-1 0 0,0-4-17 0 0,-1 8 10 0 0,1 0-3 0 0,-1 1-1 0 0,1-1 1 0 0,-1 1-1 0 0,0-1 1 0 0,0 1-1 0 0,0-1 1 0 0,-1 1-1 0 0,1-1 1 0 0,0 1 0 0 0,-1-1-1 0 0,0 1 1 0 0,1-1-1 0 0,-1 1 1 0 0,0 0-7 0 0,0 1-2 0 0,0 1-1 0 0,1 0 1 0 0,-1 0 0 0 0,0-1 0 0 0,0 1 0 0 0,1 0-1 0 0,-1 0 1 0 0,0 0 0 0 0,0 0 0 0 0,1 0 0 0 0,-1 0-1 0 0,0 0 1 0 0,0 0 0 0 0,1 0 0 0 0,-1 0 0 0 0,0 0-1 0 0,1 1 1 0 0,-1-1 0 0 0,0 0 0 0 0,0 1 0 0 0,1-1-1 0 0,-1 0 1 0 0,0 1 0 0 0,1-1 0 0 0,-1 1 0 0 0,1-1-1 0 0,-1 0 1 0 0,0 1 0 0 0,1 0 0 0 0,-1-1 0 0 0,1 1-1 0 0,0-1 1 0 0,-1 1 0 0 0,1 0 0 0 0,-1-1 0 0 0,1 1-1 0 0,0 0 1 0 0,-1-1 0 0 0,1 1 0 0 0,0 0 0 0 0,0 0-1 0 0,0-1 1 0 0,0 1 0 0 0,-1 0 0 0 0,1 0 0 0 0,0-1-1 0 0,0 1 1 0 0,1 0 0 0 0,-1 0 0 0 0,0-1 0 0 0,0 1-1 0 0,0 0 1 0 0,0 0 0 0 0,1-1 2 0 0,-1 4-12 0 0,0 0-1 0 0,0 0 1 0 0,1 0 0 0 0,-1 0-1 0 0,1 0 1 0 0,0-1 0 0 0,0 1 0 0 0,1 0-1 0 0,0 1 13 0 0,2 0 3 0 0,1-1-1 0 0,-1 0 0 0 0,1 0 0 0 0,0 0 1 0 0,0-1-1 0 0,0 1 0 0 0,0-1 1 0 0,1-1-1 0 0,-1 1 0 0 0,1-1 1 0 0,0 0-1 0 0,-1 0 0 0 0,1-1 1 0 0,0 1-1 0 0,4-1-2 0 0,7 2 50 0 0,0-1 0 0 0,0-1 0 0 0,1-1 0 0 0,13-1-50 0 0,-28 0 14 0 0,0 1-1 0 0,-1-1 1 0 0,1 1-1 0 0,0-1 0 0 0,-1 0 1 0 0,1 0-1 0 0,-1-1 1 0 0,1 1-1 0 0,-1 0 1 0 0,0-1-1 0 0,0 1 1 0 0,1-1-1 0 0,-1 0 1 0 0,0 0-1 0 0,0 0 1 0 0,-1 0-1 0 0,2-1-13 0 0,28-45 132 0 0,-10 12-114 0 0,-13 26-332 0 0,9-10 514 0 0,-12 10-7618 0 0,-5 11 2490 0 0</inkml:trace>
  <inkml:trace contextRef="#ctx0" brushRef="#br0" timeOffset="4">3834 1060 865 0 0,'-5'-4'6014'0'0,"-6"8"-3414"0"0,-8 10-922 0 0,17-12-1588 0 0,0 1-1 0 0,0 0 0 0 0,1-1 1 0 0,-1 1-1 0 0,1 0 1 0 0,0 0-1 0 0,-1 0 1 0 0,1 0-1 0 0,1 0 0 0 0,-1 0 1 0 0,0 0-1 0 0,1 1 1 0 0,-1-1-1 0 0,1 0 1 0 0,0 0-1 0 0,0 0 0 0 0,0 1 1 0 0,1-1-1 0 0,-1 0 1 0 0,1 0-1 0 0,0 0 1 0 0,0 0-1 0 0,0 0 0 0 0,0 0 1 0 0,0 0-1 0 0,1 0 1 0 0,-1 0-1 0 0,1-1 0 0 0,0 1 1 0 0,0 0-1 0 0,0-1 1 0 0,0 0-1 0 0,0 1 1 0 0,0-1-1 0 0,1 0 0 0 0,-1 0 1 0 0,3 2-90 0 0,3 1 46 0 0,0-1 1 0 0,0 1-1 0 0,0-1 0 0 0,1 0 1 0 0,-1-1-1 0 0,1 0 0 0 0,0-1 1 0 0,0 1-1 0 0,0-2 0 0 0,0 1 1 0 0,0-1-1 0 0,7 0-46 0 0,-8-2 32 0 0,0 1 0 0 0,-1-1-1 0 0,1-1 1 0 0,0 1 0 0 0,-1-1-1 0 0,1-1 1 0 0,-1 1 0 0 0,0-1-1 0 0,0 0 1 0 0,0-1 0 0 0,0 0-1 0 0,0 0 1 0 0,1-2-32 0 0,-5 4 10 0 0,0 0 1 0 0,0-1-1 0 0,0 1 0 0 0,-1-1 0 0 0,1 1 1 0 0,-1-1-1 0 0,0 0 0 0 0,0 0 1 0 0,0 0-1 0 0,0 0 0 0 0,0-1 0 0 0,-1 1 1 0 0,1 0-1 0 0,-1-1 0 0 0,0 1 1 0 0,0-1-1 0 0,0 0 0 0 0,0 1 0 0 0,-1-1 1 0 0,0 1-1 0 0,0-1 0 0 0,0 0 1 0 0,0 1-1 0 0,0-1 0 0 0,0 0 0 0 0,-1 1 1 0 0,0-1-1 0 0,0 1 0 0 0,0-2-10 0 0,-1 3 17 0 0,1 0 1 0 0,0 0-1 0 0,-1 1 0 0 0,1-1 0 0 0,-1 0 0 0 0,0 1 1 0 0,1-1-1 0 0,-1 1 0 0 0,0 0 0 0 0,0 0 0 0 0,0-1 1 0 0,0 1-1 0 0,0 1 0 0 0,0-1 0 0 0,0 0 0 0 0,0 0 1 0 0,0 1-1 0 0,-1-1 0 0 0,1 1 0 0 0,0 0 0 0 0,0-1 1 0 0,-1 1-18 0 0,-52-3 59 0 0,53 3-59 0 0,-17-1-197 0 0,-38 3-206 0 0,54-1-2 0 0,-1-1-1 0 0,1 1 1 0 0,0 0-1 0 0,0 0 0 0 0,0 0 1 0 0,0 0-1 0 0,0 0 1 0 0,0 1-1 0 0,0-1 0 0 0,0 1 1 0 0,0 0-1 0 0,1 0 1 0 0,-1 0-1 0 0,1 0 0 0 0,-2 1 406 0 0,-5 9-5578 0 0</inkml:trace>
  <inkml:trace contextRef="#ctx0" brushRef="#br0" timeOffset="5">4256 1053 0 0 0,'0'0'774'0'0,"0"0"-160"0"0,-5 5 3430 0 0,-12 15-1687 0 0,15-16-2053 0 0,0 0 0 0 0,1 0 0 0 0,-1 0 0 0 0,1 0 1 0 0,0 0-1 0 0,0 1 0 0 0,0-1 0 0 0,1 0 0 0 0,-1 0 1 0 0,1 2-305 0 0,0-4 54 0 0,0 0 0 0 0,1 0 1 0 0,-1 0-1 0 0,0 0 0 0 0,1 0 1 0 0,-1 0-1 0 0,1 0 0 0 0,-1 0 1 0 0,1 0-1 0 0,0 0 1 0 0,0 0-1 0 0,0 0 0 0 0,0-1 1 0 0,0 1-1 0 0,1 0 0 0 0,-1-1 1 0 0,0 1-1 0 0,1-1 0 0 0,-1 1 1 0 0,1-1-1 0 0,-1 0 0 0 0,1 1 1 0 0,0-1-55 0 0,10 5 90 0 0,0 0 1 0 0,1 0-1 0 0,-1-2 1 0 0,1 1-1 0 0,0-2 1 0 0,0 1-1 0 0,0-2 1 0 0,4 1-91 0 0,-9-2 28 0 0,0-1 1 0 0,0 1-1 0 0,1-1 0 0 0,-1-1 1 0 0,0 1-1 0 0,0-1 0 0 0,0-1 1 0 0,0 0-1 0 0,0 0 0 0 0,0 0 1 0 0,-1-1-1 0 0,1 0 0 0 0,-1-1 1 0 0,2 0-29 0 0,-6 2 12 0 0,-1 1 1 0 0,1-1 0 0 0,-1 0-1 0 0,1 0 1 0 0,-1 0 0 0 0,0 0-1 0 0,0 0 1 0 0,0-1 0 0 0,0 1-1 0 0,0-1 1 0 0,-1 1 0 0 0,1-1-1 0 0,-1 0 1 0 0,0 1 0 0 0,1-1-1 0 0,-1 0 1 0 0,0 0-1 0 0,-1 0 1 0 0,1 0 0 0 0,0 0-1 0 0,-1 0 1 0 0,0 0 0 0 0,0-1-13 0 0,0 2 10 0 0,0-1 0 0 0,-1 1 0 0 0,1-1 0 0 0,-1 1 0 0 0,0-1 0 0 0,0 1 0 0 0,0 0 0 0 0,0-1 0 0 0,0 1 0 0 0,0 0 0 0 0,-1 0 0 0 0,1 0 0 0 0,-1 0 0 0 0,1 0 0 0 0,-1 0 0 0 0,0 0-1 0 0,0 0 1 0 0,0 1 0 0 0,0-1 0 0 0,0 1 0 0 0,0-1 0 0 0,0 1 0 0 0,-1 0 0 0 0,1 0 0 0 0,0 0 0 0 0,-1 0 0 0 0,0 0-10 0 0,-15-4 59 0 0,-1 0 0 0 0,1 1-1 0 0,-1 1 1 0 0,0 1 0 0 0,1 1-1 0 0,-2 0-58 0 0,10 1-309 0 0,0-1-1 0 0,0 2 0 0 0,1 0 1 0 0,-1 0-1 0 0,1 1 1 0 0,-1 0-1 0 0,1 0 0 0 0,-1 1 1 0 0,1 0-1 0 0,0 1 1 0 0,0 0-1 0 0,-5 4 310 0 0,-3 6-3512 0 0</inkml:trace>
  <inkml:trace contextRef="#ctx0" brushRef="#br0" timeOffset="6">2447 1627 2530 0 0,'-1'0'196'0'0,"1"0"1"0"0,0 0-1 0 0,0 0 0 0 0,0-1 0 0 0,0 1 0 0 0,0 0 0 0 0,-1 0 0 0 0,1 0 0 0 0,0 0 0 0 0,0-1 0 0 0,0 1 1 0 0,-1 0-1 0 0,1 0 0 0 0,0 0 0 0 0,0 0 0 0 0,-1 0 0 0 0,1 0 0 0 0,0 0 0 0 0,0-1 0 0 0,-1 1 0 0 0,1 0 1 0 0,0 0-1 0 0,0 0 0 0 0,-1 0 0 0 0,1 0 0 0 0,0 0 0 0 0,0 0 0 0 0,-1 0 0 0 0,1 0 0 0 0,0 1 0 0 0,0-1 0 0 0,-1 0 1 0 0,1 0-1 0 0,0 0 0 0 0,0 0 0 0 0,-1 0 0 0 0,1 0 0 0 0,0 0 0 0 0,0 1 0 0 0,0-1 0 0 0,-1 0 0 0 0,1 0 1 0 0,0 0-1 0 0,0 0 0 0 0,0 1 0 0 0,-1-1-196 0 0,-6 17 2109 0 0,6-14-2100 0 0,0 0 0 0 0,1-1 0 0 0,-1 1 0 0 0,1 0 0 0 0,0 0 0 0 0,0-1 0 0 0,0 1-1 0 0,0 0 1 0 0,0 0 0 0 0,1 0 0 0 0,-1-1 0 0 0,1 1 0 0 0,0 0 0 0 0,0-1 0 0 0,0 2-9 0 0,4 3 23 0 0,0 0 0 0 0,0-1 0 0 0,0 0-1 0 0,1 0 1 0 0,-1 0 0 0 0,1-1 0 0 0,1 0-1 0 0,-1 0 1 0 0,1 0 0 0 0,0-1-1 0 0,0 0 1 0 0,0 0 0 0 0,1-1 0 0 0,-1 0-1 0 0,1 0 1 0 0,0-1 0 0 0,0 0 0 0 0,0 0-1 0 0,0-1 1 0 0,0 0 0 0 0,0 0 0 0 0,0-1-1 0 0,0 0 1 0 0,1-1 0 0 0,-1 0 0 0 0,0 0-1 0 0,3-1-22 0 0,-9 1 16 0 0,0 0 0 0 0,0 0-1 0 0,0 0 1 0 0,0 0-1 0 0,0 0 1 0 0,0-1 0 0 0,0 1-1 0 0,0-1 1 0 0,0 1 0 0 0,-1-1-1 0 0,1 0 1 0 0,0 0 0 0 0,-1 0-1 0 0,0 0 1 0 0,1 0-16 0 0,-1 0 19 0 0,1-1 1 0 0,-1 0 0 0 0,0 1 0 0 0,0-1-1 0 0,0 0 1 0 0,0 1 0 0 0,0-1-1 0 0,-1 0 1 0 0,1 0 0 0 0,-1 0-1 0 0,1 0 1 0 0,-1 0 0 0 0,0 1-1 0 0,-1-1 1 0 0,1 0 0 0 0,0 0-1 0 0,-1 0 1 0 0,1 0 0 0 0,-2-2-20 0 0,2 4-3 0 0,0 1-1 0 0,0-1 1 0 0,0 1 0 0 0,-1-1-1 0 0,1 1 1 0 0,0-1 0 0 0,0 0 0 0 0,0 1-1 0 0,-1-1 1 0 0,1 1 0 0 0,0-1-1 0 0,-1 1 1 0 0,1-1 0 0 0,0 1 0 0 0,-1-1-1 0 0,1 1 1 0 0,-1 0 0 0 0,1-1 0 0 0,-1 1-1 0 0,1 0 1 0 0,-1-1 0 0 0,1 1-1 0 0,-1 0 1 0 0,1-1 0 0 0,-1 1 0 0 0,0 0-1 0 0,1 0 1 0 0,-1 0 0 0 0,1 0-1 0 0,-1 0 1 0 0,1-1 0 0 0,-1 1 0 0 0,0 0-1 0 0,1 0 1 0 0,-1 0 0 0 0,1 1-1 0 0,-1-1 4 0 0,0 0-6 0 0,0 1-1 0 0,1-1 0 0 0,-1 1 1 0 0,0 0-1 0 0,1-1 0 0 0,-1 1 0 0 0,1 0 1 0 0,-1-1-1 0 0,1 1 0 0 0,-1 0 0 0 0,1 0 1 0 0,-1 0-1 0 0,1-1 0 0 0,0 1 1 0 0,-1 0-1 0 0,1 0 0 0 0,0 0 0 0 0,0 0 1 0 0,-1 0-1 0 0,1 0 0 0 0,0 0 0 0 0,0-1 1 0 0,0 1-1 0 0,0 1 7 0 0,1 1 1 0 0,-1-1-1 0 0,1 1 1 0 0,-1 0-1 0 0,1 0 1 0 0,0-1-1 0 0,0 1 1 0 0,0 0 0 0 0,0-1-1 0 0,0 1 1 0 0,1-1-1 0 0,-1 1 1 0 0,1-1-1 0 0,0 0 1 0 0,0 0 0 0 0,0 1-1 0 0,0-1 1 0 0,0 0-1 0 0,0-1 1 0 0,0 1-1 0 0,1 0 1 0 0,-1-1 0 0 0,0 1-1 0 0,1-1 1 0 0,0 0-1 0 0,-1 0 1 0 0,1 0-1 0 0,0 0 1 0 0,0 0-1 0 0,5 2 5 0 0,0-1 1 0 0,1 0-1 0 0,-1-1 0 0 0,0 0 1 0 0,1 0-1 0 0,-1-1 0 0 0,0 0 1 0 0,1 0-1 0 0,2-1-5 0 0,-10 0 9 0 0,1 0-1 0 0,-1 0 1 0 0,0 0-1 0 0,1 0 1 0 0,-1 0-1 0 0,0 0 1 0 0,0-1-1 0 0,0 1 1 0 0,0 0-1 0 0,0-1 1 0 0,-1 1-1 0 0,1-1 1 0 0,0 1 0 0 0,-1-1-1 0 0,1 1 1 0 0,-1-1-1 0 0,1 1 1 0 0,-1-1-1 0 0,0 0 1 0 0,1 1-1 0 0,-1-1 1 0 0,0 1-1 0 0,0-1 1 0 0,0 0-1 0 0,-1 1 1 0 0,1-1-1 0 0,0 0 1 0 0,0 1 0 0 0,-1-1-9 0 0,1-1-36 0 0,0 0 1 0 0,0 0 0 0 0,-1-1 0 0 0,1 1-1 0 0,-1 0 1 0 0,1 0 0 0 0,-1 0 0 0 0,0 0 0 0 0,-1 0-1 0 0,1 1 1 0 0,0-1 0 0 0,-1 0 0 0 0,1 0-1 0 0,-3-2 36 0 0,-8 0-4607 0 0,11 5 812 0 0</inkml:trace>
  <inkml:trace contextRef="#ctx0" brushRef="#br0" timeOffset="7">2995 1768 801 0 0,'-3'0'551'0'0,"-1"1"0"0"0,0 0-1 0 0,1-1 1 0 0,-1 2 0 0 0,1-1 0 0 0,0 0 0 0 0,-1 1 0 0 0,1-1 0 0 0,0 1 0 0 0,0 0 0 0 0,0 0 0 0 0,0 1 0 0 0,0-1 0 0 0,1 0-1 0 0,-1 1-550 0 0,2-2 41 0 0,0-1 1 0 0,1 1-1 0 0,-1 0 0 0 0,0 0 0 0 0,0-1 0 0 0,1 1 0 0 0,-1 0 0 0 0,1 0 0 0 0,-1 0 0 0 0,1 0 0 0 0,-1 0 0 0 0,1 0 0 0 0,-1 0 0 0 0,1 0 0 0 0,0 0 0 0 0,0 0 0 0 0,-1 0 0 0 0,1 0 0 0 0,0 0 0 0 0,0 1 0 0 0,0-1 0 0 0,0 0 0 0 0,0 0 0 0 0,0 0 0 0 0,1 0 0 0 0,-1 0 0 0 0,0 0 0 0 0,1 0 0 0 0,-1 0 0 0 0,0 0 1 0 0,1 0-1 0 0,-1 0 0 0 0,1 0 0 0 0,-1 0 0 0 0,1 0 0 0 0,0 0 0 0 0,-1-1 0 0 0,1 1 0 0 0,0 0 0 0 0,0 0 0 0 0,0-1 0 0 0,-1 1 0 0 0,1 0 0 0 0,0-1 0 0 0,0 1 0 0 0,0-1 0 0 0,0 1 0 0 0,0-1 0 0 0,0 1 0 0 0,0-1 0 0 0,1 0-41 0 0,5 4 91 0 0,0-1 0 0 0,1 0 1 0 0,-1-1-1 0 0,1 1 0 0 0,-1-1 0 0 0,1-1-91 0 0,-6 0 18 0 0,0-1 0 0 0,0 0 0 0 0,0 0 0 0 0,-1 0 0 0 0,1 0 0 0 0,0 0 0 0 0,0 0 0 0 0,0 0 0 0 0,0 0 0 0 0,0-1 0 0 0,-1 1 0 0 0,1-1 0 0 0,0 1 0 0 0,0-1 0 0 0,-1 0 0 0 0,1 0 0 0 0,0 0 1 0 0,-1 0-1 0 0,1 0 0 0 0,-1 0 0 0 0,1 0 0 0 0,-1 0 0 0 0,0-1 0 0 0,1 1 0 0 0,-1 0 0 0 0,0-1 0 0 0,0 1 0 0 0,0-2-18 0 0,2 0 28 0 0,-1-1-1 0 0,0 1 1 0 0,-1-1 0 0 0,1 0 0 0 0,-1 0 0 0 0,1 0-1 0 0,-1 0 1 0 0,0 0 0 0 0,-1 0 0 0 0,1 0 0 0 0,-1 0-1 0 0,0 0 1 0 0,0 0 0 0 0,0-2-28 0 0,-1 4 4 0 0,1 0 0 0 0,-1 0 0 0 0,0 0 0 0 0,0 0 0 0 0,0 0 0 0 0,0 0 0 0 0,-1 0 0 0 0,1 1 0 0 0,0-1 0 0 0,-1 0 0 0 0,0 1 0 0 0,1-1 0 0 0,-1 1 0 0 0,0 0 0 0 0,1-1 0 0 0,-1 1 0 0 0,0 0 0 0 0,0 0 0 0 0,0 0 0 0 0,0 0 1 0 0,0 1-1 0 0,0-1 0 0 0,0 1 0 0 0,0-1 0 0 0,-1 1 0 0 0,1 0 0 0 0,0-1 0 0 0,-1 1-4 0 0,-8-2-126 0 0,-1 1 0 0 0,1 0 0 0 0,-1 0 0 0 0,1 1 0 0 0,-12 2 126 0 0,-7 9-5360 0 0,26-5 1746 0 0</inkml:trace>
  <inkml:trace contextRef="#ctx0" brushRef="#br0" timeOffset="8">3185 1758 1441 0 0,'6'-20'6668'0'0,"7"5"-4483"0"0,-12 14-2107 0 0,1-1 0 0 0,0 1 1 0 0,-1 0-1 0 0,1-1 0 0 0,-1 0 1 0 0,0 1-1 0 0,0-1 0 0 0,1 0 1 0 0,-1 1-1 0 0,0-1 0 0 0,0 0 1 0 0,-1 0-1 0 0,1 0 0 0 0,0 0 0 0 0,-1 0 1 0 0,1 0-1 0 0,-1 0 0 0 0,0 0 1 0 0,1-2-79 0 0,-2 22 100 0 0,5 62 859 0 0,-3-74-907 0 0,0 0 0 0 0,0 0 0 0 0,1-1 0 0 0,0 1 0 0 0,0 0 0 0 0,0-1 0 0 0,1 1 0 0 0,0-1 0 0 0,0 0 0 0 0,0 0 0 0 0,0 0 0 0 0,1 0 0 0 0,1 1-52 0 0,1 7-1486 0 0,-6-13 1341 0 0,0 1-1 0 0,0-1 1 0 0,1 1-1 0 0,-1 0 1 0 0,0-1-1 0 0,0 1 1 0 0,0-1-1 0 0,0 1 1 0 0,1 0-1 0 0,-1-1 1 0 0,0 1-1 0 0,1-1 1 0 0,-1 1-1 0 0,0-1 1 0 0,1 1-1 0 0,-1-1 1 0 0,1 1-1 0 0,-1-1 1 0 0,0 0-1 0 0,1 1 0 0 0,-1-1 1 0 0,1 0-1 0 0,-1 1 1 0 0,1-1-1 0 0,0 0 1 0 0,-1 1-1 0 0,1-1 1 0 0,-1 0-1 0 0,1 0 1 0 0,0 0 145 0 0,1 0-3502 0 0</inkml:trace>
  <inkml:trace contextRef="#ctx0" brushRef="#br0" timeOffset="9">3145 1916 769 0 0,'0'0'891'0'0,"0"0"118"0"0,5-1 3301 0 0,20-6-2598 0 0,50-15 2656 0 0,-48 13-3719 0 0,1 2 0 0 0,0 0 0 0 0,0 2 0 0 0,0 0-1 0 0,21 1-648 0 0,-48 14-5301 0 0,-4-2 737 0 0</inkml:trace>
  <inkml:trace contextRef="#ctx0" brushRef="#br0" timeOffset="10">1735 9524 192 0 0,'-1'10'832'0'0,"1"1"1"0"0,1-1-1 0 0,0 0 0 0 0,0 1 0 0 0,1-1 0 0 0,1 0 1 0 0,-1 0-1 0 0,2 0 0 0 0,-1 0-832 0 0,0-5 91 0 0,0-1 1 0 0,0 1-1 0 0,0-1 0 0 0,0 1 1 0 0,1-1-1 0 0,-1 0 1 0 0,1 0-1 0 0,0-1 0 0 0,0 1 1 0 0,1-1-1 0 0,-1 0 1 0 0,1 0-1 0 0,0 0 0 0 0,0-1 1 0 0,0 0-1 0 0,0 0 0 0 0,5 2-91 0 0,-5-2 104 0 0,0 0-1 0 0,1-1 1 0 0,-1 1-1 0 0,0-1 1 0 0,1 0-1 0 0,-1 0 1 0 0,1-1-1 0 0,0 0 1 0 0,-1 0-1 0 0,1 0 1 0 0,-1 0-1 0 0,1-1 0 0 0,-1 0 1 0 0,1 0-1 0 0,3-2-103 0 0,-6 1 168 0 0,0 0-1 0 0,0 1 1 0 0,-1-1-1 0 0,1 0 1 0 0,-1 0 0 0 0,1-1-1 0 0,-1 1 1 0 0,0 0-1 0 0,0-1 1 0 0,0 1-1 0 0,0-1 1 0 0,-1 0-1 0 0,1 0 1 0 0,0 1-1 0 0,-1-1 1 0 0,0 0-1 0 0,0 0 1 0 0,0 0-1 0 0,0-1 1 0 0,-1 1-1 0 0,1 0 1 0 0,-1 0-1 0 0,1 0 1 0 0,-1-1-1 0 0,0 1 1 0 0,-1 0-1 0 0,1 0-167 0 0,1-17 734 0 0,0 15-536 0 0,0 0 0 0 0,-1 0 1 0 0,0 0-1 0 0,0 0 0 0 0,0 0 1 0 0,0 0-1 0 0,-1 0 0 0 0,0 1 1 0 0,0-1-1 0 0,0 0 0 0 0,-2-3-198 0 0,3 7 4 0 0,0 1 0 0 0,0 0-1 0 0,0 0 1 0 0,0-1 0 0 0,0 1 0 0 0,0 0-1 0 0,0 0 1 0 0,-1 0 0 0 0,1-1 0 0 0,0 1-1 0 0,0 0 1 0 0,0 0 0 0 0,0 0 0 0 0,0-1-1 0 0,-1 1 1 0 0,1 0 0 0 0,0 0 0 0 0,0 0-1 0 0,0 0 1 0 0,-1 0 0 0 0,1 0 0 0 0,0-1-1 0 0,0 1 1 0 0,-1 0 0 0 0,1 0 0 0 0,0 0-1 0 0,0 0 1 0 0,-1 0 0 0 0,1 0 0 0 0,0 0-1 0 0,0 0 1 0 0,0 0 0 0 0,-1 0 0 0 0,1 0-1 0 0,0 0 1 0 0,0 0 0 0 0,-1 0 0 0 0,1 0-1 0 0,0 0 1 0 0,0 1 0 0 0,-1-1-1 0 0,1 0 1 0 0,0 0 0 0 0,0 0 0 0 0,0 0-1 0 0,-1 0-3 0 0,-2 14 12 0 0,7 17-30 0 0,-1-26 24 0 0,0 0 1 0 0,0 0-1 0 0,1-1 1 0 0,0 0-1 0 0,0 0 1 0 0,0 0-1 0 0,0 0 1 0 0,1-1-1 0 0,-1 0 1 0 0,1 1-1 0 0,0-2 1 0 0,0 1-1 0 0,0 0 1 0 0,1-1 0 0 0,-1 0-1 0 0,0-1 1 0 0,1 1-1 0 0,-1-1 1 0 0,1 0-1 0 0,0 0 1 0 0,-1-1-1 0 0,4 1-6 0 0,-3 0 21 0 0,-1-1 0 0 0,1 0 0 0 0,-1 0 0 0 0,1 0 0 0 0,-1 0 0 0 0,0-1 0 0 0,1 0 0 0 0,-1 0-1 0 0,0 0 1 0 0,1-1 0 0 0,-1 0 0 0 0,0 0 0 0 0,0 0 0 0 0,-1 0 0 0 0,1-1 0 0 0,0 0 0 0 0,-1 0 0 0 0,1 0 0 0 0,-1-1 0 0 0,0 1-1 0 0,0-1 1 0 0,-1 0 0 0 0,2-2-21 0 0,-2 0 62 0 0,0-1-1 0 0,0 1 1 0 0,-1-1-1 0 0,0 0 0 0 0,0 0 1 0 0,-1 0-1 0 0,0 0 1 0 0,0 0-1 0 0,-1 0 1 0 0,0-6-62 0 0,0 10 8 0 0,1 0 0 0 0,-1 0 0 0 0,0 0 0 0 0,-1 0 1 0 0,1 0-1 0 0,-1 0 0 0 0,1 0 0 0 0,-1 0 1 0 0,0 0-1 0 0,0 0 0 0 0,0 1 0 0 0,0-1 0 0 0,-1 0 1 0 0,1 1-1 0 0,-1-1 0 0 0,0 0 0 0 0,1 1 0 0 0,-1 0 1 0 0,0 0-1 0 0,-1-1 0 0 0,1 1 0 0 0,0 0 1 0 0,0 1-1 0 0,-2-2-8 0 0,0 2-305 0 0,0 0 0 0 0,1 0 0 0 0,-1 0 0 0 0,0 1-1 0 0,1 0 1 0 0,-1 0 0 0 0,0 0 0 0 0,0 0 0 0 0,1 0 0 0 0,-3 1 305 0 0,-16 7-7258 0 0,17-1-1844 0 0</inkml:trace>
  <inkml:trace contextRef="#ctx0" brushRef="#br0" timeOffset="11">2274 9642 96 0 0,'-2'1'292'0'0,"1"0"1"0"0,-1-1-1 0 0,1 1 0 0 0,-1 0 1 0 0,1 0-1 0 0,0 0 0 0 0,0 0 1 0 0,-1 0-1 0 0,1 0 0 0 0,0 0 1 0 0,0 1-1 0 0,0-1 0 0 0,0 0 1 0 0,0 1-1 0 0,1-1 0 0 0,-1 0 1 0 0,0 1-1 0 0,1-1 0 0 0,-1 1 1 0 0,1-1-1 0 0,-1 1 0 0 0,1 0 1 0 0,0-1-1 0 0,-1 1 0 0 0,1-1 1 0 0,0 1-1 0 0,0-1-292 0 0,-1 3 136 0 0,1-1-1 0 0,-1 0 1 0 0,1 0 0 0 0,0 0 0 0 0,0 0-1 0 0,0 1 1 0 0,0-1 0 0 0,0 0-1 0 0,1 0 1 0 0,-1 0 0 0 0,1 0 0 0 0,0 1-1 0 0,1 1-135 0 0,1-1 66 0 0,1-1 0 0 0,-1 1 0 0 0,1-1 0 0 0,0 0 0 0 0,0 0 0 0 0,0 0 0 0 0,1-1 0 0 0,-1 1 0 0 0,1-1 0 0 0,-1 0 0 0 0,1 0 0 0 0,0-1 0 0 0,-1 0 0 0 0,1 1 0 0 0,0-1 0 0 0,2-1-66 0 0,6 2 171 0 0,0-1 0 0 0,0 0 0 0 0,0-1 0 0 0,0-1 0 0 0,11-1-171 0 0,-19 1 127 0 0,-1 0-1 0 0,0-1 0 0 0,1 0 1 0 0,-1 1-1 0 0,0-2 0 0 0,0 1 1 0 0,0 0-1 0 0,0-1 0 0 0,-1 1 1 0 0,1-1-1 0 0,-1 0 0 0 0,1-1 1 0 0,-1 1-1 0 0,0 0 0 0 0,0-1 1 0 0,-1 0-1 0 0,1 1 1 0 0,-1-1-1 0 0,0 0 0 0 0,0 0 1 0 0,0-1-1 0 0,0 1 0 0 0,-1 0 1 0 0,1-1-1 0 0,-1 1 0 0 0,0-1 1 0 0,-1 1-1 0 0,1-1 0 0 0,-1 1 1 0 0,0-1-1 0 0,0 1 0 0 0,0-1 1 0 0,-1 0-1 0 0,0 1 0 0 0,0-1 1 0 0,-1-2-127 0 0,1 4 29 0 0,0 0 0 0 0,-1 1 0 0 0,0-1 0 0 0,0 1 0 0 0,0-1 0 0 0,0 1 0 0 0,0 0 0 0 0,0-1 0 0 0,0 1 0 0 0,-1 0 0 0 0,1 1 0 0 0,-1-1 0 0 0,0 0 0 0 0,1 1 0 0 0,-1-1 0 0 0,0 1 0 0 0,0 0 0 0 0,0 0 0 0 0,0 0 0 0 0,0 0 0 0 0,0 1 0 0 0,0-1 0 0 0,-2 1-29 0 0,-4-2-156 0 0,1 1 0 0 0,-1 0 0 0 0,1 0 0 0 0,0 1-1 0 0,-1 0 1 0 0,1 1 0 0 0,-1 0 0 0 0,0 0 156 0 0,6 0-433 0 0,1 0 1 0 0,-1 1 0 0 0,1-1-1 0 0,-1 1 1 0 0,1-1-1 0 0,-1 1 1 0 0,1 0 0 0 0,0-1-1 0 0,0 1 1 0 0,-1 2 432 0 0,-8 8-4613 0 0</inkml:trace>
  <inkml:trace contextRef="#ctx0" brushRef="#br0" timeOffset="12">2731 9525 4004 0 0,'0'-1'339'0'0,"0"0"0"0"0,0 0 0 0 0,0 0 0 0 0,1 0 0 0 0,-1 0-1 0 0,0 0 1 0 0,1 0 0 0 0,-1 0 0 0 0,1 0 0 0 0,-1 0 0 0 0,1 0 0 0 0,-1 0 0 0 0,1 0 0 0 0,0 1 0 0 0,-1-1 0 0 0,1 0 0 0 0,0 0 0 0 0,0 1 0 0 0,0-1 0 0 0,-1 0 0 0 0,1 1 0 0 0,1-1-339 0 0,30-11 2349 0 0,34 5-1014 0 0,-65 7-1319 0 0,0 1-1 0 0,0-1 1 0 0,0 1 0 0 0,0-1 0 0 0,0 1-1 0 0,0-1 1 0 0,0 1 0 0 0,-1 0 0 0 0,1-1-1 0 0,0 1 1 0 0,0 0 0 0 0,-1 0 0 0 0,1-1-1 0 0,0 1 1 0 0,-1 0 0 0 0,1 0 0 0 0,-1 0-1 0 0,1 0 1 0 0,-1 0 0 0 0,0 0 0 0 0,1 0-1 0 0,-1 0 1 0 0,0 0 0 0 0,0 0 0 0 0,1 0-1 0 0,-1 0 1 0 0,0 0 0 0 0,0 0 0 0 0,0 0-1 0 0,0 0 1 0 0,-1 1-16 0 0,2 48 204 0 0,-2-33-58 0 0,-4-18-559 0 0,11-1-183 0 0,3 1 452 0 0,0 1-1 0 0,0-1 1 0 0,0 1-1 0 0,0 1 1 0 0,0 0-1 0 0,6 1 145 0 0,-13-2 7 0 0,0 1 0 0 0,0-1-1 0 0,0 1 1 0 0,-1-1 0 0 0,1 1 0 0 0,0 0-1 0 0,0 0 1 0 0,-1 0 0 0 0,1 0 0 0 0,0 0-1 0 0,-1 0 1 0 0,1 0 0 0 0,-1 1 0 0 0,0-1-1 0 0,1 0 1 0 0,-1 1 0 0 0,0-1-1 0 0,0 1 1 0 0,0 0 0 0 0,0-1 0 0 0,0 1-1 0 0,0 0 1 0 0,0 0 0 0 0,-1-1 0 0 0,1 1-1 0 0,-1 0 1 0 0,1 0 0 0 0,-1 0 0 0 0,1 0-1 0 0,-1 0 1 0 0,0 0 0 0 0,0 1-7 0 0,0 0 37 0 0,0-1 0 0 0,0 1 0 0 0,-1 0 0 0 0,1-1 0 0 0,0 1 0 0 0,-1 0 0 0 0,0-1 0 0 0,0 1 0 0 0,0-1 0 0 0,0 1 0 0 0,0-1 0 0 0,0 1 0 0 0,0-1 0 0 0,-1 0 0 0 0,0 0 0 0 0,0 2-37 0 0,-39 26 102 0 0,12-18-755 0 0,28-12 411 0 0,1 0-1 0 0,-1 0 1 0 0,0 1-1 0 0,0-1 1 0 0,0 0-1 0 0,0 0 1 0 0,0 0 0 0 0,0 0-1 0 0,1 0 1 0 0,-1 0-1 0 0,0 0 1 0 0,0-1-1 0 0,0 1 1 0 0,0 0-1 0 0,0 0 1 0 0,1-1-1 0 0,-1 1 1 0 0,0-1 0 0 0,0 1-1 0 0,0 0 1 0 0,1-1-1 0 0,-1 1 1 0 0,0-1-1 0 0,1 0 1 0 0,-1 1-1 0 0,0-1 1 0 0,1 0 0 0 0,-1 1-1 0 0,1-1 1 0 0,-1 0-1 0 0,1 0 1 0 0,-1 1-1 0 0,1-1 243 0 0,-1-6-6363 0 0</inkml:trace>
  <inkml:trace contextRef="#ctx0" brushRef="#br0" timeOffset="13">3077 9532 1634 0 0,'-13'20'6350'0'0,"0"1"-4132"0"0,11-16-2048 0 0,1 0-1 0 0,0 0 1 0 0,0 0 0 0 0,0 1 0 0 0,1-1 0 0 0,-1 0 0 0 0,1 0 0 0 0,1 1 0 0 0,-1-1-1 0 0,1 0 1 0 0,0 0 0 0 0,0 0 0 0 0,0 0 0 0 0,2 4-170 0 0,-2-7 12 0 0,1 1-1 0 0,-1-1 1 0 0,0 1-1 0 0,1-1 1 0 0,0 0-1 0 0,0 0 1 0 0,0 1-1 0 0,0-1 1 0 0,0-1 0 0 0,0 1-1 0 0,0 0 1 0 0,0 0-1 0 0,1-1 1 0 0,-1 1-1 0 0,1-1 1 0 0,-1 0 0 0 0,1 0-1 0 0,0 0 1 0 0,-1 0-1 0 0,1 0 1 0 0,0 0-1 0 0,0-1 1 0 0,0 1 0 0 0,-1-1-1 0 0,1 0 1 0 0,0 0-1 0 0,1 0-11 0 0,3 0 36 0 0,0 0 1 0 0,-1-1-1 0 0,1 1 0 0 0,0-1 1 0 0,0-1-1 0 0,-1 1 0 0 0,1-1 0 0 0,-1 0 1 0 0,0-1-1 0 0,1 1 0 0 0,-1-1 1 0 0,0-1-1 0 0,0 1-36 0 0,-3 0 94 0 0,0 0 0 0 0,1 0 0 0 0,-1 0 0 0 0,-1 0 0 0 0,1 0 0 0 0,0-1 0 0 0,-1 1 0 0 0,0-1 0 0 0,0 1 0 0 0,0-1 0 0 0,0 0-1 0 0,0 0 1 0 0,-1 0 0 0 0,0 0 0 0 0,0 0 0 0 0,0 0 0 0 0,0-1 0 0 0,-1 1 0 0 0,1 0 0 0 0,-1 0 0 0 0,0-4-94 0 0,0 6 68 0 0,-1-1 0 0 0,1 1 0 0 0,0 0 0 0 0,0-1 0 0 0,-1 1 0 0 0,0 0 0 0 0,1 0-1 0 0,-1 0 1 0 0,0 0 0 0 0,0-1 0 0 0,0 1 0 0 0,0 0 0 0 0,0 0 0 0 0,-1 1 0 0 0,1-1 0 0 0,-1 0 0 0 0,1 0 0 0 0,-1 1-1 0 0,0-1 1 0 0,0 0-68 0 0,-2-1 50 0 0,-1 0-1 0 0,1 1 0 0 0,-1-1 1 0 0,0 1-1 0 0,0 0 0 0 0,0 0 0 0 0,0 0 1 0 0,0 1-1 0 0,-1-1-49 0 0,-15-1-17 0 0,0 0 0 0 0,0 1-1 0 0,0 1 1 0 0,-4 1 17 0 0,19 0 18 0 0,-3 0-176 0 0,0 1 1 0 0,1-1-1 0 0,-1 1 0 0 0,0 1 0 0 0,1 0 0 0 0,-2 0 158 0 0,8-1-334 0 0,-1 0-1 0 0,1 0 0 0 0,-1 0 0 0 0,1 0 0 0 0,-1 0 0 0 0,1 1 0 0 0,0-1 0 0 0,0 1 0 0 0,0 0 0 0 0,0 0 0 0 0,0-1 0 0 0,0 1 0 0 0,-1 2 335 0 0,1 9-4100 0 0</inkml:trace>
  <inkml:trace contextRef="#ctx0" brushRef="#br0" timeOffset="14">3318 9513 1634 0 0,'1'-1'490'0'0,"-1"-1"0"0"0,0 1 1 0 0,0 0-1 0 0,1 0 1 0 0,-1-1-1 0 0,0 1 0 0 0,1 0 1 0 0,0-1-1 0 0,-1 1 1 0 0,1 0-1 0 0,0 0 1 0 0,-1 0-1 0 0,1 0 0 0 0,0 0 1 0 0,0 0-1 0 0,0-1-490 0 0,37-25 2630 0 0,-32 23-2508 0 0,0 1-1 0 0,-1-1 1 0 0,1 0-1 0 0,-1 0 0 0 0,0 0 1 0 0,3-4-122 0 0,8-10 227 0 0,-14 16-205 0 0,0 1-1 0 0,0-1 1 0 0,-1 1-1 0 0,1-1 1 0 0,0 0-1 0 0,-1 0 1 0 0,0 0-1 0 0,1 1 1 0 0,-1-1-1 0 0,0 0 0 0 0,0-1 1 0 0,0 1-1 0 0,0 0 1 0 0,0 0-1 0 0,-1 0 1 0 0,1-1-1 0 0,-1 1 1 0 0,1-1-22 0 0,-1 2 32 0 0,-2 2-35 0 0,1-1 1 0 0,-1 1-1 0 0,0-1 0 0 0,1 1 1 0 0,-1 0-1 0 0,1 0 0 0 0,0 0 1 0 0,-1 0-1 0 0,1 0 1 0 0,0 0-1 0 0,-1 0 0 0 0,1 0 1 0 0,0 1-1 0 0,0-1 1 0 0,0 0-1 0 0,0 1 0 0 0,0-1 1 0 0,0 1-1 0 0,1-1 0 0 0,-1 1 1 0 0,0-1-1 0 0,1 1 1 0 0,-1-1-1 0 0,1 1 0 0 0,0 0 1 0 0,-1-1-1 0 0,1 1 1 0 0,0 0-1 0 0,0-1 0 0 0,0 1 3 0 0,-4 57 222 0 0,4-57-232 0 0,1 8 70 0 0,1 0 0 0 0,0 0 0 0 0,0-1 0 0 0,1 1 0 0 0,0-1 0 0 0,1 1-1 0 0,0-1 1 0 0,0 0 0 0 0,1 0 0 0 0,0-1 0 0 0,1 1-60 0 0,22 45-1725 0 0,-25-49 699 0 0,-1 1-1 0 0,0 0 1 0 0,-1 0-1 0 0,1 1 1 0 0,-1-1-1 0 0,0 0 1 0 0,-1 0-1 0 0,1 2 1027 0 0,-1-1-4340 0 0</inkml:trace>
  <inkml:trace contextRef="#ctx0" brushRef="#br0" timeOffset="15">3296 9627 1858 0 0,'0'-2'2466'0'0,"3"-1"-320"0"0,10 0-256 0 0,-3-1-449 0 0,6 0-288 0 0,0-1-256 0 0,1 1-256 0 0,6 1-97 0 0,-10-3-159 0 0,9 2-193 0 0,-2 2-64 0 0,0 0-128 0 0,-1 2-64 0 0,-6 0-64 0 0,0 0-385 0 0,4 0-480 0 0,-11 0-1153 0 0,7 0-1986 0 0</inkml:trace>
  <inkml:trace contextRef="#ctx0" brushRef="#br0" timeOffset="16">3531 9501 1377 0 0,'5'-6'606'0'0,"0"1"-1"0"0,-1-1 0 0 0,1-1 1 0 0,-1 1-1 0 0,0-1 1 0 0,-1 1-1 0 0,1-1 0 0 0,-1 0 1 0 0,-1 0-1 0 0,0-1 0 0 0,1 1 1 0 0,-2 0-1 0 0,1-1 1 0 0,-1 1-1 0 0,0-8-605 0 0,32 74 1623 0 0,19 92-1432 0 0,-23-86-7616 0 0,-23-54 3507 0 0</inkml:trace>
  <inkml:trace contextRef="#ctx0" brushRef="#br0" timeOffset="17">3651 9698 1473 0 0,'-3'-10'6150'0'0,"0"-10"-2856"0"0,19 14-3028 0 0,-1 1 0 0 0,1 1 0 0 0,0 0 0 0 0,0 1 0 0 0,0 0 0 0 0,0 1 0 0 0,0 1 0 0 0,9 1-266 0 0,-18 0-73 0 0,22 0-3199 0 0,-18 0-1688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6:21.545"/>
    </inkml:context>
    <inkml:brush xml:id="br0">
      <inkml:brushProperty name="width" value="0.05" units="cm"/>
      <inkml:brushProperty name="height" value="0.05" units="cm"/>
      <inkml:brushProperty name="color" value="#333333"/>
    </inkml:brush>
    <inkml:brush xml:id="br1">
      <inkml:brushProperty name="width" value="0.025" units="cm"/>
      <inkml:brushProperty name="height" value="0.025" units="cm"/>
      <inkml:brushProperty name="color" value="#333333"/>
    </inkml:brush>
    <inkml:brush xml:id="br2">
      <inkml:brushProperty name="width" value="0.05" units="cm"/>
      <inkml:brushProperty name="height" value="0.05" units="cm"/>
    </inkml:brush>
  </inkml:definitions>
  <inkml:trace contextRef="#ctx0" brushRef="#br0">1296 4233 545 0 0,'0'0'640'0'0,"0"-26"-159"0"0,0 26-1 0 0,0 0 33 0 0,0-27 63 0 0,0 27 161 0 0,0 0 64 0 0,0-26-97 0 0,0 26 33 0 0,0 0-64 0 0,0 0-65 0 0,0 0 33 0 0,0-27 31 0 0,0 27-31 0 0,0 0-32 0 0,0 0-161 0 0,0 0 193 0 0,0 0-129 0 0,0 0-128 0 0,0 0-223 0 0,0 0-33 0 0,0 0 32 0 0,0 0 128 0 0,0 27 96 0 0,27-27 1 0 0,-27 26-97 0 0,0-26-32 0 0,0 27-63 0 0,0-1 95 0 0,26 1-64 0 0,-26-1-64 0 0,0 27 0 0 0,26-26 32 0 0,-26 25 1 0 0,0 28-129 0 0,27-27 128 0 0,-27 0-96 0 0,0 26 32 0 0,0 0-64 0 0,26 1 32 0 0,-26-1-32 0 0,27-26 0 0 0,-27 26-32 0 0,26 1 0 0 0,-26-1 33 0 0,27 1 31 0 0,-27-1 256 0 0,26 0 0 0 0,-26 27 33 0 0,0-26-1 0 0,0 25-32 0 0,0 1-63 0 0,27 0-161 0 0,-27-27 96 0 0,0 27-128 0 0,26-26 64 0 0,-26 25-32 0 0,0 1 0 0 0,0 0-31 0 0,27 0 63 0 0,-27 0-32 0 0,0 0 32 0 0,0 26-32 0 0,0-26 0 0 0,0 26-64 0 0,26 0 64 0 0,-26 1 0 0 0,0-28-31 0 0,0 28-65 0 0,0-1 64 0 0,0 0 0 0 0,0 1 0 0 0,0-1 32 0 0,0 0-64 0 0,0-26 64 0 0,0 26-32 0 0,-26 1 0 0 0,26-28-32 0 0,0 28-64 0 0,0 26 64 0 0,0-27 1 0 0,0 0-33 0 0,0 0 0 0 0,0 1-32 0 0,-27-27 64 0 0,27 26-32 0 0,0-26 0 0 0,0 26 64 0 0,0-26-96 0 0,0 0 0 0 0,-26-1 32 0 0,26-25 0 0 0,0 26 0 0 0,0-53 64 0 0,0 26-192 0 0,0-26 32 0 0,0 0 0 0 0,0 0 64 0 0,0 0-32 0 0,26 0-96 0 0,-26-27-129 0 0,0 0-159 0 0,0 27-353 0 0,27-53-288 0 0,-27 27-704 0 0,0-1-866 0 0,0-26-1120 0 0,26 0-3268 0 0</inkml:trace>
  <inkml:trace contextRef="#ctx0" brushRef="#br0" timeOffset="1">1402 4127 1505 0 0,'0'0'865'0'0,"0"0"-224"0"0,0 0 192 0 0,0 0 352 0 0,0 0-192 0 0,0 0-353 0 0,0 0-191 0 0,0 0 255 0 0,0 0 97 0 0,0-26-32 0 0,0 26-129 0 0,0 0-159 0 0,26-26-1 0 0,-26 26-31 0 0,27-27-33 0 0,-27 27-63 0 0,26-26-33 0 0,-26 26 32 0 0,27-27-96 0 0,-1 1 1 0 0,-26-1-129 0 0,27 1 0 0 0,-1-1 0 0 0,1 1-64 0 0,25-1-64 0 0,-25 1 32 0 0,26-27 0 0 0,26 0 32 0 0,-26 0-64 0 0,27 0 32 0 0,-1-26 0 0 0,0 0-32 0 0,27 26 0 0 0,-27-27 32 0 0,1 1-32 0 0,26-1-32 0 0,-27 1 32 0 0,27 0-160 0 0,-27-1 320 0 0,1-25-160 0 0,-1 25 0 0 0,27 1 0 0 0,-27-27 32 0 0,1 27-32 0 0,-27-1 0 0 0,26-26 0 0 0,0 27 0 0 0,1 0 0 0 0,-27-1 0 0 0,-1 27 0 0 0,28-26 32 0 0,-27 26-64 0 0,0 0 64 0 0,0 0-32 0 0,0 0 0 0 0,-1 0 0 0 0,1 0 32 0 0,27 27-32 0 0,-27-27 32 0 0,0 27-32 0 0,-1-27 0 0 0,1 0 0 0 0,27 26 0 0 0,-27-26 0 0 0,26 27 0 0 0,-26-27 32 0 0,0 27-160 0 0,-27-1 320 0 0,27 1-127 0 0,-26-1-1 0 0,-1 1-32 0 0,27 26 0 0 0,-26-27-32 0 0,-1 27 0 0 0,-26-26 32 0 0,26 26-32 0 0,-26 0 0 0 0,0 0 96 0 0,0 0 32 0 0,0 0-128 0 0,0 0 32 0 0,0 0-32 0 0,0 0 0 0 0,0 0 0 0 0,0 0-32 0 0,-26 0 32 0 0,26 0 0 0 0,0 0-64 0 0,0 0 32 0 0,0 0 0 0 0,0 0-32 0 0,0 0 32 0 0,0 0 32 0 0,0 0 0 0 0,0 0 0 0 0,-26 0 0 0 0,26 26-32 0 0,0-26-225 0 0,0 0-736 0 0,0 0-704 0 0,0 27-1762 0 0,0-27-3396 0 0</inkml:trace>
  <inkml:trace contextRef="#ctx0" brushRef="#br0" timeOffset="2">4974 1058 1473 0 0,'0'0'1089'0'0,"0"0"-64"0"0,0 0-32 0 0,0-26 96 0 0,0 26-128 0 0,0 0-192 0 0,0 0-224 0 0,0 0-257 0 0,0 0-224 0 0,0 26 352 0 0,0-26 65 0 0,0 27-33 0 0,0-27 65 0 0,26 26-33 0 0,-26 1-128 0 0,0-1 1 0 0,0 1-65 0 0,0-1-32 0 0,0 0-32 0 0,0 27 1 0 0,27-26-65 0 0,-27 26 128 0 0,0-27-288 0 0,0 27 128 0 0,26 0-64 0 0,-26-26-64 0 0,0 25 64 0 0,0 1 32 0 0,0 0-32 0 0,27 0 33 0 0,-27 0 31 0 0,0 0 0 0 0,0 26 128 0 0,0-26 96 0 0,0 27 1 0 0,0-1 63 0 0,0 0-64 0 0,-27 1-63 0 0,27-1-1 0 0,0 1-64 0 0,0-1 0 0 0,0 0-63 0 0,-26 1 31 0 0,26-1-32 0 0,0 0-64 0 0,0-26 64 0 0,0 27 0 0 0,0-1-64 0 0,0 0 0 0 0,0 1 1 0 0,0-1 31 0 0,0 1 0 0 0,0-1-64 0 0,26 0 64 0 0,-26-26-96 0 0,0 27 32 0 0,0-1-64 0 0,0-26 128 0 0,0 26-64 0 0,0-26 0 0 0,0 0-32 0 0,0 0 0 0 0,27 26 0 0 0,-27-26 0 0 0,0 27 0 0 0,0-27 1 0 0,26 26-1 0 0,-26 0 0 0 0,0 1 0 0 0,0-1-64 0 0,0 1 64 0 0,0-1 32 0 0,0 0 32 0 0,0 1-32 0 0,0 25 0 0 0,0-25 64 0 0,0-27-96 0 0,27 26-64 0 0,-27 1 96 0 0,0-1 0 0 0,0-26 0 0 0,26 26-32 0 0,-26 1 0 0 0,0-1 32 0 0,0 0 0 0 0,0 1 0 0 0,0-27-64 0 0,0 26 32 0 0,0 0 33 0 0,0-26 31 0 0,0 0 0 0 0,0 27 32 0 0,0-28-96 0 0,0 1 64 0 0,0 27-32 0 0,26-27 0 0 0,-26 0-32 0 0,27 0-32 0 0,-27-27 32 0 0,0 27-32 0 0,26 0 32 0 0,-26-27 0 0 0,0 27-32 0 0,0 0 0 0 0,0-26 32 0 0,0 52-64 0 0,0-26 64 0 0,0 26 32 0 0,0 1-32 0 0,0-27 0 0 0,0 26 32 0 0,0 0-64 0 0,0-52 32 0 0,0 26-32 0 0,0 0 0 0 0,0-27-32 0 0,0 0 64 0 0,0 27-32 0 0,0-26 0 0 0,0-1 0 0 0,0 1 0 0 0,27-1 0 0 0,-27 1 64 0 0,0-1-128 0 0,0 1 64 0 0,0-27 64 0 0,0 26-128 0 0,0 1 32 0 0,0-1 32 0 0,0 0-96 0 0,0 1-192 0 0,0-1-385 0 0,0 1-608 0 0,0-1-769 0 0,0 1-1601 0 0,0-1-4677 0 0</inkml:trace>
  <inkml:trace contextRef="#ctx0" brushRef="#br0" timeOffset="3">5371 8096 641 0 0,'0'0'480'0'0,"0"0"65"0"0,0 0 159 0 0,0 0 97 0 0,0 0-224 0 0,0 0-97 0 0,0 0-96 0 0,0 0 65 0 0,0 0 95 0 0,0 0-31 0 0,0 0-1 0 0,-27 0-63 0 0,27 0 159 0 0,0 27 65 0 0,0-27-129 0 0,0 0 97 0 0,0 0-64 0 0,0 26-1 0 0,0-26-127 0 0,-26 0-65 0 0,26 0-64 0 0,0 27 1 0 0,0-27-1 0 0,-27 0-96 0 0,27 0 0 0 0,0 26 32 0 0,0-26 1 0 0,-26 26-33 0 0,26-26-64 0 0,-27 27-32 0 0,1-1-32 0 0,-1 1 32 0 0,1-1-31 0 0,-27 1-33 0 0,27-1 64 0 0,-27 1 64 0 0,0-1-64 0 0,0 27 0 0 0,26-26 32 0 0,-26-1 0 0 0,1 27 33 0 0,-28-27-33 0 0,27 27-32 0 0,0-26 32 0 0,0 26 0 0 0,1-27 32 0 0,-1 27-64 0 0,0-27-31 0 0,26 27-65 0 0,-26-26 32 0 0,27-1 32 0 0,-1 27-96 0 0,1-26 64 0 0,-27 26-32 0 0,27-27 32 0 0,-1 27-32 0 0,1-27 32 0 0,-27 27-64 0 0,26-26 0 0 0,-26 26 32 0 0,27 0-32 0 0,-27-27 32 0 0,27 27 32 0 0,-27 0-64 0 0,0 0 32 0 0,0 0 0 0 0,26 0-32 0 0,-26 0 32 0 0,-26 0 0 0 0,26-1 0 0 0,-26 1 0 0 0,26 0-32 0 0,-27 0 32 0 0,28 0 0 0 0,-28 26 0 0 0,27-26 0 0 0,0-26 65 0 0,0 26-1 0 0,0 0-32 0 0,1 0 32 0 0,-1-27-96 0 0,0 27 96 0 0,26 0-64 0 0,-26-27 32 0 0,0 27 96 0 0,27 0-256 0 0,-27-26 0 0 0,0 26 64 0 0,27-27 32 0 0,-27 0 0 0 0,26 1 0 0 0,1-1 0 0 0,-27 1 32 0 0,26-1-32 0 0,1 1 0 0 0,-27-1 32 0 0,27 1-224 0 0,-1-27 448 0 0,1 26-256 0 0,-1 1 0 0 0,1-1 0 0 0,-1 1 0 0 0,1-27 0 0 0,-27 26 0 0 0,0 0 0 0 0,27 1 0 0 0,-27-27 32 0 0,26 26-32 0 0,-26 1 0 0 0,0-1 0 0 0,27 1 32 0 0,-27-1-64 0 0,27 1 32 0 0,-1-27 0 0 0,1 26 0 0 0,26 1 0 0 0,-27-27 0 0 0,27 0-32 0 0,0 0 32 0 0,0 0 0 0 0,0 0 0 0 0,0 26 0 0 0,-26-26 0 0 0,26 0 0 0 0,0 0 0 0 0,0 0 0 0 0,0 0 32 0 0,0 0 0 0 0,0 0 0 0 0,-27 0 0 0 0,27 0 0 0 0,0 0-32 0 0,-26 26 32 0 0,26-26-32 0 0,0 0 32 0 0,0 0-64 0 0,-27 0 32 0 0,27 0-32 0 0,0 0 0 0 0,0 0-64 0 0,0 0-128 0 0,0 0-289 0 0,0 0-544 0 0,0 0-864 0 0,0 0-1026 0 0,27 0-2050 0 0</inkml:trace>
  <inkml:trace contextRef="#ctx0" brushRef="#br1" timeOffset="4">1666 4921 480 0 0,'27'-26'769'0'0,"-27"26"-32"0"0,0 0-289 0 0,0-27-127 0 0,26 27-1 0 0,-26 0 96 0 0,0-26-95 0 0,27 26-33 0 0,-27 0-32 0 0,26 0-64 0 0,-26-27 33 0 0,27 27-129 0 0,-27-26 0 0 0,0 26 0 0 0,26-27 0 0 0,-26 27-32 0 0,27-26 32 0 0,-1 26-64 0 0,1 0 32 0 0,-27-26 0 0 0,26-1-32 0 0,1 27-64 0 0,-1-26 64 0 0,-26-1 32 0 0,26 27-32 0 0,1-26-32 0 0,-27 26 0 0 0,26-27 32 0 0,1 1-32 0 0,-1-1 32 0 0,1 1 64 0 0,26-1-31 0 0,-27 1 31 0 0,27-1 0 0 0,-27-25-32 0 0,27 25-32 0 0,0-26 0 0 0,0 27 0 0 0,0-1 0 0 0,0-26-32 0 0,-26 27 0 0 0,25-1-32 0 0,1 1 32 0 0,-26 0 0 0 0,26-1 0 0 0,-27 1 32 0 0,1-1-32 0 0,26 1 0 0 0,-27-1 32 0 0,0 1-32 0 0,1-1 0 0 0,-1 27 0 0 0,1-26 32 0 0,26-1-32 0 0,-27 27 0 0 0,1-26 0 0 0,-1-1 0 0 0,1 1 64 0 0,-1 0-128 0 0,1-1 64 0 0,-1 1 64 0 0,0-1-64 0 0,1 1 0 0 0,-1-1 0 0 0,27 1 0 0 0,-26-1 0 0 0,26 1 0 0 0,0-1 0 0 0,-27 1 0 0 0,27 0 0 0 0,-27-1 0 0 0,27 1 0 0 0,-26-1 0 0 0,-1 1 0 0 0,27-1 0 0 0,-26 1 0 0 0,-1-1 0 0 0,27 1 0 0 0,-27-1 64 0 0,1 27-64 0 0,26-26 32 0 0,-27-1-32 0 0,1 1 32 0 0,-1 0 0 0 0,1-1 0 0 0,-1 27 32 0 0,1-26-32 0 0,-1 26 0 0 0,-26-27-32 0 0,26 27-32 0 0,-26-26 32 0 0,27 26-160 0 0,-27-27 352 0 0,26 27-192 0 0,-26-26 64 0 0,27 26 97 0 0,-27 0-1 0 0,0-27-64 0 0,0 27 160 0 0,26 0 32 0 0,-26 0-128 0 0,27-26-63 0 0,-27-1-1 0 0,26 27 32 0 0,1-26-32 0 0,-1 0-96 0 0,1-1 64 0 0,-1 27 64 0 0,27-26 128 0 0,0-1-256 0 0,-27 1 32 0 0,27-1 32 0 0,0 1-32 0 0,-26-1 0 0 0,26 1 0 0 0,-1-1-32 0 0,-25 27 32 0 0,-1-26-64 0 0,1-1 32 0 0,-1 27 32 0 0,1-26-32 0 0,-27 26 129 0 0,0 0-1 0 0,0 0 32 0 0,0 0-64 0 0,0 0 32 0 0,-27 0-64 0 0,27 0-32 0 0,0 0-32 0 0,-26 0 0 0 0,26 0 32 0 0,0 26-64 0 0,0-26 0 0 0,0 0 32 0 0,0 0 0 0 0,0 0 0 0 0,0 27 32 0 0,0-27-32 0 0,0 0-64 0 0,0 0-160 0 0,0 26-449 0 0,0-26-1120 0 0,0 0-1891 0 0</inkml:trace>
  <inkml:trace contextRef="#ctx0" brushRef="#br1" timeOffset="5">1640 5900 32 0 0,'0'-26'737'0'0,"26"26"-129"0"0,-26 0-31 0 0,0 0-161 0 0,27 0-31 0 0,-27-27-65 0 0,26 27 0 0 0,-26 0-32 0 0,0-26-63 0 0,27 26-129 0 0,-1-27 64 0 0,1 27 0 0 0,-27-26-64 0 0,26 26 32 0 0,1-27-32 0 0,-1 27 65 0 0,1-26-129 0 0,-27-1 96 0 0,26 27-32 0 0,1-26 64 0 0,-1 0-64 0 0,0 26 32 0 0,1-27 32 0 0,-1 1-32 0 0,1-1 1 0 0,-1 1-1 0 0,27-1-96 0 0,-26 1 64 0 0,-1-1-64 0 0,27 1 0 0 0,-27-1-32 0 0,27 1 32 0 0,-26 0-32 0 0,-1-1 32 0 0,27 1 0 0 0,-26-1-32 0 0,-1 1 64 0 0,1-1-128 0 0,26 1 128 0 0,-27-1-64 0 0,0 27 0 0 0,1-26 0 0 0,-1-1 0 0 0,1 1 64 0 0,-1-1-64 0 0,27 1 32 0 0,-26 0-32 0 0,-1-1 64 0 0,1 1-32 0 0,-1-1 32 0 0,27 1 0 0 0,-27-1-64 0 0,1 1 64 0 0,-1-1 32 0 0,1 1-31 0 0,-1-1 31 0 0,27-25 32 0 0,-26 25 96 0 0,26 1-128 0 0,-27-1 32 0 0,27 1-96 0 0,0-27 64 0 0,0 26-32 0 0,-27 1-32 0 0,27-1 0 0 0,0-26-32 0 0,0 27 0 0 0,-27 0 32 0 0,27-1-32 0 0,-26-26 32 0 0,26 27-32 0 0,0-1 0 0 0,0 1 0 0 0,-27-27 32 0 0,27 26-32 0 0,0 1 33 0 0,0 0-33 0 0,0-1 32 0 0,-27 1 0 0 0,27-1 0 0 0,0 1-64 0 0,-27-1 64 0 0,27 1 32 0 0,-26-1-32 0 0,26 1 0 0 0,0 26 0 0 0,-27-27 0 0 0,1 1 0 0 0,25-1 64 0 0,-25 1 32 0 0,26 0-32 0 0,-27-1 32 0 0,1 1-64 0 0,26 26 32 0 0,-27-27-32 0 0,1 1-64 0 0,-1 26 65 0 0,0-27-33 0 0,1 1 0 0 0,-1 26 0 0 0,-26 0 0 0 0,27-27 0 0 0,-27 27-32 0 0,0 0 0 0 0,0 0 0 0 0,26 0 32 0 0,-26 0 0 0 0,0 0-32 0 0,0 0 32 0 0,0 0 0 0 0,0 0 0 0 0,0 0 32 0 0,0 0-96 0 0,0 0 32 0 0,0-26 0 0 0,0 26 0 0 0,0 0 0 0 0,27 0 0 0 0,-27 0 0 0 0,0 0 0 0 0,0 0 0 0 0,26-27 0 0 0,-26 27 0 0 0,0 0 0 0 0,0 0 0 0 0,27 0 32 0 0,-27 0-96 0 0,0 0-64 0 0,0 0-897 0 0,0 27-2146 0 0</inkml:trace>
  <inkml:trace contextRef="#ctx0" brushRef="#br1" timeOffset="6">1772 6879 480 0 0,'0'0'801'0'0,"0"0"32"0"0,0 0-160 0 0,0 0-97 0 0,0 0-31 0 0,0 0-65 0 0,0-26 97 0 0,0 26-161 0 0,0 0-64 0 0,0-27 1 0 0,0 27-33 0 0,0 0-32 0 0,27-26 129 0 0,-27 26-97 0 0,0 0-32 0 0,26 0-128 0 0,-26 0-31 0 0,0-27 95 0 0,27 27-128 0 0,-1 0 32 0 0,-26-26-96 0 0,27 26 96 0 0,-1 0-96 0 0,1-27 0 0 0,-1 1 0 0 0,0 26 0 0 0,1-27 0 0 0,-1 1 0 0 0,1 26-32 0 0,-1-26 32 0 0,27 26-32 0 0,-26-27 0 0 0,-27 1 32 0 0,26 26-32 0 0,27-27 0 0 0,-27 1 0 0 0,1 26 0 0 0,-1-27 32 0 0,1 1-32 0 0,26-1 0 0 0,-27 1 32 0 0,27-1-32 0 0,0 1 0 0 0,-26-1 0 0 0,25 1 0 0 0,1 0 0 0 0,0-1 0 0 0,-26 1 0 0 0,26-1 0 0 0,0 27 0 0 0,-27-26 0 0 0,27-1 0 0 0,-27 1 0 0 0,27 26 0 0 0,0-27 0 0 0,-26 1 0 0 0,26-1 0 0 0,-27 1 0 0 0,27 0-32 0 0,-27-1 32 0 0,27 1 0 0 0,-26-1 0 0 0,26 1 0 0 0,-27-1 0 0 0,1 1 0 0 0,-1-1 0 0 0,27 1 0 0 0,-27-1 0 0 0,1 1 0 0 0,-1-1 0 0 0,-26 27 0 0 0,27-26 0 0 0,-1 0 0 0 0,1 26 0 0 0,-27-27 0 0 0,26 1 32 0 0,1 26-32 0 0,-27-27 0 0 0,26 1 0 0 0,1-1 0 0 0,-1 1 0 0 0,27-1 0 0 0,-27 1-32 0 0,27-1 64 0 0,0 1-64 0 0,-26-27 0 0 0,26 27-32 0 0,0-1 32 0 0,-1 1-32 0 0,-25-1 64 0 0,26 1-32 0 0,0-27 0 0 0,0 26 32 0 0,-27 1 0 0 0,27-1 0 0 0,-26 1 0 0 0,25 26 0 0 0,-25-26 0 0 0,-1-1 0 0 0,-26 27 0 0 0,27-26 0 0 0,-1 26 0 0 0,-26-27 0 0 0,0 27 32 0 0,27-26-32 0 0,-27 26 0 0 0,0 0 32 0 0,0 0-32 0 0,0-27 0 0 0,0 27 0 0 0,0 0 0 0 0,0 0 0 0 0,26 0 0 0 0,-26-26-32 0 0,0 26 32 0 0,27 0 0 0 0,-27-27 0 0 0,0 27 0 0 0,26 0 0 0 0,1-26 0 0 0,-27 26 0 0 0,26-27 0 0 0,-26 1 0 0 0,26 26 32 0 0,-26-26-32 0 0,27 26 0 0 0,-27-27 0 0 0,0 27 0 0 0,26 0 0 0 0,-26-26 0 0 0,0 26 0 0 0,27 0-32 0 0,-27-27 32 0 0,26 27 0 0 0,-26-26 0 0 0,27 26 0 0 0,-27 0 0 0 0,0 0 0 0 0,0 0 32 0 0,0-27-32 0 0,0 27 0 0 0,0 0-32 0 0,0 0-192 0 0,0 27-32 0 0,0-27-257 0 0,0 0-512 0 0,0 26-961 0 0,0-26-640 0 0</inkml:trace>
  <inkml:trace contextRef="#ctx0" brushRef="#br1" timeOffset="7">1719 8149 0 0 0,'0'0'545'0'0,"0"0"-1"0"0,0 0-128 0 0,0-26-127 0 0,0 26 31 0 0,0 0-64 0 0,27 0-32 0 0,-27 0 97 0 0,0-27-1 0 0,26 27-32 0 0,-26-26 97 0 0,27 26-129 0 0,-27-27 32 0 0,26 27-64 0 0,-26-26 1 0 0,27 26 31 0 0,-1-27-64 0 0,1 27 64 0 0,-27-26-96 0 0,26 26-95 0 0,-26-27-1 0 0,27 27-32 0 0,-1-26 32 0 0,0 0-64 0 0,1 26 32 0 0,26-27 0 0 0,-27 1 0 0 0,1-1-32 0 0,-1 1 32 0 0,1 26-32 0 0,-1-27 32 0 0,27 1-32 0 0,-27-1 0 0 0,1 1 32 0 0,26-1-32 0 0,-27-26 0 0 0,27 27 0 0 0,0 0 0 0 0,-26-1 32 0 0,26 1-32 0 0,-27-1 0 0 0,27 1 0 0 0,0-1-32 0 0,-27 1 32 0 0,27-27 0 0 0,0 26 0 0 0,-26 1 32 0 0,25 0 0 0 0,1-27-32 0 0,0 26 32 0 0,-26 1 32 0 0,26-27-64 0 0,0 26 64 0 0,-27-26-64 0 0,1 27 32 0 0,25-1-32 0 0,-25 1 32 0 0,-1 0-32 0 0,1-1 32 0 0,-1 1 0 0 0,1 26 0 0 0,-27-27 32 0 0,26 1-32 0 0,1-1 64 0 0,-1 1 33 0 0,1-1-1 0 0,-1 1-32 0 0,0-1-64 0 0,27 1 64 0 0,-26 0-32 0 0,-1-1-64 0 0,27 1 32 0 0,-26-1-32 0 0,26-26 0 0 0,-27 53 0 0 0,27-53 0 0 0,-27 27 0 0 0,27-1 64 0 0,0 1-64 0 0,-26-1 0 0 0,26 27 0 0 0,0-26 0 0 0,-1 0 0 0 0,-25-1 0 0 0,26 1 0 0 0,0-1 0 0 0,0 1 0 0 0,0-1 0 0 0,-27 27 0 0 0,53-26 0 0 0,-52-1 0 0 0,26 1 0 0 0,0-1 32 0 0,-27 1-32 0 0,27 0 0 0 0,-26-1 0 0 0,25 1 0 0 0,-25 26 0 0 0,-27-27 0 0 0,26 1 64 0 0,1 26-64 0 0,-27-27 0 0 0,0 27 32 0 0,26-26-32 0 0,-26 26 32 0 0,27 0-32 0 0,-27-27 0 0 0,0 27-32 0 0,26-26 32 0 0,1 26 0 0 0,-1-27 0 0 0,1 1 0 0 0,-1 26 0 0 0,1-27 0 0 0,-1 1 0 0 0,0 26 0 0 0,-26 0 0 0 0,27 0 0 0 0,-27 0-32 0 0,0-26 32 0 0,26 26-64 0 0,-26 0 32 0 0,0 0 32 0 0,0 0-64 0 0,0 0-32 0 0,0 0 160 0 0,0 0-32 0 0,-26 26-32 0 0,26-26-32 0 0,0 26-929 0 0,0-26-2370 0 0</inkml:trace>
  <inkml:trace contextRef="#ctx0" brushRef="#br1" timeOffset="8">1746 9260 96 0 0,'0'0'513'0'0,"0"0"-65"0"0,0 0-32 0 0,0 0 33 0 0,0 0-1 0 0,0 0-31 0 0,0 0-97 0 0,0 0 0 0 0,0 0-31 0 0,26 0-65 0 0,-26-26 0 0 0,0 26-32 0 0,0 0-128 0 0,0 0 64 0 0,0 0-32 0 0,0 0 65 0 0,0-27-97 0 0,27 27 64 0 0,-27-26-64 0 0,26 26 64 0 0,1 0-32 0 0,-27-26-96 0 0,26 26 32 0 0,1-27 0 0 0,-27 1 0 0 0,26 26 0 0 0,1-27 0 0 0,-1 1-32 0 0,0 26 0 0 0,-26-27 0 0 0,27 1 32 0 0,-1 26-32 0 0,1-27 0 0 0,-1 1 32 0 0,1-1-32 0 0,-1 27 0 0 0,1-26 0 0 0,-1-1 0 0 0,1 1 0 0 0,-1 0 0 0 0,0-1 0 0 0,27 1 0 0 0,-26-1 0 0 0,26 1 0 0 0,0-1 0 0 0,-27 1 0 0 0,27-1 0 0 0,0 1 0 0 0,-27-1 64 0 0,27 1-64 0 0,-26 26 0 0 0,-1-26 0 0 0,27-1 0 0 0,-26 1 0 0 0,-1 26 0 0 0,1-27 0 0 0,-1 1 0 0 0,0 26 0 0 0,1-27 32 0 0,-1 1-32 0 0,1 26 0 0 0,-1-27 0 0 0,1 1 0 0 0,-1-1 0 0 0,1 1 32 0 0,26-1-32 0 0,-27 1 32 0 0,1 0 0 0 0,-1-1 32 0 0,0 27-96 0 0,1-26 96 0 0,26-1-31 0 0,-27 1 31 0 0,1-1 64 0 0,26 1-64 0 0,-27-1-32 0 0,27 1 0 0 0,-27 26 0 0 0,27-27 0 0 0,-26 1-64 0 0,26 0 32 0 0,-27-1 0 0 0,27 1 32 0 0,-26-1-32 0 0,-1 1 32 0 0,27-1-32 0 0,-27 1 0 0 0,1-1 32 0 0,26 27-32 0 0,-27-26 0 0 0,1-1 0 0 0,-1 1 0 0 0,1-1 0 0 0,-1 27 64 0 0,1-26-64 0 0,-1 0 0 0 0,0-1 0 0 0,1 27 0 0 0,-1-26 0 0 0,1-1 0 0 0,-1 1 0 0 0,1-1 0 0 0,-1 1 0 0 0,1-1 0 0 0,-1 27 0 0 0,1-26 0 0 0,-27-1 64 0 0,26 1-64 0 0,1 26 0 0 0,-27-26 0 0 0,26 26 32 0 0,0-27-64 0 0,27 1 32 0 0,-26-1 0 0 0,-1 1 0 0 0,27 26 0 0 0,-26-53 0 0 0,26 26 32 0 0,-1 1-32 0 0,-25-1 0 0 0,26 1 32 0 0,0-1 0 0 0,0 1 0 0 0,-27 0 0 0 0,27-1 0 0 0,0 1 0 0 0,-27-1-32 0 0,27-26 32 0 0,-26 27-64 0 0,-1 26 64 0 0,1-27 32 0 0,-1 1 32 0 0,1-1-31 0 0,-27 27-1 0 0,0 0 32 0 0,26-26-32 0 0,-26 26 160 0 0,0 0 32 0 0,0 0-32 0 0,0 0-31 0 0,0 0 95 0 0,0 0-32 0 0,0 0-96 0 0,0 0-128 0 0,0 0-64 0 0,0 0 0 0 0,-26 0 0 0 0,26 0 32 0 0,0 0 0 0 0,0 26 0 0 0,0-26 0 0 0,0 0 0 0 0,-27 0-64 0 0,27 27-288 0 0,0-27-833 0 0,0 0-1474 0 0,0 26-1633 0 0</inkml:trace>
  <inkml:trace contextRef="#ctx0" brushRef="#br1" timeOffset="9">1799 10345 192 0 0,'26'0'577'0'0,"-26"0"-97"0"0,0 0-160 0 0,0 0 1 0 0,0 0-97 0 0,0 0 128 0 0,0 0 1 0 0,0-26-1 0 0,0 26-128 0 0,0 0 64 0 0,0 0 1 0 0,0 0 95 0 0,27-27-96 0 0,-27 27 33 0 0,0 0-65 0 0,26-26-128 0 0,-26 26 0 0 0,27 0-32 0 0,-27-27 32 0 0,26 27-96 0 0,-26-26 65 0 0,27 26-33 0 0,-27-27 32 0 0,26 27-96 0 0,0-26 32 0 0,1-1-32 0 0,26 1 32 0 0,-27 0 0 0 0,1-1-32 0 0,-1 1 0 0 0,1-1 0 0 0,-1 1 32 0 0,1-1 0 0 0,-1 1-32 0 0,0-1 32 0 0,27 1 0 0 0,-26-1-64 0 0,-1 1 64 0 0,1 0 0 0 0,-1-1 64 0 0,27 1-96 0 0,-26-1 0 0 0,-1 1 64 0 0,1-1-64 0 0,-1 1 32 0 0,27-1-32 0 0,-27 1 0 0 0,1-1 0 0 0,26 1 0 0 0,-27-1 32 0 0,27-25-32 0 0,-26 25 32 0 0,-1 1 0 0 0,0-1-32 0 0,27 1 32 0 0,-53-1-32 0 0,27 1 32 0 0,26-1-32 0 0,-53 1 32 0 0,26-1-32 0 0,1 1 32 0 0,-1 0 32 0 0,1-1 64 0 0,-1 1-63 0 0,1-1-1 0 0,25 1 0 0 0,-25-27-32 0 0,-1 26 32 0 0,1 1-32 0 0,26-1 32 0 0,-27 1-32 0 0,1-1 0 0 0,26 1 0 0 0,-27 0-32 0 0,0-1 0 0 0,27 1 0 0 0,-26-1 0 0 0,-1-26 64 0 0,27 27-64 0 0,-26-1 0 0 0,-1 1 0 0 0,27-1 0 0 0,-26 27 0 0 0,25-26 0 0 0,-25 0 32 0 0,26-1-32 0 0,-27 1 0 0 0,27-1 64 0 0,-26 1-64 0 0,-1 26 0 0 0,1-27 0 0 0,-1 1 32 0 0,0-1-32 0 0,27 1 0 0 0,-26 26 0 0 0,-1-27 32 0 0,1 1-32 0 0,-1 26 0 0 0,1-27 0 0 0,-1 1 32 0 0,1 0-32 0 0,-1-1 0 0 0,27 1-32 0 0,-27-1 64 0 0,1 1 0 0 0,26-1-32 0 0,-27 1 64 0 0,27-1-64 0 0,-26 1 0 0 0,26-1 0 0 0,-27 1 0 0 0,0 0 0 0 0,27-1 0 0 0,-26 27 0 0 0,-1-26 32 0 0,1-1-32 0 0,-1 27 0 0 0,-26-26 0 0 0,27 26 0 0 0,-1-27 0 0 0,1 1 0 0 0,-1 26 0 0 0,1-27 0 0 0,-1 27 0 0 0,0-26 0 0 0,1 26 0 0 0,-27-27 0 0 0,26 27 0 0 0,1 0 0 0 0,-27-26 32 0 0,26 26-32 0 0,-26 0 0 0 0,27-27 0 0 0,-1 27 32 0 0,-26-26-32 0 0,27 26 0 0 0,-1-26 0 0 0,1 26 0 0 0,-1-27 0 0 0,0 27 0 0 0,1-26 0 0 0,-1 26 0 0 0,1-27 32 0 0,-27 27-32 0 0,0 0 0 0 0,0 0 0 0 0,0 0 96 0 0,0 0 1 0 0,0 0-65 0 0,0 0-32 0 0,-27 0 0 0 0,1 27 0 0 0,26-27 0 0 0,0 0 0 0 0,0 0-32 0 0,0 26 0 0 0,-27-26-65 0 0,27 0-447 0 0,0 0-1058 0 0,0 27-1344 0 0</inkml:trace>
  <inkml:trace contextRef="#ctx0" brushRef="#br1" timeOffset="10">2275 3572 384 0 0,'0'0'577'0'0,"-26"0"31"0"0,26 0-127 0 0,0 0-33 0 0,0-27 33 0 0,0 27 31 0 0,0 0-63 0 0,0 0-161 0 0,0 0-32 0 0,0 0 65 0 0,0 0-33 0 0,0 0 128 0 0,0 0-128 0 0,0 0-31 0 0,0 0-97 0 0,0 0-192 0 0,0 0 32 0 0,0 0-32 0 0,0 0-64 0 0,0 0 32 0 0,0 0 96 0 0,0 27 64 0 0,0-27 0 0 0,0 0-64 0 0,0 26 64 0 0,0-26 0 0 0,0 27-64 0 0,0-27 32 0 0,0 26-32 0 0,0 1 32 0 0,0-1-64 0 0,26 1 0 0 0,-26-1 96 0 0,0-26-96 0 0,0 26 128 0 0,0 1 129 0 0,0-1-193 0 0,0 1 96 0 0,0-1 0 0 0,0 1-96 0 0,0-1 0 0 0,26 1-96 0 0,-26-1 192 0 0,0 1-96 0 0,0 26 32 0 0,0-27 1 0 0,0 0-65 0 0,0 1 32 0 0,0 26 0 0 0,0-27 32 0 0,0 27-32 0 0,0-26-32 0 0,0 26 0 0 0,0-27 32 0 0,0 0-64 0 0,0 27 0 0 0,0-26 32 0 0,0 26 32 0 0,0-27 32 0 0,0 27-64 0 0,0-26 0 0 0,0 26 0 0 0,0-1 128 0 0,0-25 97 0 0,0 52-65 0 0,0-52 0 0 0,0 26-32 0 0,0 0-64 0 0,0-1 128 0 0,0 1-63 0 0,0-26-65 0 0,0 26 128 0 0,0 0-128 0 0,0-27 0 0 0,0 1 96 0 0,0-1-128 0 0,0 1-32 0 0,0-1 32 0 0,0 0-32 0 0,0 1-32 0 0,0-1 33 0 0,0-26-1 0 0,27 27 0 0 0,-27-1-32 0 0,0 1-32 0 0,0-1 64 0 0,26 1-32 0 0,-26-1 0 0 0,0 1 32 0 0,0 25-32 0 0,0-25 32 0 0,27-1-32 0 0,-27 1 64 0 0,0-1-64 0 0,0 1 32 0 0,0-1 0 0 0,0 1-32 0 0,26-1-32 0 0,-26 1 64 0 0,0-1-32 0 0,0 1 0 0 0,0-1 32 0 0,0 0-32 0 0,27 1 0 0 0,-27-1 0 0 0,0 1 0 0 0,0-1 64 0 0,0 1-64 0 0,0 26 32 0 0,0-27 0 0 0,0 1 64 0 0,0 25-32 0 0,0-25 64 0 0,0 26-96 0 0,0 0 32 0 0,0-27-32 0 0,0 27 0 0 0,0 0 0 0 0,0 0 0 0 0,0 0-32 0 0,0 0 32 0 0,0 0-64 0 0,0 0 64 0 0,0 0 0 0 0,0 26-32 0 0,0-26 65 0 0,0 26-1 0 0,0-26 64 0 0,0 27 0 0 0,0-1 256 0 0,0 0-96 0 0,-27 1-31 0 0,27-1-129 0 0,0 0 0 0 0,0 1 32 0 0,0-27-32 0 0,-26 26 0 0 0,26-26 0 0 0,0 26-63 0 0,0-26 31 0 0,0 0 0 0 0,0 0 64 0 0,0 0-64 0 0,0 0-96 0 0,0 26 96 0 0,0-26-32 0 0,0 0-32 0 0,0 0 0 0 0,0 0 64 0 0,0 26-32 0 0,26-26-32 0 0,-26 0 0 0 0,0 0 64 0 0,0-26-96 0 0,27 25 0 0 0,-27-25 32 0 0,26 26 1 0 0,-26 0-1 0 0,0-27-32 0 0,27 27 0 0 0,-27 27 32 0 0,0-1 0 0 0,0 0-32 0 0,0 1 64 0 0,0 25-32 0 0,0-25 0 0 0,-27-1 0 0 0,27 27-64 0 0,0-53 64 0 0,-26 26 0 0 0,26-26-32 0 0,0 0 0 0 0,0 0 32 0 0,0 0-32 0 0,0-27 0 0 0,0 1 0 0 0,0 26 0 0 0,0-27 32 0 0,0 27-32 0 0,0-26 0 0 0,0-1 0 0 0,0 27 0 0 0,0-26 32 0 0,0-1-32 0 0,0 0 0 0 0,0 1 0 0 0,0 26 32 0 0,0-27-32 0 0,0 27 0 0 0,0-26 32 0 0,0 26-32 0 0,0-1-32 0 0,-27 1 0 0 0,27 0 32 0 0,0 0-32 0 0,0 0 32 0 0,0 0 0 0 0,-26 0 0 0 0,26 0-32 0 0,0 0 32 0 0,-27-27-64 0 0,27 27 32 0 0,0-26-225 0 0,0-1-127 0 0,0 1 32 0 0,0-27-385 0 0,-26 26-256 0 0,26-26-416 0 0,0 0-833 0 0,0 26-1666 0 0</inkml:trace>
  <inkml:trace contextRef="#ctx0" brushRef="#br1" timeOffset="11">2804 3096 96 0 0,'0'-27'641'0'0,"0"27"127"0"0,0 0 65 0 0,0 0-64 0 0,0 0-96 0 0,0 0-65 0 0,0-26-127 0 0,0 26 127 0 0,0 0 33 0 0,0 0-129 0 0,0 0-127 0 0,0 0-161 0 0,0 0-128 0 0,0 0 0 0 0,0 26 384 0 0,0-26-63 0 0,0 0-65 0 0,0 27-96 0 0,0-1 97 0 0,0 0-129 0 0,0 1-64 0 0,27-1 0 0 0,-27 1-32 0 0,0-1-31 0 0,0 27 63 0 0,0 0-96 0 0,0 0 96 0 0,0 0-96 0 0,0 0 0 0 0,0 0 32 0 0,26 0-32 0 0,-26 0-96 0 0,0 0 32 0 0,27-1 64 0 0,-27 1-64 0 0,0 0 64 0 0,26 0-32 0 0,-26 0 0 0 0,0 0 0 0 0,0 0 0 0 0,26 0 96 0 0,-26 0 193 0 0,0 26-65 0 0,0 1 0 0 0,0-1-96 0 0,0 0-160 0 0,0 1 161 0 0,27-1-1 0 0,-27 0-64 0 0,0 27 96 0 0,0-26-128 0 0,0-1 96 0 0,0 0-128 0 0,0 1 64 0 0,26-1-32 0 0,-26-26 0 0 0,0 26-32 0 0,27-26 65 0 0,-27 27 31 0 0,0-27-128 0 0,0 26 128 0 0,26-26 0 0 0,-26 0 32 0 0,0 0-96 0 0,0 0 96 0 0,0 0-128 0 0,27 0 32 0 0,-27-1 32 0 0,0 1-96 0 0,0 0 65 0 0,0 0-1 0 0,0 27 0 0 0,0-28-32 0 0,0 1-32 0 0,0 0 32 0 0,26 0 32 0 0,-26 0-64 0 0,0 0 32 0 0,0 26-32 0 0,0-26 32 0 0,0 0-32 0 0,0 0 32 0 0,0 0 0 0 0,0 0-32 0 0,0 26 32 0 0,0-26-32 0 0,0 0-32 0 0,0 0 32 0 0,0 0 0 0 0,0 0 32 0 0,0 0-32 0 0,0 0 0 0 0,0 26 0 0 0,0-26 64 0 0,0 0-64 0 0,0 0 0 0 0,0 0 0 0 0,0 0 0 0 0,0 26 32 0 0,0-26-32 0 0,0 0 32 0 0,0 0-32 0 0,0 0 32 0 0,0 0-32 0 0,27-27 0 0 0,-27 27-32 0 0,0 0 32 0 0,0-27 32 0 0,0 27-32 0 0,0-26 0 0 0,0 26 32 0 0,0-27-32 0 0,0 27 0 0 0,0-26 0 0 0,0-1 0 0 0,0 1 0 0 0,0 25 0 0 0,0-25 0 0 0,0-1 32 0 0,0 27-32 0 0,0-26 0 0 0,0-1 32 0 0,0 27-32 0 0,0-26 0 0 0,0 25 0 0 0,0-25 0 0 0,0 26 32 0 0,0 0 0 0 0,0 0-64 0 0,0 0 32 0 0,0 0 32 0 0,0-1-32 0 0,0 28 0 0 0,0-27 0 0 0,0 26 32 0 0,-27-26-32 0 0,27 0 0 0 0,0-27-64 0 0,0 27-64 0 0,0-26-32 0 0,0 26-192 0 0,0 0-225 0 0,27-27-384 0 0,-27 1-256 0 0,0-1-513 0 0,26 0-1537 0 0,1-26-2082 0 0</inkml:trace>
  <inkml:trace contextRef="#ctx0" brushRef="#br1" timeOffset="12">3571 2249 0 0 0,'0'0'801'0'0,"0"0"-65"0"0,0 0-31 0 0,0 0 0 0 0,0 0-257 0 0,0 0-224 0 0,0 0-31 0 0,0 0-33 0 0,0 0 288 0 0,0 26 161 0 0,0-26-193 0 0,0 27-128 0 0,0-1 193 0 0,0-26-33 0 0,0 27-191 0 0,0-1-65 0 0,0 1 0 0 0,0-1 64 0 0,0 27 32 0 0,0-27 33 0 0,27 27-33 0 0,-27 0-96 0 0,0 0-96 0 0,0 0 64 0 0,26 0-63 0 0,-26 0 63 0 0,0 0-96 0 0,27 0 32 0 0,-27 0-32 0 0,0 26-96 0 0,26-52 128 0 0,-26 25-32 0 0,27 1-64 0 0,-27 0 32 0 0,0 0 0 0 0,26-26-32 0 0,-26 26 32 0 0,0 0-32 0 0,27-1 32 0 0,-27 1 64 0 0,0 27 128 0 0,0-27-31 0 0,0 0-1 0 0,0 26-32 0 0,0-26 32 0 0,0 0-32 0 0,0 26 0 0 0,0-26-31 0 0,0 26 95 0 0,0-26-96 0 0,0 27 0 0 0,0-27-32 0 0,0 26 64 0 0,26-26 0 0 0,-26 26 33 0 0,0 1-1 0 0,0-27-96 0 0,0 26 64 0 0,0-26-64 0 0,27 26 32 0 0,-27 1-96 0 0,0-27 32 0 0,0-1 64 0 0,0 28-31 0 0,0-27-1 0 0,0 26 32 0 0,0 1-32 0 0,0-28-32 0 0,0 28 64 0 0,0-27-64 0 0,26 26 32 0 0,-26-26 64 0 0,0 26-96 0 0,0 1 32 0 0,0-27-64 0 0,0 26 33 0 0,0 0-1 0 0,0-26-32 0 0,0 0 0 0 0,27 0 0 0 0,-27 0 0 0 0,0 0 32 0 0,0 0-32 0 0,0 0 0 0 0,0 0 0 0 0,26 26 0 0 0,-26-26-32 0 0,0 0 32 0 0,0 26-64 0 0,0 1 64 0 0,0-27-32 0 0,-26 0 64 0 0,26 26-64 0 0,0-26 0 0 0,0 0 32 0 0,0 0-32 0 0,0 0 32 0 0,0 0 0 0 0,0-1-32 0 0,0 28 0 0 0,0-27 0 0 0,0 0 32 0 0,0 26-32 0 0,0-26 0 0 0,0 0 0 0 0,0 26 0 0 0,0-26 32 0 0,0 0-32 0 0,0 26 32 0 0,26-52-32 0 0,-26 26 0 0 0,0 0 0 0 0,0-27 0 0 0,0 27 0 0 0,26 0 32 0 0,-26 0-32 0 0,0 0 32 0 0,0-27-32 0 0,27 27 0 0 0,-27-26 0 0 0,0-1 0 0 0,0 27 32 0 0,0-26-32 0 0,0-1 32 0 0,0 27 0 0 0,0-27-32 0 0,0 27 0 0 0,0-26-32 0 0,0-1 64 0 0,0-26-32 0 0,0 27 0 0 0,0-27 0 0 0,0 0 0 0 0,0 26 0 0 0,0-26 32 0 0,0 0-32 0 0,0 0 0 0 0,0 0 0 0 0,0 27 0 0 0,0-27-32 0 0,0 0-96 0 0,0 0-416 0 0,0 0-513 0 0,0 0-641 0 0,0 0-672 0 0,0-27-1634 0 0</inkml:trace>
  <inkml:trace contextRef="#ctx0" brushRef="#br1" timeOffset="13">4259 1561 256 0 0,'0'0'545'0'0,"0"26"95"0"0,0-26 65 0 0,0 27 224 0 0,0-1-160 0 0,0 1-129 0 0,27-1-191 0 0,-27 1-97 0 0,26-1-64 0 0,-26 27-64 0 0,0 0 33 0 0,27-27-129 0 0,-27 27 32 0 0,26 0-64 0 0,-26 0 0 0 0,0-26 0 0 0,27 26-32 0 0,-27 0 0 0 0,0-1 65 0 0,0 1-65 0 0,26 0 0 0 0,-26 0 0 0 0,0 0-32 0 0,0-26-64 0 0,27 25 64 0 0,-27 1 0 0 0,0 0 0 0 0,0 0 32 0 0,0 0 128 0 0,0 0 288 0 0,0 0-63 0 0,0 0-97 0 0,0 0-64 0 0,0 0 1 0 0,0 0 31 0 0,0 0 0 0 0,0 26 0 0 0,0-26-31 0 0,0 0 31 0 0,0 0-32 0 0,0-27 33 0 0,0 27-33 0 0,0 0 0 0 0,0 0 32 0 0,0-27-64 0 0,0 27 1 0 0,0 0-33 0 0,0-26 0 0 0,0 26 0 0 0,0-1 32 0 0,0-25 1 0 0,0 26-129 0 0,0-27 32 0 0,0 27 0 0 0,0 0-32 0 0,0 0-96 0 0,0 0 128 0 0,0 0-32 0 0,0 0 64 0 0,0 0 1 0 0,0 0 95 0 0,-27 0-96 0 0,27-1-32 0 0,0 1-96 0 0,0 0 128 0 0,-26 0-32 0 0,26 27 1 0 0,0-27 31 0 0,0 26-128 0 0,0 0 64 0 0,0-26 0 0 0,0 27-64 0 0,-27-28 32 0 0,27 1 0 0 0,0 27 0 0 0,0-27 0 0 0,0 0-96 0 0,0 26 64 0 0,0-26 0 0 0,0 0 32 0 0,0 0-32 0 0,0-27 0 0 0,0 27 0 0 0,0 0-32 0 0,0-27 32 0 0,0 27 0 0 0,0 0 0 0 0,0 0 0 0 0,0-26 1 0 0,0 26-1 0 0,0 0-32 0 0,0-1 32 0 0,0-25-64 0 0,0 26 32 0 0,27-27 0 0 0,-27 27 32 0 0,0 0-32 0 0,0-26 32 0 0,0 25-32 0 0,0 1 0 0 0,0 0 32 0 0,0-26-32 0 0,0 26 32 0 0,26 0-32 0 0,-26 0 32 0 0,0-1-32 0 0,0-25 0 0 0,0 26 0 0 0,0 0 32 0 0,0 0-32 0 0,0 0 32 0 0,0-1-32 0 0,0 1 0 0 0,0 0 32 0 0,0 0-32 0 0,0 0 32 0 0,0 0-32 0 0,0 0-32 0 0,0 0 64 0 0,0 0-32 0 0,0-27 0 0 0,0 27 0 0 0,27 0 32 0 0,-27 0-32 0 0,0 0 0 0 0,26 0 0 0 0,-26-27 0 0 0,0 27 0 0 0,27-26 64 0 0,-27 26-64 0 0,0-27 0 0 0,26 1 0 0 0,-26-27 0 0 0,0 26-64 0 0,0 0 32 0 0,0-26 128 0 0,0 27-64 0 0,0-27-32 0 0,0 26 0 0 0,0 1 64 0 0,0-1-64 0 0,26 1 0 0 0,-26 26-64 0 0,0 0 64 0 0,0-1 0 0 0,27 1-128 0 0,-27 0-225 0 0,26 0-351 0 0,1 0-161 0 0,26 27-608 0 0,-27-28-481 0 0,1 1-481 0 0,26-26-1536 0 0</inkml:trace>
  <inkml:trace contextRef="#ctx0" brushRef="#br0" timeOffset="14">3704 1032 352 0 0,'0'0'897'0'0,"0"0"96"0"0,0 0-224 0 0,0 0 224 0 0,0 0-160 0 0,0 0 95 0 0,0 0-159 0 0,0 0-192 0 0,0 0-129 0 0,0 0 97 0 0,0 0-193 0 0,0 0 96 0 0,0 0-31 0 0,26 0 63 0 0,-26 0-63 0 0,0 0 31 0 0,27 0-64 0 0,-27 0 1 0 0,26 0-1 0 0,-26 0-128 0 0,0 0 65 0 0,27 0-129 0 0,-27 0 64 0 0,0 0-64 0 0,26 0 65 0 0,1 0-97 0 0,-1 0 0 0 0,0 0-32 0 0,-26 0-64 0 0,27 0 32 0 0,-1 0 0 0 0,1 0-32 0 0,-1 0-32 0 0,27 0 32 0 0,-26 0-32 0 0,-1 0 0 0 0,27 0 0 0 0,-27 0 1 0 0,27 0-66 0 0,0 26 66 0 0,-26-26-1 0 0,26 0 0 0 0,0 0-32 0 0,0 0 32 0 0,-1 0 0 0 0,-25 0 0 0 0,26 0 0 0 0,0 0-32 0 0,-27 0 0 0 0,27 0 32 0 0,-26 0-32 0 0,-1 0 0 0 0,0 0 64 0 0,1 0-64 0 0,-1 0 32 0 0,1 0-32 0 0,-1 0 0 0 0,-26-26 32 0 0,27 26-32 0 0,-27 0 0 0 0,0 0-32 0 0,0 0-64 0 0,0 0-96 0 0,0 0-225 0 0,-27 0 33 0 0,1 0-65 0 0,26 0-159 0 0,-27 26-225 0 0,1-26-224 0 0,26 0-577 0 0,0 0-448 0 0,0 0-384 0 0,0 27-1698 0 0</inkml:trace>
  <inkml:trace contextRef="#ctx0" brushRef="#br0" timeOffset="15">3704 1032 64 0 0,'0'0'577'0'0,"0"0"-1"0"0,0 0 1 0 0,0 0 31 0 0,0-27-95 0 0,0 27-1 0 0,0 0-95 0 0,0 0-1 0 0,0 0-32 0 0,-27-26 33 0 0,27 26-1 0 0,0 0-63 0 0,0 0 31 0 0,0 0-96 0 0,0-27-64 0 0,0 27 97 0 0,0 0 31 0 0,0 0-32 0 0,0 0-31 0 0,0 0-33 0 0,0 0 64 0 0,0 0-32 0 0,0 0 1 0 0,0 0-65 0 0,0 0 0 0 0,0 0 128 0 0,0 0-63 0 0,0 0-65 0 0,0 0-64 0 0,0 0-96 0 0,0 0 192 0 0,-26 27-63 0 0,26-27-1 0 0,0 0-32 0 0,-27 26-32 0 0,27-26 64 0 0,-26 27 0 0 0,-1-27-96 0 0,27 26 97 0 0,-26-26-65 0 0,26 27-32 0 0,-26-27 0 0 0,26 26 32 0 0,-27-26 64 0 0,1 27-96 0 0,-1-1 32 0 0,27-26-31 0 0,-26 27 31 0 0,-1-1-64 0 0,-26 0 64 0 0,27-26-32 0 0,-1 27 64 0 0,1-1-192 0 0,0 1 32 0 0,-27-1 32 0 0,26 27 0 0 0,-26-26 64 0 0,0-1 0 0 0,0 1-32 0 0,0-1 32 0 0,1 1-31 0 0,-1-1-33 0 0,0 0 64 0 0,0 1 0 0 0,0-1 64 0 0,0 1-128 0 0,0-1 96 0 0,0 1 0 0 0,0-1 0 0 0,0 1-96 0 0,0-1 96 0 0,0 1-64 0 0,27-1 1 0 0,-27 0-1 0 0,27 27-32 0 0,-1-26 0 0 0,-26-1 0 0 0,27 1-32 0 0,-1-1 32 0 0,1 1 0 0 0,-1-1-32 0 0,1 1-32 0 0,0-1 64 0 0,-27 1-32 0 0,26-1 0 0 0,1 0 64 0 0,-1 27-64 0 0,1-26 32 0 0,-27-1-32 0 0,26 1 0 0 0,1-1 32 0 0,-27 27-32 0 0,27-26 32 0 0,-27-1 0 0 0,0 0-32 0 0,26 27 0 0 0,-26-26 0 0 0,0-1 64 0 0,27 1-32 0 0,0-1 0 0 0,-1 1 64 0 0,1-1-96 0 0,-1 1 32 0 0,1-1-32 0 0,-1-26 32 0 0,1 27 0 0 0,-1-1 64 0 0,1 0-64 0 0,-1 1 32 0 0,-26 26 0 0 0,27-27 1 0 0,-27 1-65 0 0,27-1 64 0 0,-1 1 0 0 0,-26 26 0 0 0,27-27-32 0 0,-1 0 0 0 0,-26 1 0 0 0,27-1 64 0 0,0 1-64 0 0,-1-1 32 0 0,1 1-64 0 0,-1-1 32 0 0,1 1 0 0 0,-1-27 32 0 0,1 53 0 0 0,-1-27-32 0 0,-26 1 32 0 0,27-1 0 0 0,-27 0-32 0 0,27 1 0 0 0,-1 26-32 0 0,-26-27 64 0 0,27 1 1 0 0,-1-1-1 0 0,1 1-64 0 0,-1-1 32 0 0,27 1-32 0 0,-26-27 32 0 0,-1 26-64 0 0,27-26 32 0 0,0 26 0 0 0,-26-26 32 0 0,26 27-32 0 0,0-27 0 0 0,-26 26 0 0 0,26-26 32 0 0,0 0 0 0 0,0 27-32 0 0,-27-27 32 0 0,27 0-32 0 0,0 0 0 0 0,0 0 0 0 0,0 0 32 0 0,0 0-32 0 0,0 0 0 0 0,0 26 0 0 0,0-26 64 0 0,0 0-64 0 0,0 0-64 0 0,0 0 64 0 0,0 0 0 0 0,0 0 0 0 0,0 0 0 0 0,-26 0 0 0 0,26 0 0 0 0,0 27 64 0 0,0-27-64 0 0,0 0-64 0 0,0 0 64 0 0,0 26 0 0 0,0-26 64 0 0,0 0-64 0 0,0 0 32 0 0,0 0-32 0 0,0 27 0 0 0,0-27 0 0 0,0 0-32 0 0,0 0-128 0 0,0 0-225 0 0,0 0-255 0 0,0 0-257 0 0,0 0-512 0 0,0 0-1154 0 0,0 0-1313 0 0,0 0-2113 0 0</inkml:trace>
  <inkml:trace contextRef="#ctx0" brushRef="#br0" timeOffset="16">53 4154 737 0 0,'0'0'608'0'0,"-27"0"161"0"0,27 0 352 0 0,0 0 128 0 0,0 0-128 0 0,0 0-640 0 0,0 0-129 0 0,0 0 161 0 0,0 0 31 0 0,0 0-31 0 0,0 0-65 0 0,0 0 129 0 0,27 0 223 0 0,-1 0 1 0 0,0 0-224 0 0,27 0-65 0 0,0 0-128 0 0,0 0-31 0 0,0 0-97 0 0,26 0 0 0 0,1 0 1 0 0,-1 0-33 0 0,1 0-96 0 0,-1-27-32 0 0,0 27-32 0 0,1 0 0 0 0,-1 0-64 0 0,0 0 32 0 0,1-26 0 0 0,-1 26 64 0 0,1 0-96 0 0,-1-26 32 0 0,-26 26 0 0 0,26 0 0 0 0,-52 0-32 0 0,-1 0 0 0 0,1 0 0 0 0,-27 0 0 0 0,0 0 0 0 0,26 0 0 0 0,-26 0 0 0 0,0 0 0 0 0,0 0-32 0 0,-26 0 32 0 0,26 0-128 0 0,-27 0-320 0 0,1 0-545 0 0,-1 0-961 0 0,27 0-1281 0 0,-26 0-2915 0 0</inkml:trace>
  <inkml:trace contextRef="#ctx0" brushRef="#br0" timeOffset="17">132 4207 320 0 0,'0'26'737'0'0,"0"-26"64"0"0,0 27 160 0 0,0-1-225 0 0,26-26-63 0 0,-26 27-32 0 0,0-1-161 0 0,0 1 33 0 0,0-1-33 0 0,27 0-64 0 0,-27 1-31 0 0,0 26 63 0 0,0-27 1 0 0,0 27 95 0 0,0-26-95 0 0,0 26 31 0 0,0 0-64 0 0,0-27 1 0 0,0 27-65 0 0,26-27-128 0 0,-26 27 33 0 0,0-26 63 0 0,0 26-160 0 0,0-27 32 0 0,0 27-64 0 0,27-27-64 0 0,-27 27 32 0 0,0-26 1 0 0,0-1-97 0 0,0 27 64 0 0,26-26-32 0 0,-26-1 32 0 0,0 1 0 0 0,0 26-32 0 0,0-27 0 0 0,27 27-32 0 0,-27-27 192 0 0,0 27 224 0 0,0 0 33 0 0,0-26-161 0 0,0 26 0 0 0,0-1-63 0 0,0 1 31 0 0,0-26-64 0 0,0 26-32 0 0,0-27-32 0 0,0 27 32 0 0,0 0 129 0 0,0-26-193 0 0,0 25 96 0 0,0-25-32 0 0,0 26-64 0 0,0-27 32 0 0,0 27 0 0 0,0-26-63 0 0,0 26 31 0 0,26-27 0 0 0,-26 27 0 0 0,0 0 0 0 0,0 0 0 0 0,0 0-96 0 0,0 0 64 0 0,0 0 64 0 0,0-1-64 0 0,0 1 32 0 0,0-26 0 0 0,0 26 1 0 0,0 0-1 0 0,0 0-32 0 0,0-1 32 0 0,0 1-32 0 0,0 0 32 0 0,0 0-64 0 0,0 0 32 0 0,0-26-32 0 0,0 26 32 0 0,0-1-64 0 0,-26-25 64 0 0,26 26-64 0 0,0-27 32 0 0,0 27 0 0 0,0 0-64 0 0,0-26 32 0 0,0-1 32 0 0,0 27-32 0 0,0-27 32 0 0,0 1 32 0 0,0 26-32 0 0,0-27-32 0 0,0 1 32 0 0,0-1-32 0 0,0 1 32 0 0,0-1-32 0 0,0 27 32 0 0,0-27-32 0 0,0 27 64 0 0,0 0 1 0 0,0-26-33 0 0,0-1 0 0 0,0 1-32 0 0,0 26-32 0 0,0-27 32 0 0,0 27 32 0 0,0-27 32 0 0,0 27-32 0 0,0-26 0 0 0,0 26 0 0 0,0 0 0 0 0,0 0-32 0 0,0-27 64 0 0,0 27 96 0 0,0 0-160 0 0,0 0 32 0 0,0 0-32 0 0,0 26 32 0 0,0-26 32 0 0,0 0-32 0 0,0 0 32 0 0,0 26-32 0 0,0-26 0 0 0,0 0 0 0 0,0-27 64 0 0,0 27-96 0 0,0-26 0 0 0,0 26 32 0 0,-27 0-32 0 0,27-27 32 0 0,0 27 0 0 0,0 0 1 0 0,0 0-33 0 0,-26 26 32 0 0,26-26-32 0 0,0 27 32 0 0,-27-28 0 0 0,27 28-32 0 0,-26-1 0 0 0,26 1 0 0 0,0-28 0 0 0,-27 28 32 0 0,27-27 0 0 0,0 0 0 0 0,0 0-64 0 0,0-27 32 0 0,0 27 32 0 0,0-27-32 0 0,0 27 0 0 0,0-26 32 0 0,0 26-32 0 0,0-27 64 0 0,0 1-96 0 0,0 26 0 0 0,0-27-32 0 0,0 0 32 0 0,0 1 32 0 0,0-1 0 0 0,0 1 0 0 0,0-1-32 0 0,0-26 32 0 0,0 27 0 0 0,0-1 0 0 0,0 1 0 0 0,0-1 0 0 0,0-26 0 0 0,0 27 32 0 0,0-1-32 0 0,0 27 32 0 0,-26-27-32 0 0,26 1 32 0 0,0-1-32 0 0,-27 1 0 0 0,27-1 32 0 0,-26 1-32 0 0,26-1 32 0 0,0 1-32 0 0,-26-1 0 0 0,26 1 0 0 0,0 25 32 0 0,0-25-32 0 0,-27 26 0 0 0,27-27 0 0 0,0 1 0 0 0,0-1-32 0 0,0 1 32 0 0,0-27 0 0 0,0 26-32 0 0,27 1 32 0 0,-27-27-32 0 0,0 26-32 0 0,0-26-193 0 0,0 0-223 0 0,26 0-417 0 0,-26 0-480 0 0,0 0-577 0 0,26 0-1858 0 0,-26-26-2498 0 0</inkml:trace>
  <inkml:trace contextRef="#ctx0" brushRef="#br0" timeOffset="18">132 11562 320 0 0,'0'-26'961'0'0,"26"26"96"0"0,1 0-64 0 0,-27 0-192 0 0,26 0-96 0 0,1 0-161 0 0,-27 0-63 0 0,26 0-1 0 0,-26 0 65 0 0,27-27-97 0 0,-1 27 0 0 0,-26 0-191 0 0,27 0 159 0 0,-1 0-160 0 0,27 0-32 0 0,-27 0 33 0 0,1 0-65 0 0,-1 0 64 0 0,27 0-96 0 0,-26 0 0 0 0,-1 0-63 0 0,27-26-33 0 0,0 26 64 0 0,0 0-96 0 0,0 0 96 0 0,0 0 64 0 0,0 0 160 0 0,26-27-159 0 0,0 27-33 0 0,-26 0-64 0 0,27 0 0 0 0,-1-26-64 0 0,-26 26 0 0 0,0 0 32 0 0,26 0-64 0 0,-26 0 0 0 0,0-27 0 0 0,0 27 32 0 0,0 0-32 0 0,-27 0 32 0 0,1 0-32 0 0,-1 0 0 0 0,1 0 0 0 0,-1 0 32 0 0,1 0 32 0 0,-27 0-64 0 0,26 0-64 0 0,-26 0 128 0 0,0 0-128 0 0,0 0 32 0 0,0 0-32 0 0,0 0 96 0 0,0 0-32 0 0,0 27-32 0 0,0-27 32 0 0,0 26-641 0 0,0-26-1024 0 0,-26 0-2243 0 0</inkml:trace>
  <inkml:trace contextRef="#ctx0" brushRef="#br1" timeOffset="19">3069 1482 609 0 0,'0'0'832'0'0,"0"0"33"0"0,0 0 128 0 0,0 0-288 0 0,0 0-97 0 0,0 0-159 0 0,26 0 63 0 0,-26 0-95 0 0,0-27-1 0 0,27 27-96 0 0,-27 0 1 0 0,26 0-33 0 0,-26 0 192 0 0,27 0-95 0 0,-1 0-97 0 0,-26 0-32 0 0,27 0 1 0 0,-1 0-1 0 0,27 0-64 0 0,-27 0 0 0 0,1 27-32 0 0,26-27-64 0 0,0 0 0 0 0,0 0-31 0 0,-1 0-65 0 0,1 0 64 0 0,0 0-32 0 0,0 0 0 0 0,0 0 0 0 0,0 0-32 0 0,-26 0-32 0 0,-1 0-193 0 0,0 0-1024 0 0,-26 26-2530 0 0</inkml:trace>
  <inkml:trace contextRef="#ctx0" brushRef="#br1" timeOffset="20">2143 2117 352 0 0,'0'0'705'0'0,"0"0"-64"0"0,26 0 223 0 0,-26 0 193 0 0,27 0-64 0 0,-27 0-128 0 0,26 0-160 0 0,27 0 96 0 0,-27 0-161 0 0,27 0-31 0 0,0 0-97 0 0,0 0-63 0 0,0-27-1 0 0,0 27-31 0 0,26 0-129 0 0,-26 0-64 0 0,27 0-96 0 0,-1 0-64 0 0,-26 0 32 0 0,26 0-64 0 0,-26 0 0 0 0,27 0 0 0 0,-27 0-32 0 0,0 0 0 0 0,-1 27-64 0 0,1-27-160 0 0,-26 0-609 0 0,-1 26-544 0 0,27 1-1762 0 0</inkml:trace>
  <inkml:trace contextRef="#ctx0" brushRef="#br1" timeOffset="21">1614 2857 2146 0 0,'0'-26'1121'0'0,"0"26"0"0"0,0 0-96 0 0,0 0 0 0 0,0 0-64 0 0,0 0-320 0 0,26 0 31 0 0,0 0-31 0 0,1 0-161 0 0,26 0 33 0 0,0 0-1 0 0,0 0 1 0 0,26 0-97 0 0,-26 0-128 0 0,26 0 33 0 0,1 0-129 0 0,-1 0-64 0 0,0 0-96 0 0,1 0 64 0 0,-27 26-64 0 0,26-26 0 0 0,-26 0 0 0 0,26 27-64 0 0,-26-27-128 0 0,0 26-449 0 0,0-26-768 0 0,-26 27-1570 0 0,-1-1-3202 0 0</inkml:trace>
  <inkml:trace contextRef="#ctx0" brushRef="#br1" timeOffset="22">952 3334 1089 0 0,'0'0'833'0'0,"0"-27"224"0"0,0 27-64 0 0,0 0-64 0 0,0 0 32 0 0,0 0-129 0 0,0 0-191 0 0,0 0-65 0 0,0-26-31 0 0,27 26 0 0 0,-1 0 31 0 0,-26 0-128 0 0,53 0 1 0 0,-27 0-1 0 0,27 0-127 0 0,0 0 63 0 0,0 0-160 0 0,27 0-32 0 0,-1 26-96 0 0,0-26 65 0 0,27 27-65 0 0,0-27-32 0 0,-27 26-32 0 0,27-26-64 0 0,-26 27-32 0 0,-1-1-257 0 0,-26-26-415 0 0,0 27-129 0 0,0-1-1121 0 0,0-26-3523 0 0</inkml:trace>
  <inkml:trace contextRef="#ctx0" brushRef="#br1" timeOffset="23">317 5212 673 0 0,'0'0'1281'0'0,"0"0"-320"0"0,0 0 64 0 0,0 0-128 0 0,0 0-1 0 0,0 0-63 0 0,0 0-96 0 0,0 0-353 0 0,0 0-127 0 0,27 0 95 0 0,-1 0 0 0 0,0-26-96 0 0,27 26 65 0 0,0 0 31 0 0,0 0 0 0 0,0 0-63 0 0,0 0-129 0 0,0 0-32 0 0,26 0-32 0 0,-26-27-32 0 0,27 27-32 0 0,-27 0 0 0 0,-1 0-64 0 0,1-26 32 0 0,-26 26 32 0 0,26 0-192 0 0,-27 0-417 0 0,27 0-1152 0 0,-26 0-2467 0 0</inkml:trace>
  <inkml:trace contextRef="#ctx0" brushRef="#br1" timeOffset="24">344 6059 320 0 0,'0'0'1602'0'0,"0"0"-769"0"0,0 0 224 0 0,0 0 96 0 0,0 0 32 0 0,0 0-256 0 0,0 0-225 0 0,26 0-95 0 0,27 0 32 0 0,-27-27 31 0 0,27 27 129 0 0,27 0-192 0 0,-27-26-97 0 0,26 26-64 0 0,0-26-31 0 0,1 26-129 0 0,-1 0-32 0 0,0-27-96 0 0,-26 27-63 0 0,27 0-1 0 0,-1-26-64 0 0,1 26-64 0 0,-1 0 32 0 0,0-27 32 0 0,1 27-64 0 0,-27 0-128 0 0,-1 0-193 0 0,-25 0-1120 0 0,-1 0-1602 0 0,1 27-2402 0 0</inkml:trace>
  <inkml:trace contextRef="#ctx0" brushRef="#br1" timeOffset="25">476 6906 865 0 0,'0'0'608'0'0,"-27"0"-63"0"0,27 0 128 0 0,-26 0 159 0 0,26 0 65 0 0,0 0-256 0 0,-27 0 31 0 0,27 0 33 0 0,0 0-32 0 0,0 0-33 0 0,0 0-127 0 0,0 0-193 0 0,0 0-64 0 0,0 0 1 0 0,27 0-1 0 0,-1 0 224 0 0,1 0-95 0 0,26-27-33 0 0,0 27 32 0 0,0 0-95 0 0,26 0 95 0 0,-26 0-160 0 0,26 0 0 0 0,1 0-160 0 0,-1 0 33 0 0,0 0-33 0 0,1 0-32 0 0,-1 0 0 0 0,-26 0 0 0 0,26 0-32 0 0,-26 0 0 0 0,0 0-32 0 0,-26 0-96 0 0,26 0-385 0 0,-27 0-800 0 0,1 27-2018 0 0,-1-1-3748 0 0</inkml:trace>
  <inkml:trace contextRef="#ctx0" brushRef="#br1" timeOffset="26">396 8096 96 0 0,'0'0'1217'0'0,"0"0"-352"0"0,0-26 320 0 0,0 26 0 0 0,0 0-32 0 0,0 0-192 0 0,0 0-64 0 0,0 0-96 0 0,0 0-225 0 0,0 0-63 0 0,0 0-161 0 0,27 0 65 0 0,-27 0 63 0 0,26 0 1 0 0,27 0-33 0 0,-26 0-96 0 0,-1 0-31 0 0,27 0-97 0 0,0 0 0 0 0,-26 0-32 0 0,25 0 32 0 0,28 0-63 0 0,-27 0-33 0 0,0 0-32 0 0,26 0-64 0 0,-26 26 0 0 0,0-26 0 0 0,26 0-32 0 0,1 0 32 0 0,-1 27-32 0 0,-26-27 64 0 0,26 0-64 0 0,-26 0-96 0 0,0 26-160 0 0,0-26-673 0 0,-27 27-1025 0 0,1-27-2146 0 0</inkml:trace>
  <inkml:trace contextRef="#ctx0" brushRef="#br1" timeOffset="27">370 9207 865 0 0,'0'0'737'0'0,"0"0"31"0"0,0 0 225 0 0,0-26 32 0 0,0 26-256 0 0,0 0 0 0 0,0 0 31 0 0,0 0 65 0 0,0 0-128 0 0,0-26-129 0 0,0 26-191 0 0,26 0 31 0 0,-26 0 1 0 0,27 0-65 0 0,-1 0 0 0 0,1 0 1 0 0,-1 0-97 0 0,27 0 96 0 0,0 0-159 0 0,0 0-33 0 0,0 0-64 0 0,0 0 0 0 0,26 0 32 0 0,1-27-96 0 0,-27 27 32 0 0,26-26-64 0 0,0 26 0 0 0,1-27 0 0 0,-1 27 0 0 0,0-26-32 0 0,-26 26 0 0 0,27-27 0 0 0,-27 27-96 0 0,0 0-288 0 0,-1 0-321 0 0,-25 0-640 0 0,-1 0-1057 0 0,-26 0-1346 0 0</inkml:trace>
  <inkml:trace contextRef="#ctx0" brushRef="#br1" timeOffset="28">185 10398 801 0 0,'0'0'1057'0'0,"0"-26"64"0"0,0 26-64 0 0,0 0-224 0 0,0 0-257 0 0,26 0 97 0 0,-26 0-129 0 0,27 0-95 0 0,-1 0 31 0 0,1 0-63 0 0,-1 0 31 0 0,27 0-192 0 0,0 0 97 0 0,0 0-65 0 0,0 0-96 0 0,26 0-64 0 0,1 0 0 0 0,-1 0-96 0 0,0 0 96 0 0,27 0-31 0 0,0-27 31 0 0,0 27-32 0 0,26 0 32 0 0,-26 0-96 0 0,26-26 32 0 0,-26 26-64 0 0,-27 0 0 0 0,1 0-32 0 0,-27 0-32 0 0,0 0-224 0 0,-27 0-545 0 0,-26 0-1057 0 0,27 26-1922 0 0</inkml:trace>
  <inkml:trace contextRef="#ctx0" brushRef="#br1" timeOffset="29">370 4101 224 0 0,'0'0'481'0'0,"0"0"31"0"0,0 0-127 0 0,0 0 63 0 0,0 0 0 0 0,0 0-31 0 0,0-26-65 0 0,0 26-32 0 0,0 0 33 0 0,0 0-65 0 0,0 0 32 0 0,0 0-31 0 0,0 0-65 0 0,0 0 32 0 0,0-27 64 0 0,0 27-127 0 0,0 0 31 0 0,0 0-96 0 0,26 0-64 0 0,-26-26 32 0 0,0 26-32 0 0,0 0-32 0 0,27 0 0 0 0,-27-27 32 0 0,26 27-64 0 0,-26-26 64 0 0,0 26-32 0 0,27 0-32 0 0,-27-27 96 0 0,26 27 32 0 0,-26-26 1 0 0,0 26-1 0 0,27 0-64 0 0,-27 0 32 0 0,26-27-32 0 0,-26 27 32 0 0,0 0 0 0 0,27-26-32 0 0,-27 26-64 0 0,0 0 96 0 0,26-27-96 0 0,-26 27 32 0 0,27-26 0 0 0,-27 26 0 0 0,26-27 0 0 0,-26 27 0 0 0,27-26 32 0 0,-27 26 33 0 0,26-26-1 0 0,-26 26 32 0 0,26-27 0 0 0,-26 27 0 0 0,0-26-32 0 0,27 26 32 0 0,-27-27-32 0 0,26 27 0 0 0,-26-26-96 0 0,27 26 32 0 0,-1-27 65 0 0,-26 27-65 0 0,27-26 0 0 0,-1-1 0 0 0,-26 27 0 0 0,27-26-32 0 0,-27 26 32 0 0,26-27 0 0 0,-26 27-32 0 0,27-26 32 0 0,-1 26 0 0 0,0-26 0 0 0,-26 26 32 0 0,27-27-64 0 0,-1 1 64 0 0,1 26 0 0 0,-27-27-32 0 0,26 1 32 0 0,1 26 0 0 0,-1-27-32 0 0,1 1 32 0 0,-27 26-32 0 0,26-27 64 0 0,1 1-32 0 0,-27 26 33 0 0,26-27 31 0 0,-26 27-64 0 0,27-26 64 0 0,-27 26 0 0 0,26-27-64 0 0,0 27 0 0 0,-26-26 0 0 0,27 26-32 0 0,-1-26-32 0 0,1-1 32 0 0,-27 27 64 0 0,26-26-64 0 0,1-1 32 0 0,-1 1-64 0 0,1 26 64 0 0,-1-27-32 0 0,1 1 0 0 0,-1-1 33 0 0,-26 27-65 0 0,26-26 32 0 0,1 26 0 0 0,-1-27-32 0 0,1 27 0 0 0,-27-26 32 0 0,26 0 32 0 0,1 26-32 0 0,-1-27-64 0 0,-26 27 64 0 0,27-26-32 0 0,26-1 0 0 0,-27 27 32 0 0,1-26-32 0 0,-1-1 0 0 0,0 1 0 0 0,1 26 0 0 0,-1-27 0 0 0,1 1 0 0 0,-1 26 32 0 0,1-27-32 0 0,-27 27 0 0 0,26-26 0 0 0,-26-1 0 0 0,27 27 32 0 0,-1-26-32 0 0,-26 26 0 0 0,27-26 0 0 0,-1-1 0 0 0,0 1 0 0 0,1-1 0 0 0,-1 1 32 0 0,1 26-32 0 0,-1-27 0 0 0,1 1 0 0 0,-27 26 0 0 0,26-27 32 0 0,1 1-32 0 0,-27 26 0 0 0,26-27 0 0 0,-26 1 0 0 0,27 26 0 0 0,-27-26 0 0 0,0 26 0 0 0,26-27 32 0 0,1 1-32 0 0,-1-1 0 0 0,0 27 0 0 0,1-53-32 0 0,-1 53 64 0 0,27-26-64 0 0,-26-1 32 0 0,-1 1 0 0 0,1-1 0 0 0,-1 27 0 0 0,1-26 0 0 0,-1-1 0 0 0,0 27 0 0 0,1-26 0 0 0,-1 26 0 0 0,1-26 0 0 0,-1-1 0 0 0,1 27 32 0 0,-1-26-32 0 0,1-1 0 0 0,-1 27 0 0 0,27-26 0 0 0,-53-1 0 0 0,27 27 0 0 0,25-26 0 0 0,-52 26 32 0 0,27-27-32 0 0,-27 27 0 0 0,0 0 64 0 0,26-26-64 0 0,-26 26 0 0 0,0 0 0 0 0,0 0 0 0 0,0-27 0 0 0,0 27 0 0 0,27 0 0 0 0,-27 0 0 0 0,26-26 0 0 0,-26 26 0 0 0,27-26 0 0 0,-1 26 0 0 0,1-27 0 0 0,-27 27 0 0 0,26-26 0 0 0,1 26 0 0 0,-1-27 0 0 0,0 27 0 0 0,1-26 0 0 0,-1 26 0 0 0,1-27 0 0 0,-27 27 0 0 0,26-26 0 0 0,1-1 0 0 0,-27 27 0 0 0,26-26 0 0 0,1-1 0 0 0,-1 1 0 0 0,1 26 0 0 0,-1-27 0 0 0,-26 27-96 0 0,27 0 256 0 0,-27-26 0 0 0,0 26-96 0 0,0 0 0 0 0,0 0-32 0 0,0-26-32 0 0,0 26 0 0 0,0 0 0 0 0,0-27 0 0 0,0 27 0 0 0,0 0 0 0 0,26-26-32 0 0,-26 26 32 0 0,0-27 0 0 0,0 27-32 0 0,26 0 32 0 0,-26-26-32 0 0,27 26 0 0 0,-27-27 0 0 0,26 27-128 0 0,-26 0-288 0 0,27 0-161 0 0,-27 0-96 0 0,0 0-95 0 0,0 0-65 0 0,0 0-64 0 0,0 0-192 0 0,0 0-545 0 0,0 0-832 0 0</inkml:trace>
  <inkml:trace contextRef="#ctx0" brushRef="#br1" timeOffset="30">1058 4022 320 0 0,'0'0'609'0'0,"26"-27"-1"0"0,-26 27-31 0 0,27-26 128 0 0,-27-1-33 0 0,26 27-95 0 0,1-26-97 0 0,-27-1-63 0 0,26 27-1 0 0,-26-26-64 0 0,27 26-31 0 0,-1-27-129 0 0,-26 1 32 0 0,27 26-32 0 0,-27-27-128 0 0,0 27 97 0 0,26-26-129 0 0,-26 26 64 0 0,27-26 0 0 0,-1-1-64 0 0,0 1 96 0 0,-26-1-64 0 0,27 27 0 0 0,-1-26 64 0 0,1-1-96 0 0,-1 1 128 0 0,1-1-32 0 0,-1 27 1 0 0,1-26-97 0 0,-1-1 64 0 0,27 1-32 0 0,-27 0-32 0 0,1-1 0 0 0,-1 27 0 0 0,1-26-32 0 0,26-1 32 0 0,-27 1 0 0 0,1-1-32 0 0,-1 1 32 0 0,1 26 0 0 0,-1-27-32 0 0,1 1 64 0 0,-27 26-64 0 0,26-27 0 0 0,0 27 0 0 0,-26-26 0 0 0,27 26 0 0 0,-27 0 32 0 0,26-27-64 0 0,-26 27 32 0 0,27-26 0 0 0,-27 26 0 0 0,26-26 0 0 0,1-1 0 0 0,-1 27 32 0 0,1-26-32 0 0,-1-1 0 0 0,1 1 0 0 0,-1 26 0 0 0,0-27 64 0 0,1 1-64 0 0,-1-1 32 0 0,-26 1-32 0 0,27 26 0 0 0,-1-27 0 0 0,-26 1 32 0 0,27 0-64 0 0,-1-1 64 0 0,1 27-32 0 0,-1-26 32 0 0,-26-1-32 0 0,27 27 32 0 0,-1-26-32 0 0,1-1 32 0 0,-27 27-32 0 0,26-26 0 0 0,-26-1 0 0 0,26 27 32 0 0,-26-26 0 0 0,27 26-32 0 0,-1-27 0 0 0,-26 1 32 0 0,27-1-32 0 0,-1 27 0 0 0,-26-26 0 0 0,27 0 32 0 0,-27 26-32 0 0,26-27 32 0 0,-26 1-32 0 0,27 26 32 0 0,-27-27 0 0 0,26 27-32 0 0,-26-26-32 0 0,0 26 32 0 0,27-27 0 0 0,-27 27 32 0 0,0-26-32 0 0,26 26 0 0 0,0-27 0 0 0,-26 1 0 0 0,27-1 0 0 0,-1 1 0 0 0,1 0 0 0 0,-1 26 0 0 0,-26-27 0 0 0,27 1 0 0 0,-1 26 0 0 0,-26-27 65 0 0,27 1-65 0 0,-27 26 0 0 0,26-27 0 0 0,1 1 0 0 0,-27 26 0 0 0,26-27 0 0 0,1 1 0 0 0,-1 26 0 0 0,0-27 0 0 0,1 1 0 0 0,-27-1 0 0 0,26 1 0 0 0,1 26 0 0 0,-1-26 0 0 0,-26-1 32 0 0,27 27-32 0 0,-27-26 0 0 0,26 26 0 0 0,-26-27 32 0 0,27 27-32 0 0,-27 0 0 0 0,26-26 32 0 0,-26-1-32 0 0,27 27 0 0 0,-1-26-32 0 0,-26-1 32 0 0,26 27 32 0 0,1-26-32 0 0,-1 26 0 0 0,1-27 0 0 0,-1 27 0 0 0,-26-26 0 0 0,27 26 0 0 0,-27-26 0 0 0,26 26 0 0 0,1-27 0 0 0,-1 27 0 0 0,-26-26 0 0 0,27 26 32 0 0,-1-27-32 0 0,1 27 0 0 0,-1-26 0 0 0,-26-1 32 0 0,26 27-32 0 0,1-26 0 0 0,-27 26 32 0 0,26-27 32 0 0,-26 27-32 0 0,0 0 32 0 0,0-26-32 0 0,0 26 96 0 0,27 0-64 0 0,-27 0-32 0 0,0 0 0 0 0,0-27 0 0 0,26 27 0 0 0,-26-26 0 0 0,27 26 0 0 0,-1-27-64 0 0,1 1 256 0 0,-27 0-127 0 0,26 26-33 0 0,1-27 0 0 0,-1 27 0 0 0,-26-26-32 0 0,26 26-64 0 0,-26-27 64 0 0,27 27 32 0 0,-27 0-32 0 0,0-26 32 0 0,26 26 0 0 0,-26 0 32 0 0,0 0 32 0 0,0 0 0 0 0,0 0 0 0 0,27-27 33 0 0,-27 27-97 0 0,0 0 64 0 0,0 0-96 0 0,0 0-64 0 0,0 0 32 0 0,0 0-32 0 0,0 0-32 0 0,0 0 64 0 0,0 0-32 0 0,0 27 0 0 0,0-27-129 0 0,0 26-960 0 0,0 1-2370 0 0</inkml:trace>
  <inkml:trace contextRef="#ctx0" brushRef="#br1" timeOffset="31">502 4260 96 0 0,'0'0'961'0'0,"0"0"-384"0"0,0 0-65 0 0,0 0-96 0 0,0 0-127 0 0,0 0 95 0 0,0 0 64 0 0,0 0 33 0 0,0 0-97 0 0,0 0-95 0 0,0 26 159 0 0,0-26 32 0 0,0 27-63 0 0,0-27 31 0 0,0 26-159 0 0,0-26-33 0 0,0 27 96 0 0,0-27-128 0 0,0 26-31 0 0,27 0-1 0 0,-27-26-32 0 0,0 27 0 0 0,0-1-64 0 0,0 1 32 0 0,0-1-32 0 0,0 1 0 0 0,0-1 33 0 0,0 1-1 0 0,0-1 0 0 0,0 1-32 0 0,26-1 0 0 0,-26 1 0 0 0,0-1-32 0 0,0 0 0 0 0,0 1-32 0 0,0-27 0 0 0,0 26 32 0 0,0 1-32 0 0,27-1-32 0 0,-27-26-32 0 0,0 27 32 0 0,0-1 32 0 0,0 1 32 0 0,26-1-64 0 0,-26 1 32 0 0,0-1-32 0 0,0 0 32 0 0,0-26-32 0 0,0 27 32 0 0,0-1-32 0 0,27 1 32 0 0,-27-1-32 0 0,0 1 0 0 0,0-27 33 0 0,0 26-33 0 0,0 1 0 0 0,0-1 0 0 0,0-26 0 0 0,0 27 32 0 0,0-27-64 0 0,26 26 64 0 0,-26 1-32 0 0,0-27 0 0 0,0 26 0 0 0,0 0 0 0 0,0-26 0 0 0,27 27 0 0 0,-27-27 32 0 0,0 26-32 0 0,0 1 0 0 0,0-27 32 0 0,0 26-64 0 0,0-26 32 0 0,0 27 32 0 0,0-1-32 0 0,0 1 0 0 0,0-1 32 0 0,0-26-64 0 0,26 27 64 0 0,-26-1-32 0 0,0 0 32 0 0,0 1-32 0 0,0-1 32 0 0,0 1-32 0 0,0-1 0 0 0,0 1 0 0 0,0-1 32 0 0,0 1 32 0 0,0-1 0 0 0,0 1 32 0 0,0-1 64 0 0,0 1-64 0 0,0-1 96 0 0,0 0-96 0 0,0-26 1 0 0,0 27-33 0 0,0-27 32 0 0,0 26 0 0 0,0 1 0 0 0,0-1 32 0 0,0-26-128 0 0,0 27 64 0 0,26-1 96 0 0,-26 1-64 0 0,0-1 32 0 0,0-26-31 0 0,0 27 63 0 0,0-1-64 0 0,0 0-32 0 0,0 1 32 0 0,0-1 192 0 0,0 1-96 0 0,0-1-31 0 0,0 1-1 0 0,0-1 64 0 0,0 1-32 0 0,0-1-96 0 0,0 1 64 0 0,0-1-32 0 0,0 1-64 0 0,0-1 1 0 0,0 0-33 0 0,0 1 32 0 0,0-1 0 0 0,0 27 64 0 0,0-26-64 0 0,0-1 0 0 0,27 1 0 0 0,-27-27 64 0 0,0 26-32 0 0,0 1 0 0 0,0-1-32 0 0,0 0 32 0 0,0 1-64 0 0,0-27 33 0 0,0 26-33 0 0,0 1 0 0 0,0-1 32 0 0,0 1-32 0 0,0-1-32 0 0,0 1 32 0 0,0-1 0 0 0,0 27-64 0 0,0-53 64 0 0,0 27 32 0 0,0-1 0 0 0,0 0-64 0 0,0 27 64 0 0,0-26 0 0 0,0-1 64 0 0,0 1-32 0 0,0-1 96 0 0,0 1 1 0 0,0-1-193 0 0,-27 1 128 0 0,27-1-64 0 0,0 0 0 0 0,0 1 64 0 0,0-1-64 0 0,0 1-64 0 0,0-1 0 0 0,0 1 0 0 0,0-1 32 0 0,0 1 32 0 0,0-1-64 0 0,0 1 64 0 0,0-1-64 0 0,0 1 32 0 0,0 25-32 0 0,0-25 64 0 0,0 26 0 0 0,0 0 0 0 0,0-27-32 0 0,0 27 0 0 0,0 0 32 0 0,0 0 33 0 0,-26 0-1 0 0,26 0 0 0 0,0 0 96 0 0,0-27-128 0 0,0 1 32 0 0,0 26-32 0 0,0-27 0 0 0,0 0-96 0 0,0 1 32 0 0,0 26 32 0 0,0-27 0 0 0,0 1 32 0 0,0-1-32 0 0,0 27 32 0 0,0-26-64 0 0,0 25 32 0 0,0-25-32 0 0,0-1 32 0 0,0 1 0 0 0,0 26-32 0 0,0 0 65 0 0,-26 0-33 0 0,-1 0 64 0 0,27-1 32 0 0,-26 1-64 0 0,26 0 96 0 0,0 0-96 0 0,-27 0 32 0 0,27 0-32 0 0,0-27-32 0 0,0 27 32 0 0,0-26 0 0 0,-26 26-32 0 0,26-27 0 0 0,0 1-64 0 0,0-1 64 0 0,0 1-32 0 0,0-1 0 0 0,0 1-32 0 0,26-1 64 0 0,-26 0-32 0 0,0 1 0 0 0,0-1 0 0 0,0 1 0 0 0,0-1-32 0 0,0 1 64 0 0,0-1-32 0 0,0 27 64 0 0,0 0-31 0 0,0-27-1 0 0,0 27 0 0 0,0-26-32 0 0,0-1 32 0 0,0 27-32 0 0,0-26-32 0 0,0-1 64 0 0,0 1 0 0 0,0 26 0 0 0,0-27 0 0 0,0 0-32 0 0,0 1 0 0 0,0 26 0 0 0,0-27 0 0 0,0 1 32 0 0,0-1 32 0 0,0 1-128 0 0,0-1 0 0 0,0 1 32 0 0,0-1 0 0 0,0 0 32 0 0,0 27 0 0 0,0-26-32 0 0,0 26 64 0 0,0-27-32 0 0,0 27 0 0 0,0-26 0 0 0,0-1 0 0 0,0 1 0 0 0,0-1 0 0 0,0 0 0 0 0,0 1 0 0 0,0-1 0 0 0,0 1 0 0 0,0 26 0 0 0,0-27 32 0 0,0 1-32 0 0,0 26 0 0 0,0-27 0 0 0,0 0-32 0 0,0 27 32 0 0,0-26-32 0 0,0 26 0 0 0,0-27-97 0 0,0 27-95 0 0,0-26-224 0 0,0-1-65 0 0,0 1-319 0 0,27-1-610 0 0,-27-26-1601 0 0,26 0-1473 0 0</inkml:trace>
  <inkml:trace contextRef="#ctx0" brushRef="#br1" timeOffset="32">952 4154 96 0 0,'0'0'288'0'0,"0"0"65"0"0,0 0-225 0 0,0 0 64 0 0,0 0-64 0 0,0 0-64 0 0,0 0-32 0 0,0 0 0 0 0,0 0 32 0 0,0 0 32 0 0,0 0 0 0 0,0 0 65 0 0,0 0 159 0 0,0 0 160 0 0,0 0 193 0 0,0 0 64 0 0,0 0-97 0 0,0 0-63 0 0,0 0 31 0 0,0 0-95 0 0,0 0-97 0 0,0 0-63 0 0,0 0-65 0 0,0 0-64 0 0,0 0-64 0 0,0 0-64 0 0,0 0-32 0 0,0 0 65 0 0,0 26 191 0 0,0-26 0 0 0,0 0-64 0 0,0 0-31 0 0,0 27-33 0 0,0-27 96 0 0,0 26-96 0 0,0 1 65 0 0,0-27-97 0 0,0 26 0 0 0,0 1-32 0 0,0-1-32 0 0,0 1 0 0 0,0-1-64 0 0,0 0 96 0 0,0 27-64 0 0,0-26-32 0 0,0-1 32 0 0,0 27 0 0 0,0-26-31 0 0,0 26 31 0 0,0-27-96 0 0,27 27 96 0 0,-27-27 32 0 0,0 1-64 0 0,0 26 0 0 0,0-27 0 0 0,0 1 32 0 0,0-1-32 0 0,26 1 32 0 0,-26-1 0 0 0,0 1-64 0 0,0-1 0 0 0,0 0 64 0 0,0 1-32 0 0,0-1 32 0 0,0 1-32 0 0,26-27 0 0 0,-26 26 32 0 0,0 1 0 0 0,0-1 0 0 0,0 1-64 0 0,0-1 32 0 0,0-26 32 0 0,27 27-31 0 0,-27-1-1 0 0,0 1 0 0 0,0-1 32 0 0,0 0-32 0 0,0 1 0 0 0,0-27 0 0 0,0 26-32 0 0,0 1 32 0 0,0-27 0 0 0,26 26-32 0 0,-26-26 32 0 0,0 27 64 0 0,0-1 0 0 0,0-26-64 0 0,0 27 96 0 0,0-27-64 0 0,0 26 0 0 0,0 1-64 0 0,0-27 64 0 0,0 26 0 0 0,0 0 0 0 0,0 1 33 0 0,0-1-97 0 0,0 1 160 0 0,0-1-128 0 0,0 27 128 0 0,0-26-32 0 0,0-1 0 0 0,0 1 64 0 0,0 26 0 0 0,0-27-127 0 0,0 0 63 0 0,0 1-64 0 0,0-1 32 0 0,0 1 0 0 0,0-27-64 0 0,0 26-32 0 0,0 1 96 0 0,0-1 0 0 0,0 1 32 0 0,0-27-32 0 0,0 26 64 0 0,0 1-31 0 0,0-1-1 0 0,0 0-64 0 0,0 1 96 0 0,0-27-96 0 0,0 26 0 0 0,0 1 0 0 0,0-1-32 0 0,0 1 0 0 0,0-1 0 0 0,0 1 0 0 0,0-1 32 0 0,0 1-32 0 0,0-1 0 0 0,0 1-32 0 0,0-1 0 0 0,0 0 0 0 0,0 1-32 0 0,0 26 96 0 0,0-27 0 0 0,0 1-64 0 0,0-1 32 0 0,0 27-32 0 0,0-26 33 0 0,0-1-1 0 0,0 0 0 0 0,0 27-64 0 0,0-26 32 0 0,0 26 32 0 0,0 0 0 0 0,0-27 0 0 0,0 27 0 0 0,0 0 32 0 0,0 0-32 0 0,0-27 0 0 0,0 27 96 0 0,0 0-96 0 0,0-26 32 0 0,0 26-64 0 0,0-1 64 0 0,0-25 0 0 0,0 26-64 0 0,0 0 64 0 0,0-27 0 0 0,0 27-32 0 0,0 0 32 0 0,0-26-32 0 0,0 25 0 0 0,0 1-64 0 0,0 0 64 0 0,0 0 0 0 0,0 0 0 0 0,0 0 0 0 0,0-27 1 0 0,0 27-1 0 0,0 0 0 0 0,0-26-32 0 0,0-1 0 0 0,0 27 0 0 0,0-26 32 0 0,0-1-32 0 0,0 27 32 0 0,0-27 32 0 0,0 27-32 0 0,0-26 64 0 0,0 26-160 0 0,0-27 128 0 0,0 27 0 0 0,0-26-32 0 0,-26 25 0 0 0,26-25-32 0 0,0 26 0 0 0,0-27 64 0 0,0 1-64 0 0,0-1 0 0 0,0 1 0 0 0,26-1 0 0 0,-26 27 0 0 0,0-26 0 0 0,0-1 0 0 0,0 0 0 0 0,0 1 32 0 0,0-1-32 0 0,0 27 32 0 0,0-26-32 0 0,0 26 32 0 0,0-27-32 0 0,0 1 0 0 0,0 25 32 0 0,0-25-32 0 0,0-1-32 0 0,0 1 32 0 0,0-1 32 0 0,0 27-64 0 0,0-26 32 0 0,0-1 32 0 0,0 1-32 0 0,0 26 0 0 0,0-27 32 0 0,0 0-32 0 0,0 27 0 0 0,0-26 0 0 0,0 26 0 0 0,0-27 32 0 0,27 27-32 0 0,-27 0 0 0 0,0-27 32 0 0,0 27-32 0 0,0 0 0 0 0,0 0 0 0 0,0-26 0 0 0,0 26 0 0 0,0-27-32 0 0,0 27 64 0 0,0-27-32 0 0,0 27-32 0 0,0-26 32 0 0,0 26 32 0 0,0-27 32 0 0,0 1-160 0 0,0 26 96 0 0,0-53-32 0 0,0 26 0 0 0,0 0 0 0 0,0 1 32 0 0,0-1 0 0 0,0-26 0 0 0,0 27 0 0 0,0-1 0 0 0,0-26 0 0 0,0 27 0 0 0,0-27 0 0 0,0 26 32 0 0,0 1-32 0 0,0-1-32 0 0,0-26 64 0 0,0 27 0 0 0,0 26-32 0 0,0-27 0 0 0,0 0 0 0 0,0 27 64 0 0,0-26-64 0 0,0-1 0 0 0,0 1 0 0 0,0-27-32 0 0,0 26 64 0 0,0 1-64 0 0,0-27 32 0 0,0 26 32 0 0,0 1 0 0 0,0-27 64 0 0,0 26-32 0 0,0 0-64 0 0,0-26 32 0 0,0 27 0 0 0,0-27 33 0 0,0 0-33 0 0,0 0 0 0 0,0 0 0 0 0,0 0-32 0 0,0 0 0 0 0,0 0 0 0 0,0 0-32 0 0,0 0-65 0 0,0 0-511 0 0,0 0-833 0 0,0-27-1026 0 0,0 1-1440 0 0,0 0-3973 0 0</inkml:trace>
  <inkml:trace contextRef="#ctx0" brushRef="#br0" timeOffset="33">4286 185 1954 0 0,'0'-26'1409'0'0,"0"26"-32"0"0,0 0-287 0 0,0 0 159 0 0,0-27-64 0 0,0 27-256 0 0,0 0-97 0 0,0 0-191 0 0,0 0 32 0 0,26-26-1 0 0,-26 26-127 0 0,0-27-1 0 0,27 27 33 0 0,-1-26 96 0 0,-26 26-1 0 0,27 0-95 0 0,-1-27-33 0 0,-26 27-31 0 0,27 0-65 0 0,-27 0-95 0 0,26-26-1 0 0,-26 26-96 0 0,27 0-64 0 0,-27 0-64 0 0,0 0 1 0 0,26 0-65 0 0,-26 26-32 0 0,0-26-32 0 0,0 27 32 0 0,0-27 64 0 0,0 26-32 0 0,0 27 96 0 0,-26-26-96 0 0,-1-1-64 0 0,1 1 64 0 0,-1-1 0 0 0,1 27-32 0 0,-1-27 0 0 0,27 1 0 0 0,0-27-32 0 0,-26 26 0 0 0,26 1 0 0 0,0-27 0 0 0,0 0 0 0 0,0 0 0 0 0,0 26 0 0 0,0-26-32 0 0,0 0 32 0 0,0 0 0 0 0,0 0 32 0 0,26 0-32 0 0,-26 0 32 0 0,27 0 0 0 0,-1 0-32 0 0,-26-26 0 0 0,27 26 0 0 0,-1 0 0 0 0,-26 0-32 0 0,27 0 0 0 0,-1 0 0 0 0,0 0 0 0 0,-26 26-32 0 0,27-26-32 0 0,-1 0 96 0 0,-26 0-64 0 0,27 0-32 0 0,-27 0 32 0 0,26 27 64 0 0,-26-27-64 0 0,0 0 0 0 0,0 0 32 0 0,0 0 32 0 0,0 26 0 0 0,0-26 0 0 0,0 0 0 0 0,0 27 0 0 0,0-27 32 0 0,-26 0 0 0 0,-1 26 0 0 0,1-26 0 0 0,-27 27 0 0 0,27-27-32 0 0,-27 26 0 0 0,26-26 0 0 0,-26 26 0 0 0,0-26 0 0 0,27 0-32 0 0,-1 27-481 0 0,1-27-512 0 0,-1 0-608 0 0,27 0-1250 0 0,-26 0-1441 0 0,26 26-3588 0 0</inkml:trace>
  <inkml:trace contextRef="#ctx0" brushRef="#br2" timeOffset="15393">5474 3741 5157 0 0,'-10'-3'7217'0'0,"19"-4"-5394"0"0,22-5-1638 0 0,1 1 303 0 0,0 1-1 0 0,1 2 1 0 0,0 1 0 0 0,1 1 0 0 0,22 0-488 0 0,-54 6 3 0 0,-1 0 1 0 0,1 1-1 0 0,0-1 0 0 0,-1 0 0 0 0,1 0 1 0 0,0 1-1 0 0,-1-1 0 0 0,1 1 0 0 0,-1 0 1 0 0,1-1-1 0 0,0 1 0 0 0,-1 0 0 0 0,0 0 0 0 0,1 0 1 0 0,-1 0-1 0 0,0 0 0 0 0,1 0 0 0 0,-1 0 1 0 0,0 1-1 0 0,0-1 0 0 0,0 0 0 0 0,0 1 1 0 0,0-1-1 0 0,0 1 0 0 0,0-1 0 0 0,-1 1 1 0 0,1-1-1 0 0,0 1 0 0 0,-1-1 0 0 0,1 1 0 0 0,-1 0 1 0 0,0-1-1 0 0,1 1 0 0 0,-1 0 0 0 0,0 0 1 0 0,0-1-1 0 0,0 1 0 0 0,-1 0 0 0 0,1-1 1 0 0,0 1-1 0 0,0 0 0 0 0,-1 0-3 0 0,0 6 22 0 0,0 0 1 0 0,-1-1-1 0 0,0 1 1 0 0,0-1-1 0 0,-1 0 0 0 0,0 0 1 0 0,0 0-1 0 0,-3 5-22 0 0,-4 5 55 0 0,9-14-43 0 0,-1 1 0 0 0,0-1 0 0 0,0 0 0 0 0,0 0 0 0 0,0 0 0 0 0,0 0 0 0 0,0 0 0 0 0,-1-1 0 0 0,0 1 0 0 0,1-1 0 0 0,-4 3-12 0 0,1-1-31 0 0,3-3 625 0 0,2-8-388 0 0,3 6-222 0 0,0 0 1 0 0,-1 1-1 0 0,1-1 1 0 0,0 0 0 0 0,0 1-1 0 0,0-1 1 0 0,0 1-1 0 0,0 0 1 0 0,0 0-1 0 0,0 0 1 0 0,3 1 15 0 0,-1-1-44 0 0,7 0 35 0 0,-1 0 0 0 0,0 1 0 0 0,1 0 0 0 0,-1 1 0 0 0,0 1 0 0 0,0-1 0 0 0,0 1 0 0 0,-1 1 0 0 0,8 3 9 0 0,-14-5-2 0 0,0 1 1 0 0,0-1-1 0 0,-1 1 0 0 0,1-1 1 0 0,0 1-1 0 0,-1 0 0 0 0,0 1 1 0 0,0-1-1 0 0,0 1 0 0 0,0-1 1 0 0,-1 1-1 0 0,1 0 0 0 0,-1 0 1 0 0,0 0-1 0 0,0 0 0 0 0,0 0 1 0 0,-1 0-1 0 0,1 1 0 0 0,-1-1 1 0 0,0 0-1 0 0,0 1 0 0 0,-1-1 1 0 0,1 1-1 0 0,-1-1 0 0 0,0 5 2 0 0,-1-5 29 0 0,1 1 0 0 0,-1-1-1 0 0,0 0 1 0 0,0 1-1 0 0,0-1 1 0 0,-1 0-1 0 0,0 0 1 0 0,0 0-1 0 0,0 0 1 0 0,0 0-1 0 0,0 0 1 0 0,-1 0-1 0 0,1-1 1 0 0,-1 1-1 0 0,0-1 1 0 0,0 0-1 0 0,-1 0 1 0 0,1 0 0 0 0,-1 0-1 0 0,-2 2-28 0 0,-12 6 275 0 0,0 0 1 0 0,-1 0-1 0 0,-19 6-275 0 0,16-7 93 0 0,-17 8 1 0 0,-2-2-1 0 0,1-2 1 0 0,-2-2 0 0 0,0-2-1 0 0,0-1 1 0 0,0-3 0 0 0,-1-1 0 0 0,0-2-1 0 0,-19-2-93 0 0,26-6-207 0 0,22-3-1443 0 0,13 7 1432 0 0,1 1-1 0 0,0-1 1 0 0,0 1-1 0 0,-1-1 1 0 0,1 1-1 0 0,0-1 1 0 0,0 1-1 0 0,0-1 1 0 0,0 0-1 0 0,0 1 1 0 0,0-1-1 0 0,0 1 1 0 0,0-1-1 0 0,0 1 1 0 0,0-1-1 0 0,0 0 1 0 0,0 1-1 0 0,0-1 1 0 0,0 1-1 0 0,0-1 1 0 0,1 1-1 0 0,-1-1 1 0 0,0 1-1 0 0,0-1 1 0 0,1 1-1 0 0,-1-1 1 0 0,0 1 218 0 0,9-9-5478 0 0</inkml:trace>
  <inkml:trace contextRef="#ctx0" brushRef="#br2" timeOffset="16281.834">6029 3713 96 0 0,'12'-3'1657'0'0,"0"1"0"0"0,-1 0-1 0 0,1 0 1 0 0,8 1-1657 0 0,81 4 2358 0 0,-96-3-2282 0 0,0 0 1 0 0,-1 1-1 0 0,1 0 0 0 0,0 0 1 0 0,-1 0-1 0 0,1 0 1 0 0,-1 1-1 0 0,1-1 1 0 0,-1 1-1 0 0,0 0 1 0 0,0 1-1 0 0,0-1 1 0 0,0 1-1 0 0,0 0 0 0 0,-1 0 1 0 0,1 0-1 0 0,-1 0 1 0 0,0 0-1 0 0,1 1 1 0 0,-2 0-1 0 0,1 0 1 0 0,0-1-1 0 0,-1 2 1 0 0,0-1-1 0 0,0 0 1 0 0,0 0-1 0 0,0 1 0 0 0,-1-1 1 0 0,1 3-77 0 0,0 0 151 0 0,-1 0 0 0 0,0 1-1 0 0,-1-1 1 0 0,0 0 0 0 0,0 1 0 0 0,0-1 0 0 0,-1 1 0 0 0,0-1 0 0 0,-1 0-1 0 0,1 1 1 0 0,-1-1 0 0 0,-1 0 0 0 0,0 0 0 0 0,0-1 0 0 0,0 1 0 0 0,0 0-1 0 0,-1-1 1 0 0,0 0-151 0 0,-10 14 309 0 0,0 2-58 0 0,-1-1 0 0 0,-1-1 0 0 0,-1 0 0 0 0,-1-1 0 0 0,-2 0-251 0 0,-4 8 1515 0 0,24-26-1484 0 0,0-1 0 0 0,0 1 0 0 0,0-1 0 0 0,0 1 1 0 0,0-1-1 0 0,0 1 0 0 0,0-1 0 0 0,0 1 1 0 0,0-1-1 0 0,0 1 0 0 0,0-1 0 0 0,0 1 1 0 0,0-1-1 0 0,0 1 0 0 0,1-1 0 0 0,-1 1 0 0 0,0-1 1 0 0,0 0-1 0 0,0 1 0 0 0,1-1 0 0 0,-1 1 1 0 0,0-1-1 0 0,1 0 0 0 0,-1 1 0 0 0,0-1 1 0 0,1 0-1 0 0,-1 1 0 0 0,1-1 0 0 0,-1 0 0 0 0,0 1 1 0 0,1-1-1 0 0,-1 0 0 0 0,1 0 0 0 0,-1 0 1 0 0,1 1-1 0 0,-1-1 0 0 0,1 0 0 0 0,-1 0 1 0 0,1 0-1 0 0,-1 0 0 0 0,1 0 0 0 0,-1 0 0 0 0,0 0 1 0 0,1 0-1 0 0,-1 0 0 0 0,1 0 0 0 0,-1 0 1 0 0,1 0-1 0 0,-1 0 0 0 0,1-1 0 0 0,0 1-31 0 0,300 2 889 0 0,-155-4-4580 0 0,-146 8-2897 0 0,-3 1 273 0 0</inkml:trace>
  <inkml:trace contextRef="#ctx0" brushRef="#br2" timeOffset="17829.946">3792 10059 609 0 0,'56'-15'5149'0'0,"29"10"-1965"0"0,-84 5-3159 0 0,0 0-1 0 0,-1 0 1 0 0,1 1 0 0 0,0-1-1 0 0,-1 0 1 0 0,1 1 0 0 0,0-1 0 0 0,-1 1-1 0 0,1-1 1 0 0,-1 0 0 0 0,1 1 0 0 0,-1-1-1 0 0,1 1 1 0 0,-1 0 0 0 0,1-1 0 0 0,-1 1-1 0 0,0-1 1 0 0,1 1 0 0 0,-1 0 0 0 0,0-1-1 0 0,1 1 1 0 0,-1 0 0 0 0,0-1-1 0 0,0 1 1 0 0,0 0 0 0 0,0-1 0 0 0,1 1-1 0 0,-1 0 1 0 0,0 0 0 0 0,0-1 0 0 0,-1 1-1 0 0,1 0 1 0 0,0 0 0 0 0,0-1 0 0 0,0 1-1 0 0,0 0 1 0 0,0-1 0 0 0,-1 1 0 0 0,1 0-1 0 0,0-1 1 0 0,-1 1-25 0 0,1 2 72 0 0,-1-1 1 0 0,0 1-1 0 0,0 0 0 0 0,1-1 1 0 0,-2 1-1 0 0,1-1 0 0 0,0 0 1 0 0,0 1-1 0 0,-1-1 0 0 0,1 0 1 0 0,-2 2-73 0 0,-24 15 508 0 0,-1-1 0 0 0,0-1 1 0 0,-1-1-1 0 0,-15 4-508 0 0,49-21 13 0 0,0 0-1 0 0,-1 1 1 0 0,1-1 0 0 0,0 1-1 0 0,0 0 1 0 0,-1 0-1 0 0,1 0 1 0 0,0 1-1 0 0,0 0 1 0 0,-1-1-1 0 0,1 2 1 0 0,0-1-1 0 0,2 1-12 0 0,65 27-45 0 0,-69-26 44 0 0,1-1 1 0 0,-1 0-1 0 0,0 1 0 0 0,1 0 1 0 0,-1 0-1 0 0,-1 0 0 0 0,1 0 1 0 0,0 1-1 0 0,-1-1 0 0 0,1 0 1 0 0,-1 1-1 0 0,0 0 0 0 0,0 0 1 0 0,0 2 0 0 0,-1-4 52 0 0,0-1 1 0 0,0 1-1 0 0,-1 0 1 0 0,1 0-1 0 0,-1 0 1 0 0,1 0-1 0 0,-1 0 1 0 0,1 0-1 0 0,-1 0 1 0 0,0 0-1 0 0,0 0 1 0 0,0 0-1 0 0,0 0 1 0 0,-1 0-1 0 0,1-1 1 0 0,0 1-1 0 0,-1 0 1 0 0,1 0-1 0 0,-1 0 1 0 0,0 0-1 0 0,0 0 1 0 0,1-1-1 0 0,-1 1 1 0 0,-1 0-1 0 0,1-1 1 0 0,0 1-1 0 0,0 0 1 0 0,0-1-1 0 0,-1 0 1 0 0,1 1-1 0 0,-1-1 1 0 0,0 1-53 0 0,-31 18 474 0 0,-1-1 0 0 0,-1-2 0 0 0,0-1 1 0 0,-1-2-1 0 0,-1-1 0 0 0,-20 3-474 0 0,51-14 29 0 0,0-1-1 0 0,0 0 1 0 0,-1-1 0 0 0,1 1-1 0 0,0-1 1 0 0,-1 0 0 0 0,-5-2-29 0 0,10 2-160 0 0,1 0 0 0 0,-1 0 0 0 0,1-1 0 0 0,-1 1 0 0 0,1-1 0 0 0,-1 1 0 0 0,1-1 0 0 0,-1 0 0 0 0,1 1 0 0 0,0-1 0 0 0,0 0 1 0 0,-1 0-1 0 0,1 0 0 0 0,0 0 0 0 0,0 0 0 0 0,0 0 0 0 0,0 0 0 0 0,0-1 0 0 0,0 1 0 0 0,0 0 0 0 0,0 0 0 0 0,1-1 0 0 0,-1 1 0 0 0,0-1 1 0 0,1 1-1 0 0,-1-1 0 0 0,1 1 0 0 0,-1-1 0 0 0,1 1 0 0 0,0-1 0 0 0,0 1 0 0 0,0-1 0 0 0,0 1 0 0 0,0-1 160 0 0,0-14-4559 0 0</inkml:trace>
  <inkml:trace contextRef="#ctx0" brushRef="#br2" timeOffset="18546.083">4050 10122 192 0 0,'75'-26'9482'0'0,"8"9"-7419"0"0,-70 15-2075 0 0,1 1 0 0 0,0 1 0 0 0,0 0 0 0 0,0 0 0 0 0,-1 1 0 0 0,1 1 0 0 0,0 0 0 0 0,-1 1-1 0 0,1 1 1 0 0,7 3 12 0 0,-18-6 26 0 0,0 0 1 0 0,0 0-1 0 0,0 1 0 0 0,0-1 0 0 0,0 1 0 0 0,-1 0 0 0 0,1 0 0 0 0,0 0 0 0 0,-1 0 0 0 0,1 0 1 0 0,-1 1-1 0 0,0-1 0 0 0,0 1 0 0 0,0-1 0 0 0,0 1 0 0 0,0 0 0 0 0,0 0 0 0 0,-1 0 1 0 0,1 0-1 0 0,-1 0 0 0 0,0 0 0 0 0,0 0 0 0 0,0 0 0 0 0,-1 1 0 0 0,1-1 0 0 0,-1 0 0 0 0,1 1 1 0 0,-1-1-1 0 0,-1 3-26 0 0,1 0 86 0 0,-2 1-1 0 0,1 0 1 0 0,-1-1 0 0 0,0 1 0 0 0,-1-1 0 0 0,1 1 0 0 0,-1-1 0 0 0,0 0 0 0 0,-1 0-1 0 0,0-1 1 0 0,0 1 0 0 0,0-1 0 0 0,-4 5-86 0 0,-45 47 520 0 0,16-19-24 0 0,2 2-1 0 0,-16 26-495 0 0,42-49 576 0 0,14-8 701 0 0,28-7 839 0 0,-16-2-2364 0 0,61-4 725 0 0,-1-3 1 0 0,20-7-478 0 0,-6 2 112 0 0,-58 5-167 0 0,17-2-32 0 0,-22 12-3112 0 0,-23 1 156 0 0,-4 2-2386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19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500.7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1399.677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1737.187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2416.593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2:02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1730 0 0,'0'0'4772'0'0,"0"-1"-3330"0"0,0 1-450 0 0,0 0-191 0 0,0 0-32 0 0,0 0-321 0 0,0 0-223 0 0,0 0-193 0 0,3 0-32 0 0,4-2-96 0 0,2 1-769 0 0,4 1-1538 0 0,4 0-2369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5:30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65 64 0 0,'0'0'256'0'0,"0"0"-128"0"0,0 0-31 0 0,0 0-33 0 0,0 0 32 0 0,0 0-32 0 0,0 0 32 0 0,0 0 96 0 0,0 0-160 0 0,0 0 32 0 0,-3 0 32 0 0,3 0-128 0 0,0 0 32 0 0,0 0 32 0 0,0 0-192 0 0,0 0-256 0 0,0 0-257 0 0</inkml:trace>
  <inkml:trace contextRef="#ctx0" brushRef="#br0" timeOffset="3786.866">177 10 1249 0 0,'-1'0'414'0'0,"1"-1"0"0"0,-1 1 0 0 0,0-1-1 0 0,0 1 1 0 0,1-1 0 0 0,-1 1 0 0 0,0-1 0 0 0,0 1 0 0 0,0 0-1 0 0,1-1 1 0 0,-1 1 0 0 0,0 0 0 0 0,0 0 0 0 0,0-1-1 0 0,0 1 1 0 0,0 0 0 0 0,1 0 0 0 0,-1 0 0 0 0,0 0 0 0 0,-1 0-414 0 0,-10 11 3553 0 0,-4 34-3393 0 0,6-16 486 0 0,5-17-606 0 0,1 0 0 0 0,1 0-1 0 0,0 1 1 0 0,0-1 0 0 0,1 1 0 0 0,1-1-1 0 0,0 1 1 0 0,1 0 0 0 0,0-1 0 0 0,2 12-40 0 0,-1 10 56 0 0,-1-25-50 0 0,1 0-1 0 0,1 0 1 0 0,0-1 0 0 0,0 1 0 0 0,0 0-1 0 0,1-1 1 0 0,1 0 0 0 0,-1 1-1 0 0,1-1 1 0 0,1-1 0 0 0,-1 1 0 0 0,6 6-6 0 0,12 14 33 0 0,0-2 1 0 0,19 18-34 0 0,-25-28 3 0 0,-13-14 2 0 0,-1 0 0 0 0,1 0 0 0 0,-1-1 0 0 0,1 0 0 0 0,0 1 0 0 0,-1-1 0 0 0,1 0 1 0 0,0 0-1 0 0,0 0 0 0 0,0-1 0 0 0,0 1 0 0 0,0-1 0 0 0,0 1 0 0 0,0-1 0 0 0,0 0 0 0 0,0 0 1 0 0,0-1-1 0 0,0 1 0 0 0,0 0 0 0 0,0-1 0 0 0,0 0 0 0 0,0 0 0 0 0,1 0-5 0 0,5-2 20 0 0,0 0-1 0 0,-1-1 1 0 0,1 0-1 0 0,-1 0 1 0 0,0 0 0 0 0,7-6-20 0 0,-4 1 31 0 0,0 0 1 0 0,-1-1-1 0 0,0 0 1 0 0,-1 0-1 0 0,0-1 1 0 0,0 0-1 0 0,-1-1 1 0 0,-1 1-1 0 0,0-2 1 0 0,-1 1-1 0 0,0-1 1 0 0,-1 0-1 0 0,0 0 1 0 0,-1 0-1 0 0,-1-1 1 0 0,0 0-1 0 0,0 1 1 0 0,-2-1-1 0 0,0 0 1 0 0,0-8-32 0 0,-1 12 22 0 0,0 0 0 0 0,0 0 1 0 0,-1 1-1 0 0,-1-1 1 0 0,0 0-1 0 0,0 1 1 0 0,0-1-1 0 0,-1 1 1 0 0,-4-8-23 0 0,3 11 3 0 0,0-1 1 0 0,0 1 0 0 0,-1 0 0 0 0,0 1-1 0 0,0-1 1 0 0,0 1 0 0 0,-1 0 0 0 0,0 0-1 0 0,0 0 1 0 0,0 1 0 0 0,0 0 0 0 0,-1 0-1 0 0,0 0-3 0 0,-7-2 23 0 0,0-1 0 0 0,0 1 0 0 0,0 1 0 0 0,0 1 0 0 0,-1 0 0 0 0,0 1 0 0 0,1 0 0 0 0,-1 1 0 0 0,-1 1 0 0 0,1 0 0 0 0,0 2 0 0 0,0-1 0 0 0,0 2 0 0 0,-3 0-23 0 0,6 0-133 0 0,1 1-1 0 0,0 0 1 0 0,-1 1 0 0 0,1 0 0 0 0,1 1-1 0 0,-1 0 1 0 0,1 1 0 0 0,-6 3 133 0 0,8-3-506 0 0,0 0 0 0 0,0 1 0 0 0,1 0 1 0 0,0 0-1 0 0,0 0 0 0 0,0 1 0 0 0,1 0 0 0 0,0 0 0 0 0,1 1 1 0 0,-2 3 505 0 0,-5 16-4474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29:51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17 291 4164 0 0,'3'-2'7489'0'0,"5"-2"-3672"0"0,40-26-2653 0 0,-28 6-777 0 0,-2-1 0 0 0,6-12-387 0 0,22-29 139 0 0,-41 59-52 0 0,0 0 1 0 0,0 0-1 0 0,0 0 0 0 0,-1-1 0 0 0,0 1 0 0 0,-1-1 1 0 0,0 0-1 0 0,0 0 0 0 0,0 0 0 0 0,-1-1 0 0 0,0 1 1 0 0,-1-2-88 0 0,-1 10 64 0 0,0 0-80 0 0,0 0-16 0 0,0 4 35 0 0,0-1 0 0 0,0 1 1 0 0,0 0-1 0 0,0-1 0 0 0,-1 1 1 0 0,0 0-1 0 0,0-1 0 0 0,0 1 1 0 0,0-1-1 0 0,-1 1 1 0 0,1-1-1 0 0,-1 1-3 0 0,-4 12 50 0 0,3 2-39 0 0,0 1-1 0 0,2 0 0 0 0,0 0 1 0 0,1-1-1 0 0,1 1 1 0 0,0 0-1 0 0,2 0 0 0 0,0-1 1 0 0,1 1-1 0 0,3 4-10 0 0,8 52-8 0 0,-13-47-26 0 0,0 0 0 0 0,-2 0-1 0 0,-1 4 35 0 0,0-8-125 0 0,1 0 0 0 0,1 0 0 0 0,1 0 0 0 0,3 11 125 0 0,-4-34-131 0 0,-1 0 0 0 0,0-1 0 0 0,1 0 0 0 0,-1 1 0 0 0,1-1 0 0 0,-1 1 0 0 0,1-1-1 0 0,-1 1 1 0 0,1-1 0 0 0,-1 0 0 0 0,1 1 0 0 0,-1-1 0 0 0,1 0 0 0 0,-1 0 0 0 0,1 1 0 0 0,-1-1 0 0 0,1 0-1 0 0,0 0 1 0 0,-1 0 0 0 0,1 0 0 0 0,-1 0 0 0 0,1 0 0 0 0,0 0 0 0 0,-1 0 0 0 0,1 0 0 0 0,0 0 0 0 0,-1 0-1 0 0,1 0 1 0 0,-1 0 0 0 0,1 0 0 0 0,-1-1 0 0 0,1 1 0 0 0,0 0 0 0 0,-1 0 0 0 0,1-1 0 0 0,-1 1 0 0 0,1 0-1 0 0,-1-1 1 0 0,1 1 0 0 0,-1-1 0 0 0,1 1 0 0 0,-1 0 0 0 0,0-1 0 0 0,1 1 0 0 0,-1-1 0 0 0,0 1 0 0 0,1-1-1 0 0,-1 1 1 0 0,0-1 0 0 0,1 0 0 0 0,-1 1 0 0 0,0-1 131 0 0,7-9-4265 0 0</inkml:trace>
  <inkml:trace contextRef="#ctx0" brushRef="#br0" timeOffset="403.653">1 572 1057 0 0,'70'0'11045'0'0,"54"0"-4139"0"0,177-4-6835 0 0,-277 2 194 0 0,-9 0-1875 0 0,-5 2-3419 0 0,-9 0-1238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8T08:52:53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946 109 801 0 0,'0'-27'4228'0'0,"0"0"-2979"0"0,0 0 192 0 0,0 0 385 0 0,-27 27 256 0 0,0 0-577 0 0,0 0-351 0 0,0 0-194 0 0,0 0 65 0 0,-27 0-96 0 0,0 27-160 0 0,0 0-128 0 0,0 27-33 0 0,-1 0-159 0 0,1 27-33 0 0,-27 0 0 0 0,27 27 129 0 0,0 27-225 0 0,0-27-32 0 0,0 54 1 0 0,0 1-33 0 0,0 26 32 0 0,27 0 65 0 0,0 27-33 0 0,0 0-32 0 0,27-27 0 0 0,27-53 33 0 0,54-28-65 0 0,0-27-64 0 0,54-54 96 0 0,-27-27-95 0 0,27 0-33 0 0,28-27-64 0 0,-28-27-32 0 0,0 0 0 0 0,0 0-32 0 0,-27-1-32 0 0,0 1-224 0 0,-27 0-449 0 0,-27 0-800 0 0,0 27-1058 0 0,-54 27-1536 0 0,0 0-4550 0 0</inkml:trace>
  <inkml:trace contextRef="#ctx0" brushRef="#br0" timeOffset="763.281">1892 1514 6214 0 0,'-27'0'3171'0'0,"27"27"-2114"0"0,0-27 32 0 0,0 27 96 0 0,27-27 352 0 0,0 0-127 0 0,0 27-225 0 0,27-27-512 0 0,-27 0 63 0 0,27-27 33 0 0,0 0-160 0 0,0 27-161 0 0,0-54-64 0 0,0 27-31 0 0,-27 0-33 0 0,0-27 32 0 0,0 27-63 0 0,0-27-65 0 0,-27 0-32 0 0,0 27 0 0 0,0-27-128 0 0,0 27 32 0 0,0-27-64 0 0,-27 27 0 0 0,0 0 0 0 0,-27 0 0 0 0,0 27-32 0 0,0 0 32 0 0,0 0-32 0 0,0 27 33 0 0,0 0-33 0 0,-27 27 32 0 0,27 0 0 0 0,-1 27 64 0 0,1 0 64 0 0,0 27 32 0 0,27 0-192 0 0,27 0 96 0 0,0 0 0 0 0,0 0 0 0 0,0 27 128 0 0,54-27 129 0 0,0-26-33 0 0,1-28-160 0 0,26 0-32 0 0,0-27-64 0 0,27 0 33 0 0,-27-27-33 0 0,0-27-32 0 0,-27 27-32 0 0,0-27-161 0 0,0-27-223 0 0,-27 27-417 0 0,0 0-640 0 0,0 0-673 0 0,0 0-1762 0 0,0-1-5573 0 0</inkml:trace>
  <inkml:trace contextRef="#ctx0" brushRef="#br0" timeOffset="1096.495">2918 1352 8744 0 0,'0'0'1314'0'0,"0"-27"-1"0"0,0 27 0 0 0,27-27 32 0 0,27 0 33 0 0,27 27-161 0 0,-26-27-192 0 0,26 27-257 0 0,0-27-63 0 0,0 27-96 0 0,0-27-161 0 0,0 27-128 0 0,0 0-63 0 0,0 0-65 0 0,-54 0-128 0 0,27 0 0 0 0,-27 0-64 0 0,0 0 64 0 0,-27 0-64 0 0,27 0-128 0 0,-27-27-128 0 0,27 27-417 0 0,-27-27-320 0 0,0 27-416 0 0,0 0-545 0 0,0-27-544 0 0,0 27-1570 0 0,0 0-673 0 0</inkml:trace>
  <inkml:trace contextRef="#ctx0" brushRef="#br0" timeOffset="1337.586">3486 1190 3267 0 0,'0'0'5125'0'0,"0"0"-2467"0"0,0 0-736 0 0,0 0-416 0 0,0 0 159 0 0,0 27-287 0 0,0 0-289 0 0,0 27-32 0 0,0-27-193 0 0,0 27-191 0 0,0 0-64 0 0,0 27-193 0 0,0-27-128 0 0,0 27-31 0 0,0 0-129 0 0,0 0 0 0 0,0 27-32 0 0,0-27 32 0 0,0 0-32 0 0,0 1-32 0 0,0-1-32 0 0,0-27-32 0 0,0 0-128 0 0,27-27-481 0 0,0 0-544 0 0,-27 0-704 0 0,27-27-1410 0 0,0 0-2819 0 0</inkml:trace>
  <inkml:trace contextRef="#ctx0" brushRef="#br0" timeOffset="1880.581">4567 1163 1185 0 0,'0'0'7367'0'0,"0"-27"-5093"0"0,0 27-800 0 0,-27 0 31 0 0,27-27 257 0 0,0 27-385 0 0,0 27-480 0 0,-27 0-353 0 0,0 0 225 0 0,0 27 0 0 0,0 0-64 0 0,0 27-33 0 0,-1 0 65 0 0,1 27-161 0 0,27-27-223 0 0,-27 0 31 0 0,27 27 513 0 0,27-27-288 0 0,0-27-225 0 0,28 0-192 0 0,-1-27 0 0 0,0-27-32 0 0,27 0-64 0 0,0 0 33 0 0,-27-27-33 0 0,0-27 0 0 0,27 27-32 0 0,-27-27-32 0 0,0 0 32 0 0,-27-27 0 0 0,27 27-64 0 0,-27-27 32 0 0,27-27-32 0 0,-27 27 0 0 0,27 0 0 0 0,-27-27 0 0 0,27 27 0 0 0,-27 0 0 0 0,27 27 0 0 0,-27 0 0 0 0,-27 54 0 0 0,0-27 0 0 0,0 27 32 0 0,0 0-96 0 0,0 27 0 0 0,-27 0 32 0 0,0 27 64 0 0,27 27 32 0 0,-27 0 32 0 0,27 0 32 0 0,0 27 96 0 0,0 0-31 0 0,54 27 127 0 0,-27-27-64 0 0,27 0 0 0 0,0 0 257 0 0,0-27-225 0 0,0 1-64 0 0,28-28-31 0 0,-28 0-97 0 0,0-27 0 0 0,27-27-64 0 0,-27 0-32 0 0,-27 0-128 0 0,27 0-225 0 0,0-27-672 0 0,-27 27-1153 0 0,27-27-2626 0 0,-27-27-5638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1:43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8 104 2274 0 0,'-7'-1'8212'0'0,"12"4"-3428"0"0,27 12-2117 0 0,49 20-2731 0 0,341 104 1496 0 0,-39-15-1279 0 0,293 108 931 0 0,-502-167-840 0 0,221 75 201 0 0,-237-86-136 0 0,25 18-309 0 0,130 46 588 0 0,106 30 112 0 0,-144-39-434 0 0,-190-71-117 0 0,66 41-149 0 0,-53-26 48 0 0,-77-44 15 0 0,0 0 0 0 0,1-2 0 0 0,19 4-63 0 0,-23-7 26 0 0,-1 1 1 0 0,0 1-1 0 0,-1 0 0 0 0,0 1 1 0 0,0 1-1 0 0,11 6-26 0 0,4 6 41 0 0,1-1 0 0 0,1-2 0 0 0,27 9-41 0 0,-33-12-243 0 0,-24-11-26 0 0,1-1 1 0 0,0 0 0 0 0,-1 0 0 0 0,1 0-1 0 0,0-1 1 0 0,0 0 0 0 0,0 1-1 0 0,0-1 1 0 0,0-1 0 0 0,0 1-1 0 0,1 0 1 0 0,-1-1 0 0 0,0 0 268 0 0,-4 0-183 0 0,1-1 0 0 0,-1 1 0 0 0,0 0 1 0 0,1 0-1 0 0,-1-1 0 0 0,0 1 1 0 0,0 0-1 0 0,0 0 0 0 0,1-1 0 0 0,-1 1 1 0 0,0 0-1 0 0,0-1 0 0 0,0 1 1 0 0,1-1-1 0 0,-1 1 0 0 0,0 0 0 0 0,0-1 1 0 0,0 1-1 0 0,0 0 0 0 0,0-1 1 0 0,0 1-1 0 0,0-1 0 0 0,0 1 0 0 0,0 0 1 0 0,0-1-1 0 0,0 1 0 0 0,0 0 0 0 0,0-1 1 0 0,0 1-1 0 0,-1-1 0 0 0,1 1 1 0 0,0 0-1 0 0,0-1 0 0 0,0 1 0 0 0,0 0 1 0 0,-1-1-1 0 0,1 1 0 0 0,0 0 1 0 0,0 0-1 0 0,-1-1 0 0 0,1 1 0 0 0,0 0 1 0 0,-1 0-1 0 0,1-1 183 0 0,-16-3-5039 0 0</inkml:trace>
  <inkml:trace contextRef="#ctx0" brushRef="#br0" timeOffset="2035.166">30 897 352 0 0,'0'0'1495'0'0,"0"0"-203"0"0,0 0-198 0 0,0 0-186 0 0,0 0-209 0 0,0 0-5 0 0,0 0-5 0 0,0 0-65 0 0,0 1-369 0 0,1 0-1 0 0,-1-1 0 0 0,0 1 0 0 0,0 0 0 0 0,0 0 0 0 0,0 0 0 0 0,1-1 0 0 0,-1 1 0 0 0,0 0 0 0 0,1-1 1 0 0,-1 1-1 0 0,0 0 0 0 0,1-1 0 0 0,-1 1 0 0 0,1 0 0 0 0,-1-1 0 0 0,1 1 0 0 0,0-1 0 0 0,-1 1 1 0 0,1 0-255 0 0,127 33 3364 0 0,136 41-2137 0 0,137 38-890 0 0,49 17-189 0 0,-308-82 207 0 0,2-6 0 0 0,61 7-355 0 0,-90-27 940 0 0,111 39-940 0 0,17 7 798 0 0,128 16-798 0 0,-226-54 344 0 0,40 8-45 0 0,120 27-160 0 0,-177-33-82 0 0,284 62 142 0 0,-358-86-176 0 0,-23-4-5 0 0,-1 1 1 0 0,1 2-1 0 0,-1 1 0 0 0,17 6-18 0 0,-39-10 8 0 0,-2-1 7 0 0,-1-1 0 0 0,1 0 0 0 0,-1 0 0 0 0,1 0 0 0 0,0-1 0 0 0,0 0 0 0 0,0 0 1 0 0,5 0-16 0 0,-11-1 32 0 0,0 0 5 0 0,0 0 22 0 0,0 0 15 0 0,0 0 39 0 0,-27-2 52 0 0,-13-2-1313 0 0,0 2-5076 0 0,17 2-593 0 0</inkml:trace>
  <inkml:trace contextRef="#ctx0" brushRef="#br0" timeOffset="15407.841">4315 2622 2178 0 0,'-15'15'1325'0'0,"1"0"0"0"0,0 1 0 0 0,2 0 0 0 0,0 1 0 0 0,-5 9-1325 0 0,-14 20 1100 0 0,-1 3 101 0 0,2 2 0 0 0,-18 42-1201 0 0,-16 28 480 0 0,38-71-353 0 0,3 1 0 0 0,-7 23-127 0 0,10-22 44 0 0,-3 0 0 0 0,-14 21-44 0 0,-37 45 1008 0 0,-8 0-1008 0 0,-66 105 1175 0 0,111-167-646 0 0,-38 46-529 0 0,35-51 147 0 0,3 1 0 0 0,-3 9-147 0 0,21-26 72 0 0,1 0 0 0 0,1 1 0 0 0,2 1 0 0 0,2 0-72 0 0,-68 177 470 0 0,68-185-307 0 0,-2 0 0 0 0,0-1 1 0 0,-2 0-1 0 0,-1-2 0 0 0,-10 11-163 0 0,-36 40 1028 0 0,-9 3-1028 0 0,13-16 617 0 0,-29 44-617 0 0,1 12 227 0 0,-51 69 725 0 0,-45 37-952 0 0,-166 194 867 0 0,242-287-645 0 0,28-38-42 0 0,19-24 201 0 0,-26 41-381 0 0,-60 117 241 0 0,63-95 500 0 0,-51 58-741 0 0,-55 76 292 0 0,-14 17-7 0 0,63-102-29 0 0,8 7 0 0 0,-95 183-256 0 0,221-361 25 0 0,-6 13 16 0 0,-2 0-1 0 0,0-2 1 0 0,-1 1-1 0 0,-14 13-40 0 0,26-31 6 0 0,-1 0 0 0 0,1 0 1 0 0,1 1-1 0 0,-1 0 0 0 0,1 0 0 0 0,0 0-6 0 0,-3 5 38 0 0,-1 0-896 0 0,7-12 774 0 0,0 0-1 0 0,0 0 1 0 0,0 0 0 0 0,1-1-1 0 0,-1 1 1 0 0,0 0-1 0 0,0 0 1 0 0,0 0-1 0 0,0 0 1 0 0,0 0-1 0 0,1 0 1 0 0,-1 0-1 0 0,0 0 1 0 0,0 0-1 0 0,0 0 1 0 0,0 0-1 0 0,0 0 1 0 0,0 0-1 0 0,1 0 1 0 0,-1 1-1 0 0,0-1 1 0 0,0 0-1 0 0,0 0 1 0 0,0 0-1 0 0,0 0 1 0 0,0 0-1 0 0,1 0 1 0 0,-1 0-1 0 0,0 0 1 0 0,0 0-1 0 0,0 0 1 0 0,0 1-1 0 0,0-1 1 0 0,0 0-1 0 0,0 0 1 0 0,0 0-1 0 0,0 0 1 0 0,0 0-1 0 0,1 0 1 0 0,-1 0-1 0 0,0 1 1 0 0,0-1-1 0 0,0 0 1 0 0,0 0-1 0 0,0 0 1 0 0,0 0-1 0 0,0 0 1 0 0,0 1-1 0 0,0-1 1 0 0,0 0-1 0 0,0 0 1 0 0,0 0-1 0 0,0 0 1 0 0,0 0-1 0 0,0 0 1 0 0,-1 1-1 0 0,1-1 1 0 0,0 0-1 0 0,0 0 1 0 0,0 0-1 0 0,0 0 1 0 0,0 0-1 0 0,0 0 1 0 0,0 1 83 0 0,20 4-2899 0 0,-1 1-2390 0 0</inkml:trace>
  <inkml:trace contextRef="#ctx0" brushRef="#br0" timeOffset="18498.583">1532 24 64 0 0,'-17'-8'3741'0'0,"13"5"-2653"0"0,-1 1 0 0 0,1 0 1 0 0,-1 0-1 0 0,0 1 0 0 0,0-1 0 0 0,0 1 0 0 0,0 0 0 0 0,0 0 1 0 0,0 1-1 0 0,0-1 0 0 0,-1 1-1088 0 0,5 1 41 0 0,-1-1 1 0 0,0 0 0 0 0,1 1-1 0 0,-1-1 1 0 0,0 1-1 0 0,1-1 1 0 0,-1 1-1 0 0,1 0 1 0 0,-1-1 0 0 0,1 1-1 0 0,-1 0 1 0 0,1 0-1 0 0,0 0 1 0 0,-1 0-1 0 0,1 1 1 0 0,0-1-1 0 0,0 0 1 0 0,0 0 0 0 0,0 1-1 0 0,0-1 1 0 0,0 1-1 0 0,0-1 1 0 0,1 1-1 0 0,-1-1 1 0 0,0 1-1 0 0,1-1 1 0 0,-1 1 0 0 0,1 0-1 0 0,0-1 1 0 0,-1 1-1 0 0,1 0 1 0 0,0-1-1 0 0,0 1 1 0 0,0 0-1 0 0,0-1 1 0 0,0 1 0 0 0,0 0-1 0 0,1-1 1 0 0,-1 1-42 0 0,1 3 26 0 0,-1 1 0 0 0,1-1 0 0 0,0 0 0 0 0,0 0 0 0 0,0 0 0 0 0,1 0 0 0 0,-1 0 0 0 0,1 0 0 0 0,1 0 0 0 0,-1-1 0 0 0,1 1 0 0 0,0-1 0 0 0,0 2-26 0 0,11 9 65 0 0,1 0 0 0 0,0 0 0 0 0,1-2 0 0 0,9 7-65 0 0,-18-16 18 0 0,1 0-1 0 0,-1 0 1 0 0,1 0-1 0 0,-1-1 1 0 0,1 0-1 0 0,0-1 1 0 0,0 1-1 0 0,0-2 0 0 0,1 1 1 0 0,-1-1-1 0 0,0 0 1 0 0,8-1-18 0 0,-9 0 43 0 0,0 0-1 0 0,0 0 1 0 0,-1-1 0 0 0,1 0 0 0 0,0 0-1 0 0,0-1 1 0 0,0 1 0 0 0,-1-1 0 0 0,1-1-1 0 0,-1 0 1 0 0,0 0 0 0 0,0 0 0 0 0,3-2-43 0 0,-6 2 24 0 0,1 0 1 0 0,-1 0 0 0 0,0 0-1 0 0,0-1 1 0 0,0 1-1 0 0,-1-1 1 0 0,0 0 0 0 0,1 1-1 0 0,-1-1 1 0 0,0 0 0 0 0,-1-1-1 0 0,1 1 1 0 0,-1 0 0 0 0,0 0-1 0 0,0-1 1 0 0,0 1-1 0 0,0 0 1 0 0,-1-1 0 0 0,0 1-1 0 0,0-1 1 0 0,0-1-25 0 0,-3-78 400 0 0,3 84-368 0 0,0 0-101 0 0,4 35-129 0 0,1-27 201 0 0,-1-1 0 0 0,1 1 0 0 0,0-1 0 0 0,1-1 0 0 0,2 3-3 0 0,15 19 7 0 0,-15-19 5 0 0,0 0-1 0 0,0 0 1 0 0,1 0 0 0 0,0-1 0 0 0,0-1-1 0 0,5 4-11 0 0,-9-8 10 0 0,0 1-1 0 0,0-1 0 0 0,1 0 0 0 0,-1-1 0 0 0,1 1 0 0 0,-1-1 0 0 0,1 0 0 0 0,0-1 0 0 0,0 1 0 0 0,0-1 0 0 0,0 0 0 0 0,0 0 0 0 0,0-1 0 0 0,3 0-9 0 0,-7-1 11 0 0,0 1-1 0 0,0-1 0 0 0,0 0 1 0 0,0 0-1 0 0,-1 0 1 0 0,1-1-1 0 0,0 1 0 0 0,-1 0 1 0 0,1-1-1 0 0,-1 1 1 0 0,1-1-1 0 0,-1 1 0 0 0,0-1 1 0 0,1 1-1 0 0,-1-1 0 0 0,0 0 1 0 0,0 0-1 0 0,0 0 1 0 0,-1 0-1 0 0,1 0 0 0 0,0 0 1 0 0,-1 0-1 0 0,1-1-10 0 0,1-4 37 0 0,0-1-1 0 0,0 0 1 0 0,-1 1-1 0 0,0-1 1 0 0,1-7-37 0 0,-6-89-149 0 0,-3 102-4189 0 0,1 3-1878 0 0,0 4-826 0 0</inkml:trace>
  <inkml:trace contextRef="#ctx0" brushRef="#br0" timeOffset="20151.165">2189 164 769 0 0,'0'0'1751'0'0,"0"0"-326"0"0,-3-1 5244 0 0,4 4-6056 0 0,15 25-261 0 0,-2 0 0 0 0,-1 1 1 0 0,-1 1-1 0 0,-1 0 0 0 0,-2 2-352 0 0,-1-8 54 0 0,-6-19-21 0 0,0 1 0 0 0,1-1 0 0 0,-1 0 0 0 0,1 0 0 0 0,0 0 0 0 0,0 0 0 0 0,1 1-33 0 0,14 5-1261 0 0,-17-11 1032 0 0,0 0 1 0 0,0 0 0 0 0,0 0 0 0 0,0 0-1 0 0,0 0 1 0 0,0 0 0 0 0,0-1-1 0 0,-1 1 1 0 0,1 0 0 0 0,0-1-1 0 0,0 1 1 0 0,0 0 0 0 0,0-1 0 0 0,0 1-1 0 0,0-1 1 0 0,0 1 0 0 0,-1-1-1 0 0,1 0 1 0 0,0 1 0 0 0,0-1-1 0 0,0 0 229 0 0,11-13-4142 0 0</inkml:trace>
  <inkml:trace contextRef="#ctx0" brushRef="#br0" timeOffset="20718.428">2623 179 0 0 0,'0'0'3459'0'0,"-4"3"3637"0"0,-15 16-5175 0 0,15-12-1789 0 0,1-1 0 0 0,0 1 0 0 0,0 0 1 0 0,0 0-1 0 0,1 1 0 0 0,1-1 0 0 0,-1 1 0 0 0,1-1 1 0 0,0 1-1 0 0,1-1 0 0 0,-1 1 0 0 0,2-1 0 0 0,-1 1 1 0 0,1-1-1 0 0,0 1 0 0 0,0-1 0 0 0,2 3-132 0 0,-2-6 14 0 0,0 0-1 0 0,1 1 1 0 0,0-1-1 0 0,0 0 1 0 0,0 0-1 0 0,0-1 1 0 0,0 1-1 0 0,1 0 1 0 0,-1-1-1 0 0,1 0 1 0 0,0 1-1 0 0,0-1 1 0 0,1 0 0 0 0,-1 0-1 0 0,1-1 1 0 0,-1 1-1 0 0,1-1 1 0 0,0 0-1 0 0,0 0 1 0 0,0 0-1 0 0,0 0 1 0 0,0-1-1 0 0,0 0 1 0 0,0 1-1 0 0,1-1 1 0 0,-1-1-1 0 0,0 1 1 0 0,1-1-1 0 0,-1 0 1 0 0,2 0-14 0 0,-3 0 21 0 0,0 0 0 0 0,0 0 0 0 0,0-1 0 0 0,0 1 0 0 0,0-1-1 0 0,0 0 1 0 0,0 0 0 0 0,0 0 0 0 0,0-1 0 0 0,-1 1 0 0 0,1 0 0 0 0,0-1 0 0 0,-1 0 0 0 0,1 0 0 0 0,-1 0-1 0 0,0 0 1 0 0,1 0 0 0 0,-1 0 0 0 0,0 0 0 0 0,0-1 0 0 0,0 1 0 0 0,-1-1 0 0 0,1 0 0 0 0,-1 1 0 0 0,1-1 0 0 0,-1 0-1 0 0,0 0 1 0 0,0 0 0 0 0,0 0 0 0 0,0 0 0 0 0,-1-1-21 0 0,4-13 39 0 0,-2 0 1 0 0,0 0-1 0 0,0 0 1 0 0,-2 1-1 0 0,0-5-39 0 0,-1 9 36 0 0,1 10-36 0 0,-1 1 0 0 0,1-1 0 0 0,-1 1 1 0 0,0-1-1 0 0,0 1 0 0 0,1 0 0 0 0,-1-1 1 0 0,0 1-1 0 0,-1 0 0 0 0,1-1 0 0 0,0 1 0 0 0,0 0 1 0 0,0 0-1 0 0,-1 0 0 0 0,1 0 0 0 0,0 1 1 0 0,-1-1-1 0 0,1 0 0 0 0,-1 0 0 0 0,1 1 0 0 0,-1-1 1 0 0,1 1-1 0 0,-1-1 0 0 0,0 1 0 0 0,1 0 1 0 0,-1 0-1 0 0,1-1 0 0 0,-1 1 0 0 0,0 0 0 0 0,-1 1 0 0 0,-63-3-53 0 0,54 2 14 0 0,-4 1-103 0 0,-1 0 0 0 0,0 1-1 0 0,1 1 1 0 0,0 1 0 0 0,-13 4 142 0 0,-44 17-4050 0 0,46-15 670 0 0,-6 1-4051 0 0</inkml:trace>
  <inkml:trace contextRef="#ctx0" brushRef="#br0" timeOffset="23450.695">628 707 2530 0 0,'-14'-11'11841'0'0,"11"12"-11809"0"0,1 0-1 0 0,0 1 1 0 0,-1-1 0 0 0,1 0 0 0 0,0 1-1 0 0,0 0 1 0 0,0 0 0 0 0,0-1 0 0 0,0 1-1 0 0,1 0 1 0 0,-1 0 0 0 0,0 1 0 0 0,1-1-1 0 0,0 0 1 0 0,-1 1 0 0 0,1-1-1 0 0,0 0 1 0 0,0 1 0 0 0,1-1 0 0 0,-1 1-1 0 0,0 0 1 0 0,1-1 0 0 0,-1 1 0 0 0,1 0-1 0 0,0-1 1 0 0,0 1 0 0 0,0 0 0 0 0,0-1-1 0 0,1 1-31 0 0,-2 5 15 0 0,1 0 1 0 0,1-1-1 0 0,0 1 0 0 0,0 0 0 0 0,0 0 0 0 0,1-1 1 0 0,0 1-1 0 0,0-1 0 0 0,3 4-15 0 0,-2-4 10 0 0,1 1 0 0 0,1-1 0 0 0,-1 0 0 0 0,1-1 0 0 0,1 1 0 0 0,-1-1 0 0 0,1 0 0 0 0,0 0 0 0 0,4 3-10 0 0,-6-7 23 0 0,1 1 1 0 0,-1-1 0 0 0,0 0-1 0 0,1 0 1 0 0,-1-1-1 0 0,1 1 1 0 0,0-1 0 0 0,-1 0-1 0 0,1 0 1 0 0,0-1-1 0 0,0 1 1 0 0,0-1 0 0 0,-1 0-1 0 0,1 0 1 0 0,0-1-1 0 0,0 1 1 0 0,4-2-24 0 0,-5 1 19 0 0,-1 0 0 0 0,0 0-1 0 0,0 0 1 0 0,1-1 0 0 0,-1 1 0 0 0,0-1 0 0 0,0 0 0 0 0,0 0-1 0 0,0 0 1 0 0,-1 0 0 0 0,1 0 0 0 0,0 0 0 0 0,-1-1-1 0 0,0 1 1 0 0,1-1 0 0 0,-1 0 0 0 0,0 0 0 0 0,0 0-1 0 0,-1 0 1 0 0,1 0 0 0 0,-1 0 0 0 0,1 0 0 0 0,-1-2-19 0 0,2-5 34 0 0,0 0 0 0 0,0-1 0 0 0,-1 1 1 0 0,-1-1-1 0 0,0 1 0 0 0,0-1 1 0 0,-1-1-35 0 0,0 11-2 0 0,0 1 0 0 0,0 0 1 0 0,0-1-1 0 0,0 1 0 0 0,0 0 0 0 0,0-1 1 0 0,0 1-1 0 0,0 0 0 0 0,0-1 0 0 0,0 1 1 0 0,0-1-1 0 0,-1 1 0 0 0,1 0 1 0 0,0-1-1 0 0,0 1 0 0 0,0 0 0 0 0,0-1 1 0 0,0 1-1 0 0,-1 0 0 0 0,1 0 1 0 0,0-1-1 0 0,0 1 0 0 0,-1 0 0 0 0,1 0 1 0 0,0-1-1 0 0,0 1 0 0 0,-1 0 0 0 0,1 0 1 0 0,0-1-1 0 0,-1 1 0 0 0,1 0 1 0 0,0 0-1 0 0,-1 0 0 0 0,1 0 0 0 0,0 0 1 0 0,-1 0-1 0 0,1 0 0 0 0,0-1 1 0 0,-1 1-1 0 0,1 0 0 0 0,-1 0 2 0 0,1 1-10 0 0,-1-1-1 0 0,1 0 1 0 0,-1 0 0 0 0,1 1 0 0 0,0-1-1 0 0,-1 0 1 0 0,1 0 0 0 0,-1 1-1 0 0,1-1 1 0 0,-1 1 0 0 0,1-1 0 0 0,0 0-1 0 0,-1 1 1 0 0,1-1 0 0 0,0 1-1 0 0,0-1 1 0 0,-1 1 0 0 0,1-1-1 0 0,0 1 1 0 0,0-1 0 0 0,0 1 0 0 0,-1-1-1 0 0,1 1 1 0 0,0-1 0 0 0,0 1-1 0 0,0-1 1 0 0,0 1 0 0 0,0-1 0 0 0,0 1-1 0 0,0-1 1 0 0,0 1 10 0 0,0 3 4 0 0,0-1 0 0 0,1 1 1 0 0,-1 0-1 0 0,1-1 0 0 0,0 1 0 0 0,0 0 1 0 0,0-1-1 0 0,0 1 0 0 0,0-1 0 0 0,1 0 1 0 0,0 1-1 0 0,0-1 0 0 0,0 0 0 0 0,0 0 1 0 0,0 0-1 0 0,0 0 0 0 0,1 0 0 0 0,0-1 1 0 0,-1 1-1 0 0,1-1 0 0 0,0 0 0 0 0,0 1 1 0 0,0-1-1 0 0,1-1 0 0 0,-1 1 0 0 0,0 0 1 0 0,1-1-1 0 0,-1 0 0 0 0,1 1 0 0 0,-1-1 1 0 0,1-1-1 0 0,0 1 0 0 0,-1-1 0 0 0,1 1 0 0 0,0-1 1 0 0,-1 0-1 0 0,1 0 0 0 0,0-1 0 0 0,2 0-4 0 0,-3 1 14 0 0,-1 0 0 0 0,0-1 0 0 0,0 0 0 0 0,0 1-1 0 0,0-1 1 0 0,0 0 0 0 0,-1 0 0 0 0,1 0-1 0 0,0 0 1 0 0,0-1 0 0 0,-1 1 0 0 0,1 0 0 0 0,0-1-1 0 0,-1 1 1 0 0,1-1 0 0 0,-1 1 0 0 0,0-1-1 0 0,0 0 1 0 0,0 0 0 0 0,1 0 0 0 0,-2 1 0 0 0,1-1-1 0 0,0 0 1 0 0,0 0 0 0 0,-1 0 0 0 0,1 0-1 0 0,-1 0 1 0 0,1-1 0 0 0,-1 1 0 0 0,0 0-14 0 0,2-11 56 0 0,-2 0-1 0 0,1 1 1 0 0,-2-1 0 0 0,-1-11-56 0 0,1-3 20 0 0,0 27-144 0 0,1 0 1 0 0,0-1-1 0 0,0 1 0 0 0,0 0 0 0 0,-1 0 0 0 0,1-1 1 0 0,0 1-1 0 0,0 0 0 0 0,-1-1 0 0 0,1 1 1 0 0,0 0-1 0 0,-1 0 0 0 0,1 0 0 0 0,0-1 1 0 0,-1 1-1 0 0,1 0 0 0 0,0 0 0 0 0,-1 0 0 0 0,1 0 1 0 0,0 0-1 0 0,-1 0 0 0 0,1-1 0 0 0,0 1 1 0 0,-1 0-1 0 0,1 0 0 0 0,-1 0 0 0 0,1 0 0 0 0,0 0 1 0 0,-1 0-1 0 0,1 1 0 0 0,0-1 0 0 0,-1 0 1 0 0,1 0-1 0 0,-1 0 0 0 0,1 0 0 0 0,0 0 1 0 0,-1 0-1 0 0,1 1 0 0 0,0-1 0 0 0,-1 0 0 0 0,1 0 1 0 0,0 1-1 0 0,0-1 0 0 0,-1 0 0 0 0,1 0 1 0 0,0 1-1 0 0,0-1 0 0 0,-1 0 0 0 0,1 1 1 0 0,0-1-1 0 0,0 0 0 0 0,0 1 0 0 0,0-1 0 0 0,-1 1 124 0 0,-8 9-4767 0 0</inkml:trace>
  <inkml:trace contextRef="#ctx0" brushRef="#br0" timeOffset="24623.961">1079 848 96 0 0,'0'0'1159'0'0,"-1"13"3931"0"0,2 17-3604 0 0,2-18-1267 0 0,0 1 0 0 0,1-1 0 0 0,1 0 0 0 0,0 0 0 0 0,0 0 0 0 0,1 0 0 0 0,7 9-219 0 0,33 40-3326 0 0,-42-55 1361 0 0,-4-2-827 0 0</inkml:trace>
  <inkml:trace contextRef="#ctx0" brushRef="#br0" timeOffset="25039.189">1343 883 3267 0 0,'0'0'2098'0'0,"9"1"2262"0"0,13 3-2474 0 0,-17-2-1795 0 0,-1 0-1 0 0,0 1 1 0 0,0 0 0 0 0,0 0-1 0 0,0 0 1 0 0,0 0 0 0 0,0 0 0 0 0,-1 1-1 0 0,0 0 1 0 0,0 0 0 0 0,0 0-1 0 0,0 0 1 0 0,0 0 0 0 0,-1 0-1 0 0,0 1 1 0 0,0-1 0 0 0,1 3-91 0 0,-2-6 1 0 0,13 41-490 0 0,-12-13-3159 0 0,-2-11-693 0 0</inkml:trace>
  <inkml:trace contextRef="#ctx0" brushRef="#br0" timeOffset="26528.545">1095 7720 801 0 0,'-1'0'255'0'0,"0"-1"0"0"0,0 1 0 0 0,0 0 0 0 0,0 0 0 0 0,1-1 0 0 0,-1 1 0 0 0,0 0 0 0 0,0 0 0 0 0,0 0 0 0 0,0 0 0 0 0,0 0 0 0 0,0 0 0 0 0,0 0 0 0 0,0 1 0 0 0,0-1 0 0 0,0 0 0 0 0,0 0 0 0 0,1 1 0 0 0,-1-1 0 0 0,0 0 0 0 0,0 1 0 0 0,0-1 0 0 0,0 1 0 0 0,1-1 0 0 0,-1 1 0 0 0,0 0 0 0 0,0-1 0 0 0,1 1 0 0 0,-1 0 0 0 0,1-1 0 0 0,-1 1 0 0 0,0 0 0 0 0,1 0 0 0 0,0 0 0 0 0,-1-1 0 0 0,1 1 0 0 0,-1 0 0 0 0,1 0 0 0 0,0 0 0 0 0,0 0 0 0 0,-1 0 0 0 0,1 1-255 0 0,0 1 116 0 0,1 1 1 0 0,-1-1 0 0 0,1 1 0 0 0,0-1 0 0 0,0 1 0 0 0,0-1 0 0 0,0 0-1 0 0,0 1 1 0 0,1-1 0 0 0,0 0 0 0 0,0 1-117 0 0,6 10 80 0 0,0-1-1 0 0,1 0 1 0 0,0 0 0 0 0,1-1-1 0 0,1 0 1 0 0,5 4-80 0 0,-12-13 15 0 0,0 1 0 0 0,0-1 0 0 0,0 0 0 0 0,1 0 0 0 0,-1 0 0 0 0,1-1 1 0 0,-1 0-1 0 0,1 0 0 0 0,0 0 0 0 0,0 0 0 0 0,0-1 0 0 0,0 1 0 0 0,0-1 0 0 0,0-1 0 0 0,1 1 0 0 0,-1-1 0 0 0,0 0 0 0 0,0 0 0 0 0,1 0 1 0 0,4-2-16 0 0,-8 1 14 0 0,0 1 1 0 0,0-1-1 0 0,1 0 1 0 0,-1-1-1 0 0,0 1 1 0 0,0 0-1 0 0,-1-1 1 0 0,1 1-1 0 0,0-1 1 0 0,0 1-1 0 0,-1-1 1 0 0,1 0-1 0 0,-1 0 1 0 0,1 0 0 0 0,-1 0-1 0 0,0 0 1 0 0,0 0-1 0 0,0 0 1 0 0,0 0-1 0 0,0 0 1 0 0,0-1-1 0 0,-1 1 1 0 0,1 0-1 0 0,-1-1 1 0 0,1 1-1 0 0,-1 0 1 0 0,0-2-15 0 0,2-12 100 0 0,-2-1 1 0 0,1 1-1 0 0,-3-14-100 0 0,1 7 182 0 0,-1 4-19 0 0,-1 25 60 0 0,3-3-202 0 0,-1-1 1 0 0,1 1 0 0 0,0 0-1 0 0,0 0 1 0 0,0-1 0 0 0,1 1-1 0 0,-1 0 1 0 0,1-1 0 0 0,-1 1-1 0 0,1 0 1 0 0,0-1 0 0 0,0 1-1 0 0,0 0-21 0 0,6 6-8 0 0,-1-1-1 0 0,1 0 0 0 0,0 0 1 0 0,1-1-1 0 0,0 0 0 0 0,0 0 1 0 0,1 0-1 0 0,-1-2 1 0 0,1 1-1 0 0,1-1 0 0 0,-1 0 1 0 0,1-1-1 0 0,0 0 0 0 0,0 0 1 0 0,0-1-1 0 0,0-1 0 0 0,0 1 1 0 0,1-2-1 0 0,-1 0 0 0 0,1 0 1 0 0,3 0 8 0 0,-13-2 28 0 0,1 0 0 0 0,0 0-1 0 0,-1 0 1 0 0,1 0 0 0 0,-1 0 0 0 0,1 0 0 0 0,-1 0 0 0 0,1-1 0 0 0,-1 1 0 0 0,0 0 0 0 0,0-1-1 0 0,0 1 1 0 0,0-1 0 0 0,0 1 0 0 0,0-1 0 0 0,0 0 0 0 0,0 0 0 0 0,0 1 0 0 0,-1-1-1 0 0,1 0 1 0 0,-1 0 0 0 0,1 1 0 0 0,-1-1 0 0 0,0 0 0 0 0,0 0 0 0 0,0 0 0 0 0,0 0 0 0 0,0 0-1 0 0,0-1-27 0 0,-3-63 1337 0 0,3 62-1229 0 0,-6-65 335 0 0,6 69-489 0 0,0-1 1 0 0,0 1 0 0 0,0 0-1 0 0,0 0 1 0 0,0-1 0 0 0,0 1 0 0 0,0 0-1 0 0,0 0 1 0 0,0-1 0 0 0,0 1-1 0 0,0 0 1 0 0,0 0 0 0 0,0-1-1 0 0,0 1 1 0 0,0 0 0 0 0,0 0-1 0 0,0-1 1 0 0,0 1 0 0 0,0 0 0 0 0,-1 0-1 0 0,1-1 1 0 0,0 1 0 0 0,0 0-1 0 0,0 0 1 0 0,0 0 0 0 0,-1-1-1 0 0,1 1 1 0 0,0 0 0 0 0,0 0 0 0 0,0 0-1 0 0,-1 0 1 0 0,1-1 0 0 0,0 1-1 0 0,0 0 1 0 0,0 0 0 0 0,-1 0-1 0 0,1 0 1 0 0,0 0 0 0 0,0 0-1 0 0,-1 0 1 0 0,1 0 0 0 0,0 0 0 0 0,0 0-1 0 0,-1 0 1 0 0,1 0 0 0 0,0 0-1 0 0,0 0 1 0 0,-1 0 0 0 0,1 0-1 0 0,0 0 1 0 0,0 0 0 0 0,-1 0 0 0 0,1 0-1 0 0,0 0 1 0 0,0 0 0 0 0,-1 0-1 0 0,1 1 46 0 0,-12 9-7245 0 0,3-1 817 0 0</inkml:trace>
  <inkml:trace contextRef="#ctx0" brushRef="#br0" timeOffset="30662.3">1608 7813 0 0 0,'0'0'347'0'0,"0"0"165"0"0,0 0 209 0 0,0 0-128 0 0,0 0 74 0 0,0 0 128 0 0,0 0 65 0 0,0 0-81 0 0,0 0-85 0 0,0 0-101 0 0,0 0-54 0 0,0 0-53 0 0,0 0-54 0 0,0 0-111 0 0,0 0-119 0 0,-20 32 759 0 0,20-19-856 0 0,0 1-1 0 0,1 0 0 0 0,0-1 0 0 0,1 1 1 0 0,1-1-1 0 0,2 7-104 0 0,-2-13-20 0 0,-1-1-1 0 0,1 1 1 0 0,1-1 0 0 0,-1 0 0 0 0,1 0 0 0 0,0 0-1 0 0,1-1 1 0 0,-1 0 0 0 0,1 0 0 0 0,0 0 0 0 0,1 0 0 0 0,-1 0-1 0 0,4 1 21 0 0,2 4-3790 0 0,-11-9 502 0 0</inkml:trace>
  <inkml:trace contextRef="#ctx0" brushRef="#br0" timeOffset="31784.498">1862 7847 320 0 0,'3'-7'7087'0'0,"8"-10"-5467"0"0,1 10-948 0 0,-1 0 1 0 0,2 2-1 0 0,-1-1 0 0 0,1 2 0 0 0,6-2-672 0 0,-15 4 38 0 0,0 1-1 0 0,0 1 0 0 0,0-1 0 0 0,0 0 0 0 0,0 1 1 0 0,0 0-1 0 0,0 0 0 0 0,0 0 0 0 0,0 0 0 0 0,0 1 1 0 0,0 0-1 0 0,0-1 0 0 0,0 2 0 0 0,0-1 0 0 0,0 0 0 0 0,-1 1 1 0 0,1-1-1 0 0,0 1 0 0 0,1 1-37 0 0,-4-1 7 0 0,1-1 0 0 0,-1 0 0 0 0,0 0-1 0 0,1 1 1 0 0,-1-1 0 0 0,0 1 0 0 0,0-1 0 0 0,0 1 0 0 0,0 0 0 0 0,0-1-1 0 0,0 1 1 0 0,-1 0 0 0 0,1-1 0 0 0,0 1 0 0 0,-1 0 0 0 0,0 0 0 0 0,1 0-1 0 0,-1 0 1 0 0,0-1 0 0 0,0 1 0 0 0,0 0 0 0 0,0 0 0 0 0,0 0 0 0 0,0 0-1 0 0,-1 0 1 0 0,1-1 0 0 0,-1 1 0 0 0,1 0 0 0 0,-1 0 0 0 0,1-1 0 0 0,-1 1-1 0 0,0 0-6 0 0,-2 4 10 0 0,0 0 0 0 0,-1-1 0 0 0,1 1 0 0 0,-1-1 0 0 0,0 0 0 0 0,-1 0 0 0 0,1 0 0 0 0,-2 0-10 0 0,4-3 10 0 0,1-1-8 0 0,-1 1-1 0 0,0 0 1 0 0,1-1-1 0 0,-1 1 0 0 0,0-1 1 0 0,0 1-1 0 0,0-1 1 0 0,0 0-1 0 0,-1 0 1 0 0,1 0-1 0 0,0 0 1 0 0,0 0-1 0 0,-1-1 1 0 0,1 1-1 0 0,-1-1-1 0 0,3 0 37 0 0,-27-2 43 0 0,27 2-138 0 0,0 0-17 0 0,0 0-42 0 0,39 0-385 0 0,-5 10 409 0 0,-33-10 92 0 0,0 1 1 0 0,0 0 0 0 0,0-1-1 0 0,1 1 1 0 0,-1 0-1 0 0,0-1 1 0 0,0 1 0 0 0,0 0-1 0 0,0 0 1 0 0,-1 0 0 0 0,1 0-1 0 0,0 0 1 0 0,0 0 0 0 0,0 0-1 0 0,-1 0 1 0 0,1 0 0 0 0,-1 1-1 0 0,1-1 1 0 0,-1 0-1 0 0,1 0 1 0 0,-1 1 0 0 0,0-1-1 0 0,1 1 1 0 0,1 17 177 0 0,-1-18-164 0 0,-1 0 0 0 0,0 0 0 0 0,1 1 0 0 0,-1-1 0 0 0,0 0 0 0 0,0 0 0 0 0,0 0 0 0 0,0 1 0 0 0,0-1 0 0 0,0 0 0 0 0,0 0 0 0 0,0 0 0 0 0,0 1 0 0 0,-1-1 0 0 0,1 0 0 0 0,0 0 0 0 0,-1 0 0 0 0,1 0 0 0 0,-1 0 0 0 0,1 0 0 0 0,-1 0 0 0 0,0 0 0 0 0,1 0 0 0 0,-1 0 0 0 0,0 0 0 0 0,0 0 0 0 0,0 0 0 0 0,0 0 0 0 0,0 0 0 0 0,0-1 0 0 0,0 1 0 0 0,0 0 0 0 0,0-1 0 0 0,0 1 0 0 0,0-1 0 0 0,0 1 0 0 0,0-1 0 0 0,0 0 0 0 0,0 1 0 0 0,-1-1 0 0 0,1 0-13 0 0,-53 19 270 0 0,50-17-651 0 0,-1-1-1 0 0,1 0 1 0 0,0 0-1 0 0,0-1 1 0 0,0 1-1 0 0,-1-1 1 0 0,1 0-1 0 0,0 0 1 0 0,0 0-1 0 0,-1 0 1 0 0,1-1-1 0 0,-1 0 382 0 0,4-1-2914 0 0,1-5-1149 0 0</inkml:trace>
  <inkml:trace contextRef="#ctx0" brushRef="#br0" timeOffset="32247.153">2221 7868 448 0 0,'-29'6'6862'0'0,"2"8"-3787"0"0,23-11-2968 0 0,1 0 0 0 0,-1 0 0 0 0,1 0 0 0 0,0 0 0 0 0,0 0 0 0 0,0 1 0 0 0,0-1 0 0 0,1 1 0 0 0,0-1 0 0 0,-1 1 0 0 0,1 0-1 0 0,0 0 1 0 0,1 0 0 0 0,-1 1 0 0 0,1-1 0 0 0,0 0 0 0 0,0 0 0 0 0,0 1 0 0 0,1-1 0 0 0,-1 1-107 0 0,1-3 18 0 0,0 0 0 0 0,0 0 0 0 0,0-1-1 0 0,1 1 1 0 0,-1 0 0 0 0,1 0 0 0 0,-1-1 0 0 0,1 1 0 0 0,-1 0 0 0 0,1-1 0 0 0,0 1 0 0 0,0 0-1 0 0,0-1 1 0 0,0 1 0 0 0,0-1 0 0 0,0 1 0 0 0,0-1 0 0 0,0 0 0 0 0,0 1 0 0 0,1-1 0 0 0,-1 0-1 0 0,1 0 1 0 0,-1 0-18 0 0,3 1 25 0 0,-1 0-1 0 0,0-1 1 0 0,1 0-1 0 0,0 1 1 0 0,-1-1-1 0 0,1 0 1 0 0,0-1-1 0 0,0 1 1 0 0,-1-1-1 0 0,1 1 0 0 0,1-1-24 0 0,4 0 64 0 0,1-1-1 0 0,-1 0 0 0 0,0 0 0 0 0,1 0 0 0 0,-1-2 1 0 0,0 1-1 0 0,0-1 0 0 0,-1 0 0 0 0,6-3-63 0 0,-8 3 54 0 0,0 0 0 0 0,-1-1 0 0 0,0 0 0 0 0,0 0 0 0 0,0 0 0 0 0,0-1 0 0 0,0 1 0 0 0,-1-1 0 0 0,0 0 0 0 0,0 0 0 0 0,0-1 0 0 0,-1 1 0 0 0,2-5-54 0 0,-4 8 22 0 0,0-1 0 0 0,0 1 0 0 0,-1 0 0 0 0,1-1 0 0 0,-1 1 0 0 0,1-1-1 0 0,-1 1 1 0 0,0-1 0 0 0,0 1 0 0 0,0-1 0 0 0,0 1 0 0 0,-1 0 0 0 0,1-1-1 0 0,-1 1 1 0 0,1-1 0 0 0,-1 1 0 0 0,0 0 0 0 0,0-1 0 0 0,0 1 0 0 0,0 0-1 0 0,0 0 1 0 0,-1 0 0 0 0,1 0 0 0 0,0 0 0 0 0,-1 0 0 0 0,0 0 0 0 0,1 0 0 0 0,-1 0-1 0 0,0 1 1 0 0,0-1 0 0 0,0 1 0 0 0,0 0 0 0 0,0-1 0 0 0,-1 1 0 0 0,1 0-1 0 0,-2-1-21 0 0,-4-1-18 0 0,0 0 1 0 0,0 1-1 0 0,0 0 0 0 0,0 0 0 0 0,0 1 0 0 0,-1-1 0 0 0,1 2 0 0 0,0-1 0 0 0,-1 1 0 0 0,1 1 0 0 0,-1 0 0 0 0,-1 0 18 0 0,3 0-668 0 0,0 0 1 0 0,0 1-1 0 0,0-1 0 0 0,0 2 0 0 0,0-1 1 0 0,0 1-1 0 0,1 0 0 0 0,-5 2 668 0 0,0 6-4420 0 0</inkml:trace>
  <inkml:trace contextRef="#ctx0" brushRef="#br0" timeOffset="32904.547">2437 7828 0 0 0,'0'0'3385'0'0,"0"0"-1368"0"0,0 0-484 0 0,0 0-28 0 0,24-11 1949 0 0,-16 7-3141 0 0,1 0 0 0 0,-1-1 0 0 0,0 0 0 0 0,-1 0 0 0 0,1-1 0 0 0,-1 0 0 0 0,0 0 0 0 0,-1-1 0 0 0,0 0 0 0 0,0 0 0 0 0,4-5-313 0 0,-4-4-89 0 0,-8 36-41 0 0,-15 71 168 0 0,17-81-74 0 0,-1-1 1 0 0,2 1 0 0 0,-1-1 0 0 0,1 0 0 0 0,1 1-1 0 0,0-1 1 0 0,0 0 0 0 0,1 0 0 0 0,0 0-1 0 0,1 0 36 0 0,-2-2-432 0 0,1 0 0 0 0,-1 0 1 0 0,0 1-1 0 0,-1-1 0 0 0,0 0 0 0 0,0 2 432 0 0,0-6-803 0 0,-1 0 0 0 0,0 0 1 0 0,0 0-1 0 0,0 1 1 0 0,-1-1-1 0 0,1 0 0 0 0,-1-1 1 0 0,0 1-1 0 0,1 0 0 0 0,-2 1 803 0 0,-3 3-3352 0 0</inkml:trace>
  <inkml:trace contextRef="#ctx0" brushRef="#br0" timeOffset="33238.286">2430 7985 128 0 0,'10'-13'8076'0'0,"13"2"-5018"0"0,36-4-3055 0 0,-40 10 770 0 0,27 3-2316 0 0,-31 2-3923 0 0,-14 0 469 0 0</inkml:trace>
  <inkml:trace contextRef="#ctx0" brushRef="#br0" timeOffset="33683.381">2679 7873 2466 0 0,'1'-10'5343'0'0,"4"-12"-3548"0"0,-1 18-1701 0 0,-1 0 1 0 0,1 0-1 0 0,-1-1 0 0 0,0 1 1 0 0,0-1-1 0 0,-1 0 1 0 0,1 0-1 0 0,-1 0 1 0 0,0 0-1 0 0,0 0 0 0 0,-1-1 1 0 0,0 1-1 0 0,0 0 1 0 0,0-1-1 0 0,0 1 1 0 0,-1-4-95 0 0,0 9 21 0 0,0 0-53 0 0,0 0-48 0 0,7 15 1014 0 0,-8 15-518 0 0,4 52-29 0 0,-2-76-394 0 0,0 0 0 0 0,0 0 0 0 0,1 0 0 0 0,0 0 0 0 0,0 0 0 0 0,1 0 0 0 0,0-1 0 0 0,0 1 0 0 0,0-1 0 0 0,0 1 0 0 0,4 3 7 0 0,-4-6-224 0 0,14 20-944 0 0,-12-6-5832 0 0,-5-15 3829 0 0</inkml:trace>
  <inkml:trace contextRef="#ctx0" brushRef="#br0" timeOffset="34001.2">2698 8051 352 0 0,'0'0'1954'0'0,"4"-4"3822"0"0,16-9-3795 0 0,42-4 609 0 0,-49 12-2470 0 0,0 1 0 0 0,0 1 0 0 0,1 0 0 0 0,-1 1 0 0 0,1 0 0 0 0,6 0-120 0 0,10 2-1389 0 0,-11 0-3628 0 0,-9 0-316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2:59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455 49 5765 0 0,'0'-2'424'0'0,"0"0"0"0"0,0 0 0 0 0,0 1 0 0 0,0-1 0 0 0,0 0 0 0 0,0 0 0 0 0,0 0 0 0 0,0 0 0 0 0,-1 0 0 0 0,1 0 0 0 0,-1 0 0 0 0,0 1 0 0 0,0-1 0 0 0,1 0 0 0 0,-1 0 0 0 0,0 1 0 0 0,0-1 0 0 0,0 1 0 0 0,-1-1-1 0 0,1 1 1 0 0,-1-2-424 0 0,-2 1 279 0 0,0 1 0 0 0,1 0 0 0 0,-1 0-1 0 0,0 0 1 0 0,0 0 0 0 0,0 1-1 0 0,1-1 1 0 0,-1 1 0 0 0,0 0-1 0 0,0 0 1 0 0,-2 1-279 0 0,-17-1 287 0 0,-1 2-1 0 0,1 1 1 0 0,-1 0-1 0 0,1 2 1 0 0,0 1-1 0 0,1 1 1 0 0,-8 3-287 0 0,14-4 35 0 0,1 1 0 0 0,0 1-1 0 0,0 0 1 0 0,1 0 0 0 0,0 1 0 0 0,1 1 0 0 0,0 1 0 0 0,0 0-1 0 0,1 0 1 0 0,-9 12-35 0 0,18-20 1 0 0,1 0 0 0 0,0 0 0 0 0,-1 1-1 0 0,1-1 1 0 0,0 1 0 0 0,1-1 0 0 0,-1 1-1 0 0,0 0 1 0 0,1-1 0 0 0,0 1 0 0 0,0 0 0 0 0,0 0-1 0 0,1 0 1 0 0,-1 0 0 0 0,1 0 0 0 0,0 0-1 0 0,0 0 1 0 0,0 0 0 0 0,1 2-1 0 0,0-4-6 0 0,0 1 1 0 0,0 0-1 0 0,0 0 1 0 0,0-1-1 0 0,1 1 1 0 0,-1-1-1 0 0,1 1 1 0 0,0-1-1 0 0,0 1 1 0 0,0-1-1 0 0,0 0 1 0 0,0 0-1 0 0,0 0 1 0 0,0 0 0 0 0,1-1-1 0 0,-1 1 1 0 0,1 0-1 0 0,-1-1 1 0 0,1 0-1 0 0,0 0 1 0 0,-1 0-1 0 0,1 0 1 0 0,0 0-1 0 0,0 0 1 0 0,1 0 5 0 0,9 1-10 0 0,0 0 1 0 0,-1 0 0 0 0,1-1 0 0 0,0-1 0 0 0,0 0 0 0 0,0-1 0 0 0,0 0 0 0 0,-1-1 0 0 0,1 0-1 0 0,0-1 1 0 0,-1-1 0 0 0,0 0 0 0 0,11-5 9 0 0,-7 2 22 0 0,-1-1 0 0 0,0 0 0 0 0,-1-2 0 0 0,0 1 0 0 0,0-2 0 0 0,-1 0 0 0 0,0-1 0 0 0,-1 0 0 0 0,0 0 0 0 0,0-3-22 0 0,-8 10 10 0 0,-1-1-1 0 0,0 1 1 0 0,0-1 0 0 0,0 0 0 0 0,-1 1-1 0 0,0-1 1 0 0,0 0 0 0 0,0-1 0 0 0,0-1-10 0 0,-2 7 5 0 0,0 0 1 0 0,1 0-1 0 0,-1-1 0 0 0,0 1 1 0 0,1 0-1 0 0,-1 0 1 0 0,0-1-1 0 0,0 1 0 0 0,0 0 1 0 0,0-1-1 0 0,0 1 1 0 0,0 0-1 0 0,-1 0 0 0 0,1-1 1 0 0,0 1-1 0 0,0 0 1 0 0,-1 0-1 0 0,1-1 0 0 0,-1 1 1 0 0,0 0-1 0 0,1 0 1 0 0,-1 0-1 0 0,0 0 0 0 0,1 0 1 0 0,-1 0-1 0 0,0 0 1 0 0,0 0-1 0 0,0 0 0 0 0,0 0 1 0 0,0 0-1 0 0,0 1 1 0 0,0-1-1 0 0,0 0 1 0 0,0 1-1 0 0,-1-1 0 0 0,1 1 1 0 0,0-1-1 0 0,0 1 1 0 0,-1 0-1 0 0,1-1 0 0 0,0 1 1 0 0,0 0-1 0 0,-1 0 1 0 0,1 0-1 0 0,-1 0-5 0 0,1 0-9 0 0,-1-1 1 0 0,0 1-1 0 0,1 0 0 0 0,-1 1 0 0 0,0-1 1 0 0,0 0-1 0 0,1 1 0 0 0,-1-1 0 0 0,0 0 1 0 0,1 1-1 0 0,-1 0 0 0 0,0-1 1 0 0,1 1-1 0 0,-1 0 0 0 0,1 0 0 0 0,-1 0 1 0 0,1 0-1 0 0,0 0 0 0 0,-1 0 1 0 0,1 1-1 0 0,0-1 0 0 0,0 0 0 0 0,0 1 1 0 0,0-1-1 0 0,0 1 0 0 0,0-1 0 0 0,0 1 1 0 0,0-1-1 0 0,1 1 0 0 0,-1-1 1 0 0,1 1-1 0 0,-1 1 9 0 0,-1 6-5 0 0,1 0-1 0 0,1-1 1 0 0,0 1 0 0 0,0 0 0 0 0,0-1 0 0 0,2 5 5 0 0,-2-13 0 0 0,2 7 5 0 0,0 0 0 0 0,1-1 0 0 0,0 0 0 0 0,0 0 0 0 0,1 0 0 0 0,0 0 0 0 0,0 0 0 0 0,0-1 0 0 0,0 1 0 0 0,1-1 0 0 0,0 0 0 0 0,0-1 0 0 0,5 4-5 0 0,33 40 26 0 0,-38-39 43 0 0,0 0 0 0 0,0 0 0 0 0,-1 1 0 0 0,0 0 0 0 0,-1 0 0 0 0,0 0 0 0 0,0 0 0 0 0,-1 1 0 0 0,-1-1 0 0 0,0 1 0 0 0,0-1 0 0 0,-1 1 0 0 0,0-1 0 0 0,-2 9-69 0 0,1-15 11 0 0,0-1 0 0 0,0 1 1 0 0,-1-1-1 0 0,1 1 0 0 0,-1-1 0 0 0,0 0 0 0 0,0 0 0 0 0,0 1 0 0 0,0-1 0 0 0,-1 0 0 0 0,1-1 0 0 0,-1 1 0 0 0,0 0 0 0 0,0-1 0 0 0,0 0 0 0 0,0 1 0 0 0,0-1 1 0 0,0 0-1 0 0,-1 0-11 0 0,-69 35 54 0 0,67-35-52 0 0,-35 14-562 0 0,1-2 1 0 0,-2-2-1 0 0,-25 4 560 0 0,-64 5-8159 0 0,78-16-2454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5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2370 0 0,'3'20'6246'0'0,"1"-40"-3224"0"0,-4 20-2819 0 0,-1 0-190 0 0,0 0 0 0 0,1 0 0 0 0,-1 1 0 0 0,0-1 1 0 0,1 0-1 0 0,-1 0 0 0 0,0 1 0 0 0,1-1 0 0 0,-1 1 1 0 0,0-1-1 0 0,1 0 0 0 0,-1 1 0 0 0,1-1 0 0 0,-1 1 1 0 0,1 0-1 0 0,-1-1 0 0 0,1 1 0 0 0,-1-1 1 0 0,1 1-1 0 0,0 0 0 0 0,-1-1 0 0 0,1 1 0 0 0,0 0 1 0 0,-1-1-1 0 0,1 1 0 0 0,0 0 0 0 0,0-1 0 0 0,0 1 1 0 0,0 0-1 0 0,0 0 0 0 0,0-1 0 0 0,0 1 0 0 0,0 0 1 0 0,0 0-1 0 0,0-1 0 0 0,0 1 0 0 0,0 0-13 0 0,0 0 16 0 0,0 0 0 0 0,1 1 0 0 0,-1-1 0 0 0,0 0 0 0 0,0 0 0 0 0,1 0 0 0 0,-1 0 0 0 0,0 0 0 0 0,1 0-1 0 0,-1 0 1 0 0,1 0 0 0 0,-1 0 0 0 0,1 0 0 0 0,0 0 0 0 0,-1-1 0 0 0,1 1 0 0 0,0 0 0 0 0,0 0 0 0 0,0 0 0 0 0,0-1-1 0 0,-1 1 1 0 0,1 0 0 0 0,0-1 0 0 0,0 1 0 0 0,0-1 0 0 0,0 1 0 0 0,0-1 0 0 0,0 0 0 0 0,1 1-16 0 0,29 0 888 0 0,-30-1-836 0 0,-1 0 0 0 0,1 0 0 0 0,0 0 1 0 0,-1-1-1 0 0,1 1 0 0 0,0 0 0 0 0,0 0 1 0 0,-1-1-1 0 0,1 1 0 0 0,-1-1 0 0 0,1 1 1 0 0,0 0-1 0 0,-1-1 0 0 0,1 1 0 0 0,-1-1 0 0 0,1 0 1 0 0,-1 1-1 0 0,1-1 0 0 0,-1 1 0 0 0,1-1 1 0 0,-1 0-1 0 0,0 1 0 0 0,1-1 0 0 0,-1 0 1 0 0,0 1-1 0 0,0-1 0 0 0,1 0 0 0 0,-1 0 0 0 0,0 1 1 0 0,0-1-1 0 0,0 0 0 0 0,0 1 0 0 0,0-1 1 0 0,0-1-53 0 0,-1 1 24 0 0,0 0 0 0 0,0-1 0 0 0,0 1 0 0 0,0 0 1 0 0,0 0-1 0 0,-1 0 0 0 0,1-1 0 0 0,0 1 1 0 0,-1 1-1 0 0,1-1 0 0 0,-1 0 0 0 0,1 0 0 0 0,-1 0 1 0 0,1 1-1 0 0,-1-1 0 0 0,1 1 0 0 0,-1-1 0 0 0,0 1 1 0 0,1 0-1 0 0,-1 0 0 0 0,0-1 0 0 0,1 1 0 0 0,-2 0-24 0 0,1 0-7 0 0,0-1 0 0 0,0 1 0 0 0,0 0 0 0 0,0-1-1 0 0,0 1 1 0 0,-1 0 0 0 0,1 0 0 0 0,0 0 0 0 0,0 1-1 0 0,0-1 1 0 0,0 0 0 0 0,0 1 0 0 0,-1-1 0 0 0,1 1-1 0 0,0 0 1 0 0,0 0 0 0 0,0 0 0 0 0,0 0 7 0 0,-3 26-83 0 0,5-26 87 0 0,0-1-1 0 0,0 0 0 0 0,0 1 1 0 0,0-1-1 0 0,0 1 0 0 0,0-1 1 0 0,0 0-1 0 0,0 1 0 0 0,0-1 1 0 0,0 1-1 0 0,1-1 0 0 0,-1 0 1 0 0,0 1-1 0 0,0-1 1 0 0,0 0-1 0 0,0 1 0 0 0,1-1 1 0 0,-1 0-1 0 0,0 1 0 0 0,0-1 1 0 0,1 0-1 0 0,-1 1 0 0 0,0-1 1 0 0,0 0-1 0 0,1 0 0 0 0,-1 1 1 0 0,0-1-1 0 0,1 0 0 0 0,-1 0 1 0 0,0 0-1 0 0,1 0 1 0 0,-1 1-1 0 0,1-1 0 0 0,-1 0 1 0 0,0 0-1 0 0,1 0 0 0 0,-1 0 1 0 0,0 0-1 0 0,1 0 0 0 0,-1 0 1 0 0,1 0-1 0 0,-1 0 0 0 0,0 0 1 0 0,1 0-1 0 0,-1 0 0 0 0,1 0 1 0 0,-1 0-1 0 0,0-1 1 0 0,1 1-1 0 0,-1 0 0 0 0,0 0 1 0 0,1 0-1 0 0,-1-1 0 0 0,0 1 1 0 0,1 0-1 0 0,-1 0 0 0 0,0-1 1 0 0,1 1-1 0 0,-1 0 0 0 0,0 0 1 0 0,0-1-1 0 0,1 1 0 0 0,-1 0 1 0 0,0-1-1 0 0,0 1 1 0 0,0-1-5 0 0,16-22 189 0 0,-16 23-191 0 0,0 0 0 0 0,1-1 0 0 0,-1 1 1 0 0,0-1-1 0 0,1 1 0 0 0,-1 0 0 0 0,0-1 0 0 0,0 1 0 0 0,0-1 1 0 0,0 1-1 0 0,0 0 0 0 0,1-1 0 0 0,-1 1 0 0 0,0-1 0 0 0,0 1 1 0 0,0-1-1 0 0,0 1 0 0 0,0-1 0 0 0,0 1 0 0 0,0-1 0 0 0,0 1 1 0 0,-1 0-1 0 0,1-1 0 0 0,0 1 0 0 0,0-1 0 0 0,0 1 0 0 0,0-1 1 0 0,0 1-1 0 0,-1 0 0 0 0,1-1 0 0 0,0 1 0 0 0,0 0 0 0 0,-1-1 1 0 0,1 1-1 0 0,0-1 0 0 0,-1 1 0 0 0,1 0 0 0 0,0 0 0 0 0,-1-1 1 0 0,1 1-1 0 0,-1 0 0 0 0,1 0 0 0 0,0-1 0 0 0,-1 1 1 0 0,1 0-1 0 0,-1 0 0 0 0,1 0 0 0 0,-1 0 0 0 0,1 0 0 0 0,0 0 1 0 0,-1 0-1 0 0,1 0 0 0 0,-1 0 3 0 0,0 0-219 0 0,1 0 0 0 0,-1 1 1 0 0,0-1-1 0 0,1 0 0 0 0,-1 1 1 0 0,0-1-1 0 0,1 1 0 0 0,-1-1 0 0 0,1 1 1 0 0,-1-1-1 0 0,1 1 0 0 0,-1 0 1 0 0,1-1-1 0 0,-1 1 0 0 0,1-1 0 0 0,0 1 1 0 0,-1 0-1 0 0,1-1 0 0 0,0 1 1 0 0,0 0-1 0 0,-1 0 0 0 0,1-1 0 0 0,0 1 1 0 0,0 0-1 0 0,0 0 0 0 0,0-1 1 0 0,0 1-1 0 0,0 0 0 0 0,0 0 0 0 0,0-1 1 0 0,0 1-1 0 0,0 0 0 0 0,1 0 219 0 0,-1 5-4868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6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9 2691 0 0,'-17'7'7432'0'0,"-1"2"-4417"0"0,16 3-1272 0 0,9-17-340 0 0,4-10-533 0 0,-8 6-989 0 0,-3 9 183 0 0,0 0-43 0 0,0 0-85 0 0,0 30-294 0 0,1-29 365 0 0,0-1 0 0 0,-1 1-1 0 0,1-1 1 0 0,0 0 0 0 0,0 1-1 0 0,-1-1 1 0 0,1 0-1 0 0,0 1 1 0 0,0-1 0 0 0,-1 0-1 0 0,1 0 1 0 0,0 0 0 0 0,0 0-1 0 0,0 0 1 0 0,0 0-1 0 0,-1 0 1 0 0,1 0 0 0 0,0 0-1 0 0,0 0 1 0 0,0-1 0 0 0,-1 1-1 0 0,1 0 1 0 0,0 0-1 0 0,0-1 1 0 0,-1 1 0 0 0,1 0-1 0 0,0-1 1 0 0,-1 1 0 0 0,1-1-1 0 0,0 1 1 0 0,-1-1-1 0 0,1 1 1 0 0,0-1 0 0 0,-1 0-1 0 0,1 1 1 0 0,-1-1 0 0 0,0 0-1 0 0,1 1 1 0 0,-1-1-1 0 0,1 0 1 0 0,-1 0 0 0 0,0 1-1 0 0,1-2-6 0 0,-1 2 4 0 0,0-1 0 0 0,0 1 0 0 0,0-1 0 0 0,0 0 0 0 0,1 1 0 0 0,-1-1 0 0 0,0 0 0 0 0,0 1 0 0 0,0-1 0 0 0,0 0 0 0 0,-1 1 0 0 0,1-1 0 0 0,0 0 0 0 0,0 1 0 0 0,0-1 0 0 0,0 1 0 0 0,-1-1 0 0 0,1 0 0 0 0,0 1 0 0 0,-1-1 0 0 0,1 1 0 0 0,0-1 0 0 0,-1 1 0 0 0,1-1 0 0 0,0 1 0 0 0,-1-1 0 0 0,1 1 0 0 0,-1-1 0 0 0,1 1 0 0 0,-1 0 0 0 0,0-1 0 0 0,1 1 0 0 0,-1 0 0 0 0,1-1 0 0 0,-1 1 0 0 0,1 0 0 0 0,-1 0-4 0 0,1 0-7 0 0,1 0 0 0 0,-1 1 0 0 0,0-1 0 0 0,0 1 0 0 0,1-1 0 0 0,-1 1 0 0 0,0-1 0 0 0,0 1 0 0 0,1-1 0 0 0,-1 0 0 0 0,0 1 0 0 0,0-1 0 0 0,0 1 0 0 0,0-1 0 0 0,0 1 0 0 0,0-1 0 0 0,0 1 0 0 0,0-1 0 0 0,0 1 0 0 0,0 0 0 0 0,0-1 0 0 0,0 1 0 0 0,0-1 0 0 0,0 0 0 0 0,0 1 0 0 0,-1-1 0 0 0,1 1 0 0 0,0-1 0 0 0,0 1 0 0 0,-1-1 0 0 0,1 1 0 0 0,0-1 0 0 0,0 0 0 0 0,-1 1 0 0 0,1-1 0 0 0,-1 1 0 0 0,1-1 0 0 0,0 0 0 0 0,-1 1 0 0 0,1-1 0 0 0,-1 0 0 0 0,1 0 0 0 0,0 1 0 0 0,-1-1 0 0 0,1 0 0 0 0,-1 0 0 0 0,1 0 0 0 0,-1 0 0 0 0,1 0 0 0 0,-1 1 0 0 0,1-1 1 0 0,-1 0-1 0 0,1 0 0 0 0,-1 0 0 0 0,1 0 0 0 0,-1 0 0 0 0,1-1 0 0 0,-1 1 0 0 0,1 0 0 0 0,-1 0 0 0 0,1 0 0 0 0,-1 0 0 0 0,1 0 0 0 0,-1-1 0 0 0,1 1 0 0 0,-1 0 0 0 0,1 0 0 0 0,-1-1 7 0 0,2 2 10 0 0,1-1 0 0 0,-1 1 1 0 0,0-1-1 0 0,0 0 0 0 0,1 1 0 0 0,-1-1 1 0 0,0 0-1 0 0,1 0 0 0 0,-1 1 1 0 0,0-1-1 0 0,1 0 0 0 0,-1-1 0 0 0,0 1 1 0 0,1 0-1 0 0,0 0-10 0 0,14-1 75 0 0,-2-19-67 0 0,-10 12-364 0 0,-11 17-91 0 0,6-1-9093 0 0,1-2 3759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33:27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29 448 0 0,'-4'-2'1008'0'0,"1"0"0"0"0,-1 1-1 0 0,0 0 1 0 0,1 0 0 0 0,-1 0-1 0 0,0 0 1 0 0,0 1-1 0 0,0-1 1 0 0,0 1 0 0 0,0 0-1008 0 0,1 1 228 0 0,0-1 0 0 0,0 1 0 0 0,0 0 1 0 0,1 0-1 0 0,-1 0 0 0 0,0 0 0 0 0,1 1 0 0 0,-1-1 1 0 0,1 1-1 0 0,-1-1 0 0 0,1 1 0 0 0,0 0 0 0 0,-1 0 1 0 0,0 1-229 0 0,2-2 26 0 0,1-1 1 0 0,-1 1-1 0 0,0-1 1 0 0,0 1-1 0 0,1 0 1 0 0,-1-1-1 0 0,0 1 1 0 0,1 0-1 0 0,-1 0 1 0 0,1-1-1 0 0,-1 1 1 0 0,1 0-1 0 0,-1 0 1 0 0,1 0-1 0 0,-1 0 1 0 0,1 0-1 0 0,0-1 1 0 0,0 1-1 0 0,-1 0 1 0 0,1 0-1 0 0,0 0 1 0 0,0 0-1 0 0,0 1-26 0 0,0-1 16 0 0,1-1 0 0 0,-1 1 0 0 0,1-1 0 0 0,0 1 0 0 0,-1-1 0 0 0,1 1 0 0 0,-1-1 0 0 0,1 0 0 0 0,0 1-1 0 0,-1-1 1 0 0,1 0 0 0 0,0 1 0 0 0,-1-1 0 0 0,1 0 0 0 0,0 0 0 0 0,0 0 0 0 0,-1 0 0 0 0,1 1 0 0 0,0-1-1 0 0,0 0 1 0 0,-1 0 0 0 0,2-1-16 0 0,3 2 87 0 0,1-2 0 0 0,-1 1 0 0 0,0-1 0 0 0,1 0 0 0 0,-1 0 0 0 0,0 0 0 0 0,0-1 0 0 0,0 0-87 0 0,17-21 345 0 0,-21 22-335 0 0,-1 0-1 0 0,1 1 0 0 0,-1-1 0 0 0,1 0 0 0 0,-1 0 1 0 0,0 0-1 0 0,1 1 0 0 0,-1-1 0 0 0,0 0 0 0 0,1 0 0 0 0,-1 0 1 0 0,0 0-1 0 0,0 1 0 0 0,0-1 0 0 0,0 0 0 0 0,0 0 1 0 0,0 0-1 0 0,0 0 0 0 0,0 0 0 0 0,0 0 0 0 0,0 1 0 0 0,0-1 1 0 0,-1 0-1 0 0,1 0 0 0 0,0 0 0 0 0,-1 0 0 0 0,1 1 1 0 0,0-1-1 0 0,-1 0 0 0 0,1 0 0 0 0,-1 1 0 0 0,0-1 0 0 0,1 0 1 0 0,-1 1-1 0 0,0-1-9 0 0,0 0-9 0 0,1 1 1 0 0,-1-1-1 0 0,1 1 1 0 0,-1-1-1 0 0,0 1 1 0 0,0 0-1 0 0,1-1 1 0 0,-1 1-1 0 0,0 0 0 0 0,0 0 1 0 0,1-1-1 0 0,-1 1 1 0 0,0 0-1 0 0,0 0 1 0 0,1 0-1 0 0,-1 0 1 0 0,0 0-1 0 0,0 0 1 0 0,0 0-1 0 0,1 0 1 0 0,-1 0-1 0 0,0 1 1 0 0,0-1-1 0 0,1 0 0 0 0,-1 0 1 0 0,0 1-1 0 0,0-1 1 0 0,1 0-1 0 0,-1 1 1 0 0,0-1-1 0 0,1 1 1 0 0,-1-1-1 0 0,1 1 1 0 0,-1-1-1 0 0,0 1 1 0 0,1-1-1 0 0,-1 1 1 0 0,1 0-1 0 0,0-1 0 0 0,-1 1 9 0 0,0 2-10 0 0,0-1-1 0 0,0 0 0 0 0,0 1 1 0 0,0-1-1 0 0,0 1 0 0 0,0 0 1 0 0,1-1-1 0 0,0 1 0 0 0,-1-1 0 0 0,1 3 11 0 0,1-4-1 0 0,-1 0-1 0 0,1-1 0 0 0,-1 1 0 0 0,1-1 1 0 0,0 1-1 0 0,-1-1 0 0 0,1 1 0 0 0,0-1 0 0 0,-1 1 1 0 0,1-1-1 0 0,0 1 0 0 0,0-1 0 0 0,-1 0 1 0 0,1 0-1 0 0,0 1 0 0 0,0-1 0 0 0,0 0 1 0 0,-1 0-1 0 0,1 0 0 0 0,0 0 0 0 0,0 0 0 0 0,0 0 1 0 0,0 0-1 0 0,-1 0 0 0 0,1 0 0 0 0,0 0 1 0 0,0-1-1 0 0,0 1 0 0 0,-1 0 0 0 0,2-1 2 0 0,0 1 13 0 0,0 0-1 0 0,0 0 1 0 0,-1-1-1 0 0,1 1 1 0 0,0-1-1 0 0,0 1 0 0 0,-1-1 1 0 0,1 0-1 0 0,0 1 1 0 0,-1-1-1 0 0,1 0 1 0 0,-1 0-1 0 0,1 0 0 0 0,-1-1 1 0 0,2 0-13 0 0,-3 2 4 0 0,-1 1 1 0 0,1-1 0 0 0,0 0-1 0 0,-1 0 1 0 0,1 0-1 0 0,-1 0 1 0 0,1 0-1 0 0,0 0 1 0 0,-1 0-1 0 0,1 0 1 0 0,0 0 0 0 0,-1 0-1 0 0,1 0 1 0 0,0 0-1 0 0,-1 0 1 0 0,1 0-1 0 0,0 0 1 0 0,-1 0 0 0 0,1-1-1 0 0,0 1 1 0 0,-1 0-1 0 0,1 0 1 0 0,0 0-1 0 0,-1 0 1 0 0,1-1-1 0 0,0 1 1 0 0,-1 0 0 0 0,1 0-1 0 0,0-1 1 0 0,0 1-1 0 0,-1 0 1 0 0,1-1-1 0 0,0 1 1 0 0,0 0-1 0 0,0 0 1 0 0,0-1 0 0 0,-1 1-1 0 0,1 0 1 0 0,0-1-1 0 0,0 1 1 0 0,0-1-1 0 0,0 1 1 0 0,0 0 0 0 0,0-1-1 0 0,0 1 1 0 0,0 0-1 0 0,0-1 1 0 0,0 1-1 0 0,0 0 1 0 0,0-1-1 0 0,0 1 1 0 0,0 0 0 0 0,0-1-1 0 0,0 1 1 0 0,0 0-1 0 0,1-1 1 0 0,-1 1-1 0 0,0 0 1 0 0,0-1 0 0 0,0 1-5 0 0,-14 12-1700 0 0,7 6-4017 0 0,7-12-2387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3T07:48:42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22 512 0 0,'17'1'9140'0'0,"17"0"-4824"0"0,187 3-3651 0 0,8-11 103 0 0,18-11-768 0 0,-225 15-1226 0 0,-22 3-1570 0 0,-20 10-1531 0 0,3 0-1027 0 0</inkml:trace>
  <inkml:trace contextRef="#ctx0" brushRef="#br0" timeOffset="1566.721">1 1337 961 0 0,'113'0'8472'0'0,"113"0"-2292"0"0,308 11-7064 0 0,-515-9 741 0 0,-17 0-1372 0 0,-28 5-3121 0 0,9-3 2725 0 0,-21 5-3844 0 0</inkml:trace>
  <inkml:trace contextRef="#ctx0" brushRef="#br0" timeOffset="3578.192">103 6050 1249 0 0,'0'0'561'0'0,"0"0"111"0"0,0 0 220 0 0,8-1 3705 0 0,30-2-3386 0 0,231-4 1466 0 0,108-8-1991 0 0,-357 14-816 0 0,-1-2 0 0 0,1 0-1 0 0,-1-1 1 0 0,0 0 0 0 0,13-7 130 0 0,-31 11-918 0 0,-1 0-849 0 0,0 1-1479 0 0,0 2-1756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3-06T05:55:28.9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22666 9264 49 0,'-6'16'88'0,"4"-2"-45"16,2 0-2-16,0 0 9 16,0-4 9-16,0 1-5 0,0-7-13 15,6 0-9-15,2-4-3 0,7-2 13 0,1-6 2 16,11-11-7-16,4-6-11 0,8-6-1 15,11-7-10-15,2-5 0 0,10-4-3 16,4-7 0-16,12-6-4 0,7-6-4 16,6-4-3-16,2-5 1 0,4 3 0 15,7-2-1-15,-5 2-1 0,0 8 0 0,-10 2 0 16,-13 7-2-16,-18 11-5 0,-25 10-5 16,-24 13-1-16,-9 9 1 15,-15 7-1-15,-14 3-6 0,-2 2-14 0,-2 0-12 16,-8 9 2-16,2 1-9 0,-11 4-17 15,2 1-26-15,-1 6-65 0</inkml:trace>
  <inkml:trace contextRef="#ctx0" brushRef="#br0" timeOffset="234.413">23303 8448 59 0,'12'-13'156'0,"9"-4"-107"0,14-3 1 15,2-1 2-15,9-2 2 0,7 0-8 16,5 0-7-16,6-2-10 0,11 3-5 15,-5-1-6-15,9 3 1 0,-5 2-7 16,-2 5 0-16,-10 5-1 0,-8 4-1 0,-21 4 2 16,-16 0 0-16,-5 8 1 0,-8 9 3 15,-2 3-4-15,2 7 2 0,-4 7-2 16,0 5-3-16,-6 5-3 16,-6 3-1-16,-3 0-3 0,5 5 0 0,-5-7-8 15,9-3-15-15,4 1-20 0,0-4-32 16,2 1-52-16,0-5-174 0</inkml:trace>
  <inkml:trace contextRef="#ctx0" brushRef="#br0" timeOffset="181243.695">19890 16786 215 0,'-27'-6'189'15,"8"1"-123"-15,5 0-23 0,8 1 3 0,6 2-1 16,0 0 1-16,6 2-18 0,19 0-12 16,8 0 3-16,12 0 0 15,3 0 2-15,6 0-5 0,1 4-6 16,3 0-3-16,-4 0-1 0,-2-1-5 0,-1 3 2 16,-5-2-1-16,-7 3-1 0,-4-1-2 15,-8 1-7-15,-4 0-14 0,-11-1-18 16,-1-1-20-16,-7 2-21 0,-4-1-25 15,0 1-87-15</inkml:trace>
  <inkml:trace contextRef="#ctx0" brushRef="#br0" timeOffset="181466.616">20229 16679 211 0,'-8'-3'131'15,"1"2"-74"-15,5 1 3 0,0 0-12 16,2 7-12-16,0 8-12 0,0 7 8 16,0 3-4-16,-2 4-7 0,0 3-6 0,-4 5-5 15,0 2-7-15,2 1 0 0,1 3-1 16,3-1-1-16,0-3-8 0,0 0-21 16,13-9-21-16,1-4-34 0,7-2-56 15,0-9-121-15</inkml:trace>
  <inkml:trace contextRef="#ctx0" brushRef="#br0" timeOffset="182041.431">21161 16576 152 0,'-8'-5'176'15,"-7"1"-111"-15,1-1-6 0,-5 4-4 16,-3 1 5-16,5 1-15 0,-6 7-3 16,-2 2-9-16,1 5-8 0,1 3-3 15,-4 2-2-15,4 7-4 0,-4 4-7 0,5 2 0 16,7 1-4-16,1 1 0 0,10-2-1 16,4 4 0-16,14-4-4 0,15-3 3 15,10 0-3-15,3-6 1 0,9-7 1 16,5-5-2-16,-4-5 3 0,0-7-1 15,1 0 0-15,-3-4-1 0,-7-4 1 0,3 1-1 16,-9-3-6-16,0 2-8 16,-2 1-22-16,-8-1-38 0,-4 6-68 15,0 2-174-15</inkml:trace>
  <inkml:trace contextRef="#ctx0" brushRef="#br0" timeOffset="189298.893">24870 15346 130 0,'-5'1'14'0,"5"0"8"16,0 0 12-16,7-1 17 0,11 0-9 16,5 0-5-16,6 0-9 0,8 0-6 15,4 0-4-15,11 0 2 0,6 0-9 0,4-3-1 16,4-2 0-16,4 2-3 0,1-1-4 15,3-3 0-15,-6 3-1 0,-6-2 0 16,-2 0-1-16,-8 1 1 0,-9-1-1 16,-1 1 0-16,-11 1 0 0,-6-3-1 15,-13 2 1-15,-8 2 2 0,-2-1-1 16,-2 0 0-16,-4 3 1 0,-19-2-5 16,-14 3 1-16,-13 0 1 0,-18 0 0 15,-19 8 0-15,-6-3 0 0,-18 3 3 16,5 3-1-16,-1-1-1 0,8 2 0 0,10 1-1 15,8 1-1-15,17-1 1 0,14-1 1 16,15 0-1-16,13-5 0 0,11 0 0 16,5-3-2-16,6-2-1 0,0 1 1 15,8-1 4-15,15-2 3 0,10 0 8 16,8 0 3-16,11-4 0 0,8-3-2 0,4-4-1 16,13 0 0-16,3-1-1 15,3-1-1-15,4 2-3 0,0 1-4 16,-5-1-2-16,-1 0 0 0,-7 2 0 15,-12-2 0-15,-8 1-1 0,-19 4 2 0,-12-3-2 16,-13 5 2-16,-8 2 1 0,-2-1 1 16,-16 1-3-16,-19 1-3 0,-21 1-1 15,-21 0 2-15,-12 6 0 0,-14 2 0 16,-2 4 0-16,1-1 0 0,3 2 0 16,14 1 1-16,13-1-2 0,12-1 1 0,14-1 0 15,19-2-1-15,9-5-1 0,16 1 1 16,4-2-1-16,0-3 1 15,12 2 2-15,9-2 1 0,18 0 0 16,8 0 0-16,22-7 1 0,9-2 11 16,15 1-6-16,6-3-1 0,1-3-1 0,5 5-2 15,-8-4 0-15,-2 1-2 0,-2 2-1 16,-10-1 1-16,-15 0 0 0,-8 4-1 16,-18-3 1-16,-18 5-3 0,-11 3 4 15,-13-1 1-15,0 3 2 0,-23 0-5 16,-14 0-2-16,-21 0 0 0,-12 5 0 0,-21 2 1 15,-11 3 0-15,-3 1 0 0,-5 1 0 16,3 2 0-16,10 3-1 0,6 0 1 16,21 3-1-16,16-4 0 0,21 0 0 15,18-4 1-15,15-3 0 0,6-4-4 16,32-1 3-16,1-2 3 0,13-2-1 16,8-2 1-16,4-6-2 0,2-6 1 15,2 1 0-15,0-2 0 0,-6-3 0 16,-4 1-1-16,-10-1 1 0,-7 2-1 15,-14 5 0-15,-17-1 2 0,-10 4-1 0,0 3 0 16,-25-1-1-16,-6 6-2 16,-4 0 0-16,-12 9-23 0,3 2-21 0,-3 6-25 15,7 1-34-15,1 1-91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1:26.7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136 189 320 0 0,'0'0'0'0'0,"0"0"128"0"0,0 0 577 0 0,0 0 256 0 0,0 0-545 0 0,0 0 1 0 0,0 0 31 0 0,0 0 129 0 0,0 0-1 0 0,0 0-95 0 0,0-27-1 0 0,0 27 65 0 0,0 0 223 0 0,0 0-159 0 0,0 0-129 0 0,0 0-31 0 0,-27 0 127 0 0,27 0 33 0 0,0 0-129 0 0,0 0-63 0 0,0 0-97 0 0,0 0 65 0 0,0 0 95 0 0,0 0-128 0 0,0 0 1 0 0,0 0-65 0 0,0 0 64 0 0,0 0-95 0 0,0 0-97 0 0,0-27-32 0 0,0 27-32 0 0,0-27-32 0 0,0 27 0 0 0,27 0 0 0 0,-27-27-64 0 0,0 27 32 0 0,0-27 32 0 0,0 27 32 0 0,27 0-64 0 0,-27-27 32 0 0,0 27 64 0 0,0 0 1 0 0,0 0-1 0 0,0-27 96 0 0,0 27-64 0 0,0 0 0 0 0,0 0-64 0 0,27 0 129 0 0,-27 0-129 0 0,0 0 0 0 0,0 0-64 0 0,0 0 0 0 0,0 0 0 0 0,0 0-32 0 0,0 0 0 0 0,0 0 32 0 0,0 0 0 0 0,0 0 0 0 0,0 27 0 0 0,0-27 0 0 0,0 0 32 0 0,0 27-32 0 0,0 0 96 0 0,0-27-96 0 0,0 27-32 0 0,0 0 32 0 0,0 0 32 0 0,0 0-32 0 0,0 27 0 0 0,0-27-32 0 0,0 0 32 0 0,0 0 0 0 0,0 0 0 0 0,0 0-32 0 0,0-27 32 0 0,0 27-32 0 0,-27 0 32 0 0,27-27-32 0 0,0 0 33 0 0,0 27-1 0 0,0-27-32 0 0,0 0 0 0 0,0 0 32 0 0,0 0-64 0 0,0 28 0 0 0,0-28-193 0 0,0 0-255 0 0,0 0-321 0 0,0 0-512 0 0,0 0-801 0 0,0 0-1506 0 0,0 27-1312 0 0</inkml:trace>
  <inkml:trace contextRef="#ctx0" brushRef="#br0" timeOffset="935.054">28 514 705 0 0,'0'0'1185'0'0,"0"0"-160"0"0,0 0-32 0 0,0 0-64 0 0,-27 0-65 0 0,27 0-127 0 0,0 0-96 0 0,0 0 256 0 0,0 0-97 0 0,0 0 33 0 0,0 0-64 0 0,0 0-97 0 0,0 0-31 0 0,0 0 32 0 0,0 0-129 0 0,0 0-256 0 0,27 0 1 0 0,-27 0-33 0 0,0 0 64 0 0,27 0-31 0 0,0 0 63 0 0,0 0-128 0 0,0 0 0 0 0,-27 0 33 0 0,27 0-65 0 0,0 0-96 0 0,0 0 0 0 0,0 0 0 0 0,0 27 32 0 0,0-27-96 0 0,-27 0-32 0 0,27 0 32 0 0,0 0 0 0 0,0 27 0 0 0,-27-27 0 0 0,27 0-32 0 0,-27 0 0 0 0,27 27-160 0 0,-27-27-609 0 0,27 0-896 0 0,-27 0-1282 0 0,0 0-2498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0:24:21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55 8840 0 0,'0'0'1250'0'0,"0"0"63"0"0,0 0-224 0 0,0 0 512 0 0,27 27-95 0 0,0 0-129 0 0,0 0-192 0 0,-27 0-288 0 0,54 0-32 0 0,-27 27-128 0 0,27-27-225 0 0,0 27 97 0 0,-27 0-193 0 0,27-27-96 0 0,0 27-63 0 0,0 0-33 0 0,0 0-64 0 0,0 0-64 0 0,0 0 32 0 0,0-27-64 0 0,-27 27-32 0 0,0 0 64 0 0,0-27 0 0 0,0 0-96 0 0,0 1 32 0 0,0-1-64 0 0,0-27 64 0 0,-27 27-192 0 0,27-27-96 0 0,-27 0-64 0 0,0 0-321 0 0,0 0-416 0 0,0 0-320 0 0,0 0-737 0 0,0 0-1185 0 0,0 0-833 0 0,0 0-3620 0 0</inkml:trace>
  <inkml:trace contextRef="#ctx0" brushRef="#br0" timeOffset="464.724">1108 1 1313 0 0,'-27'0'3780'0'0,"27"0"-2019"0"0,-27 0-63 0 0,27 0 32 0 0,-27 0-161 0 0,0 27-352 0 0,0-27-96 0 0,0 54 65 0 0,0-27-194 0 0,-27 0-127 0 0,27 27-128 0 0,-27 0-192 0 0,0 0-33 0 0,0 0-64 0 0,0 0 1 0 0,-27 0-97 0 0,27 27 161 0 0,0-27-97 0 0,0 0-128 0 0,0 27-128 0 0,0-27 1 0 0,27 0-1 0 0,-27 1-128 0 0,54-1 32 0 0,-27 0 0 0 0,0-27 0 0 0,27 27-64 0 0,0-27 32 0 0,0-27-32 0 0,0 27-32 0 0,0-27-192 0 0,0 0-545 0 0,0 27-544 0 0,0-27-609 0 0,0 0-1697 0 0,0 0-3172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5T07:31:3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0 0 0,'-7'0'3038'0'0,"-37"-10"2635"0"0,43 10-5537 0 0,1 0-1 0 0,-1 0 1 0 0,0 0 0 0 0,1 0-1 0 0,-1-1 1 0 0,0 1 0 0 0,0 0-1 0 0,1-1 1 0 0,-1 1 0 0 0,1-1 0 0 0,-1 1-1 0 0,0 0 1 0 0,1-1 0 0 0,-1 1-1 0 0,1-1 1 0 0,-1 1 0 0 0,1-1-1 0 0,-1 0 1 0 0,1 1 0 0 0,0-1-1 0 0,-1 0 1 0 0,1 1 0 0 0,0-1-1 0 0,-1 0 1 0 0,1 1 0 0 0,0-1-1 0 0,0 0 1 0 0,0 1 0 0 0,-1-1-1 0 0,1 0 1 0 0,0 0 0 0 0,0 1 0 0 0,0-1-1 0 0,0 0 1 0 0,0 0 0 0 0,0 1-1 0 0,1-1 1 0 0,-1 0 0 0 0,0 1-1 0 0,0-1 1 0 0,0 0 0 0 0,1 0-1 0 0,-1 1 1 0 0,0-1 0 0 0,1 0-1 0 0,-1 1 1 0 0,1-1 0 0 0,-1 1-1 0 0,1-1 1 0 0,-1 1 0 0 0,1-1-136 0 0,5-4 156 0 0,1 1 0 0 0,-1 0 1 0 0,1 1-1 0 0,0-1 0 0 0,0 1 0 0 0,0 1 1 0 0,0-1-1 0 0,1 1 0 0 0,-1 1 1 0 0,4-1-157 0 0,6-3 263 0 0,20-6 41 0 0,0 2 0 0 0,1 1 0 0 0,0 2 1 0 0,1 2-1 0 0,-1 1 0 0 0,3 2-304 0 0,-40 1 2 0 0,-1 1 0 0 0,1-1 0 0 0,0 0 0 0 0,-1 1 1 0 0,1-1-1 0 0,-1 1 0 0 0,1-1 0 0 0,0 1 0 0 0,-1-1 0 0 0,1 1 0 0 0,-1 0 0 0 0,1-1 0 0 0,-1 1 0 0 0,0-1 0 0 0,1 1 0 0 0,-1 0 0 0 0,0 0 0 0 0,1-1 0 0 0,-1 1 0 0 0,0 0 0 0 0,0 0 0 0 0,1-1 0 0 0,-1 1 1 0 0,0 0-1 0 0,0 0 0 0 0,0-1 0 0 0,0 1 0 0 0,0 0 0 0 0,0 0 0 0 0,0-1 0 0 0,-1 1 0 0 0,1 0 0 0 0,0 0 0 0 0,0-1 0 0 0,-1 1 0 0 0,1 0-2 0 0,-10 28 108 0 0,-7-14-79 0 0,0-1 0 0 0,-1-1 1 0 0,0 0-1 0 0,-1-2 0 0 0,-18 9-29 0 0,15-9 12 0 0,1 1-1 0 0,0 1 0 0 0,1 1 1 0 0,-12 12-12 0 0,49-25-88 0 0,1 0 1 0 0,-1-1-1 0 0,1-1 0 0 0,1-1 88 0 0,11 0-49 0 0,-24 2 41 0 0,-1 0 0 0 0,0 0 0 0 0,0 0 0 0 0,1 0 0 0 0,-1 1 0 0 0,0 0 0 0 0,0 0 0 0 0,0 1 0 0 0,1-1 0 0 0,-2 1 0 0 0,1 0 0 0 0,0 1 0 0 0,0-1 0 0 0,0 1 8 0 0,-3-1 11 0 0,1 0 0 0 0,-1 1-1 0 0,0-1 1 0 0,0 0 0 0 0,0 1-1 0 0,0 0 1 0 0,0 0-1 0 0,-1-1 1 0 0,1 1 0 0 0,-1 0-1 0 0,0 0 1 0 0,0 0 0 0 0,0 0-1 0 0,0 1 1 0 0,0-1 0 0 0,-1 0-1 0 0,1 0 1 0 0,-1 0-1 0 0,0 1 1 0 0,0-1 0 0 0,0 0-1 0 0,0 0 1 0 0,-1 1 0 0 0,1-1-11 0 0,-1 0 25 0 0,0 1 0 0 0,-1-1 0 0 0,1 0 0 0 0,0-1 0 0 0,-1 1-1 0 0,0 0 1 0 0,0 0 0 0 0,0-1 0 0 0,0 1 0 0 0,0-1 0 0 0,0 0 0 0 0,0 1 0 0 0,-1-1 0 0 0,1 0 0 0 0,-1 0 0 0 0,0-1 0 0 0,0 1 0 0 0,1 0 0 0 0,-2-1-25 0 0,-64 31 348 0 0,53-26-284 0 0,-7 4-99 0 0,-1-1 0 0 0,-1-1 0 0 0,0 0 0 0 0,0-2-1 0 0,-1-1 1 0 0,1-1 0 0 0,-18 0 35 0 0,41-4-191 0 0,0 0 0 0 0,0-1 0 0 0,0 1 0 0 0,0-1 0 0 0,0 1 0 0 0,0-1 0 0 0,0 0 0 0 0,0 1 0 0 0,0-1 0 0 0,0 0 0 0 0,0 0 0 0 0,0 0-1 0 0,1 0 1 0 0,-1 1 0 0 0,0-1 0 0 0,1 0 0 0 0,-1 0 0 0 0,0 0 0 0 0,1 0 0 0 0,-1-1 0 0 0,1 1 0 0 0,0 0 0 0 0,-1 0 0 0 0,1 0 0 0 0,0 0 0 0 0,0 0 0 0 0,0 0-1 0 0,0-1 1 0 0,0 1 0 0 0,0 0 0 0 0,0 0 0 0 0,0 0 0 0 0,0 0 0 0 0,0-1 0 0 0,1 1 0 0 0,-1 0 0 0 0,0 0 0 0 0,1 0 0 0 0,-1 0 0 0 0,1 0 0 0 0,-1 0 0 0 0,1 0 0 0 0,0-1 191 0 0,10-11-4586 0 0</inkml:trace>
  <inkml:trace contextRef="#ctx0" brushRef="#br0" timeOffset="1">660 220 2114 0 0,'-65'3'9387'0'0,"-6"10"-6113"0"0,66-12-3189 0 0,-1 0 1 0 0,1 1-1 0 0,-1 0 1 0 0,1 0-1 0 0,0 1 1 0 0,-1 0-1 0 0,1 0 1 0 0,0 0-1 0 0,1 0 1 0 0,-1 1-1 0 0,1-1 1 0 0,-1 1-1 0 0,1 1 1 0 0,0-1-1 0 0,1 0 1 0 0,-1 1-1 0 0,1 0 1 0 0,0 0-1 0 0,0 0 1 0 0,0 0-1 0 0,1 0 1 0 0,-1 1-86 0 0,1-1 27 0 0,1-1 0 0 0,0 0 0 0 0,-1 1 0 0 0,1-1 0 0 0,1 0 0 0 0,-1 1 0 0 0,1-1 0 0 0,0 1 0 0 0,0-1 0 0 0,0 1 0 0 0,0-1 0 0 0,1 1 0 0 0,0-1 0 0 0,0 1 0 0 0,0-1 0 0 0,0 0 0 0 0,1 1 0 0 0,0-1 0 0 0,0 0-1 0 0,0 0 1 0 0,0 0 0 0 0,1-1 0 0 0,-1 1 0 0 0,1 0 0 0 0,0-1 0 0 0,0 0 0 0 0,0 1 0 0 0,1-1 0 0 0,-1-1 0 0 0,2 2-27 0 0,4 1 21 0 0,1 0-1 0 0,-1 0 0 0 0,1-1 0 0 0,0 0 0 0 0,1 0 0 0 0,-1-1 1 0 0,1-1-1 0 0,0 0 0 0 0,-1 0 0 0 0,1-1 0 0 0,0-1 0 0 0,3 0-20 0 0,6 1 43 0 0,1-2-1 0 0,-1 0 1 0 0,1-2-1 0 0,-1 0 1 0 0,0-1-1 0 0,0-1 1 0 0,0-1-1 0 0,15-7-42 0 0,-28 11 7 0 0,-1-1 0 0 0,1-1 0 0 0,-1 1 0 0 0,0-1 0 0 0,0 0 0 0 0,0 0 0 0 0,-1-1 0 0 0,0 0 1 0 0,0 0-1 0 0,0 0 0 0 0,0 0 0 0 0,-1-1 0 0 0,0 0 0 0 0,0 0 0 0 0,0 0 0 0 0,-1 0 0 0 0,0 0 0 0 0,0-1 0 0 0,0 0 0 0 0,-1 1 0 0 0,0-1 0 0 0,-1 0 0 0 0,1 0 0 0 0,-1 0 0 0 0,-1 0 1 0 0,1-7-8 0 0,-1 10 2 0 0,1 0 1 0 0,-1 0 0 0 0,0 0 0 0 0,0 0-1 0 0,0-1 1 0 0,-1 1 0 0 0,0 0 0 0 0,1 1-1 0 0,-1-1 1 0 0,0 0 0 0 0,-1 0 0 0 0,1 0-1 0 0,-1 1 1 0 0,0-1 0 0 0,0 0 0 0 0,0 1-1 0 0,0 0 1 0 0,-1-1 0 0 0,1 1 0 0 0,-1 0-1 0 0,0 0 1 0 0,0 1 0 0 0,0-1 0 0 0,0 0-1 0 0,0 1 1 0 0,0 0 0 0 0,-1 0 0 0 0,1 0-1 0 0,-1 0 1 0 0,0 0 0 0 0,0 1-3 0 0,-15-6-18 0 0,-1 0 0 0 0,1 2 1 0 0,-1 0-1 0 0,-1 2 0 0 0,1 0 0 0 0,0 1 0 0 0,-1 1 1 0 0,1 1-1 0 0,-1 1 0 0 0,1 0 0 0 0,-1 2 0 0 0,-6 2 18 0 0,23-4-132 0 0,-1 0 0 0 0,0 1-1 0 0,0-1 1 0 0,1 1 0 0 0,-1 0-1 0 0,1 1 1 0 0,-1-1 0 0 0,1 1-1 0 0,-3 2 133 0 0,6-4-289 0 0,-1 1 0 0 0,1-1-1 0 0,-1 0 1 0 0,1 1 0 0 0,0 0 0 0 0,0-1 0 0 0,0 1-1 0 0,0 0 1 0 0,0-1 0 0 0,0 1 0 0 0,0 0 0 0 0,0 0-1 0 0,1 0 1 0 0,-1 0 0 0 0,1-1 0 0 0,-1 2 289 0 0,1 12-4693 0 0</inkml:trace>
  <inkml:trace contextRef="#ctx0" brushRef="#br0" timeOffset="2">987 168 1473 0 0,'0'-1'357'0'0,"0"0"-1"0"0,1 0 1 0 0,-1-1-1 0 0,1 1 1 0 0,-1 0-1 0 0,1 0 1 0 0,0 0-1 0 0,0 0 0 0 0,-1 0 1 0 0,1 0-1 0 0,0 0 1 0 0,0 0-1 0 0,0 0 1 0 0,0 0-1 0 0,0 1 1 0 0,0-1-1 0 0,0 0 1 0 0,0 1-1 0 0,0-1 0 0 0,1 0 1 0 0,0 1-357 0 0,37-17 992 0 0,-10 5-143 0 0,121-94 693 0 0,-142 96-1387 0 0,-8 10-129 0 0,0 0 0 0 0,0 0 0 0 0,0 0 0 0 0,0 0 0 0 0,0 0 0 0 0,-1 0 0 0 0,1 0 0 0 0,0 0 0 0 0,0 0 0 0 0,0 0 0 0 0,0-1 0 0 0,0 1 0 0 0,0 0 0 0 0,0 0 0 0 0,0 0 0 0 0,0 0 0 0 0,0 0 0 0 0,-1 0 0 0 0,1 0 0 0 0,0 0 0 0 0,0 0 0 0 0,0 0 0 0 0,0 0 0 0 0,0 0-1 0 0,0 0 1 0 0,0 0 0 0 0,0-1 0 0 0,0 1 0 0 0,0 0 0 0 0,0 0 0 0 0,0 0 0 0 0,0 0 0 0 0,0 0 0 0 0,0 0 0 0 0,0 0 0 0 0,0 0 0 0 0,0 0-26 0 0,-15 12 163 0 0,12-10-126 0 0,0 0-1 0 0,0 1 1 0 0,0-1 0 0 0,1 1 0 0 0,-1 0-1 0 0,1 0 1 0 0,-1 0 0 0 0,1 0-1 0 0,0 0 1 0 0,0 0 0 0 0,0 1-1 0 0,0 1-36 0 0,-4 14 93 0 0,1 1 0 0 0,1-1 0 0 0,0 1 0 0 0,2 1 0 0 0,-1 18-93 0 0,-6 42 58 0 0,5-47-332 0 0,1-1-1 0 0,2 0 1 0 0,2 16 274 0 0,-1-9-5487 0 0,0-36 2994 0 0,-3-1-694 0 0</inkml:trace>
  <inkml:trace contextRef="#ctx0" brushRef="#br0" timeOffset="3">1016 318 288 0 0,'1'-2'456'0'0,"0"1"-1"0"0,-1-1 1 0 0,1 0 0 0 0,0 1-1 0 0,1-1 1 0 0,-1 1-1 0 0,0 0 1 0 0,0-1 0 0 0,1 1-1 0 0,-1 0 1 0 0,0 0-1 0 0,1 0 1 0 0,-1 0 0 0 0,1 0-1 0 0,-1 0 1 0 0,1 0-1 0 0,0 1 1 0 0,-1-1 0 0 0,1 0-1 0 0,0 1 1 0 0,0 0-1 0 0,1-1-455 0 0,43-10 2864 0 0,-22 7-2560 0 0,99-11 1221 0 0,-107 15-3406 0 0,0 0 0 0 0,0 1-1 0 0,-1 1 1 0 0,2 0 1881 0 0,-3 0-5045 0 0</inkml:trace>
  <inkml:trace contextRef="#ctx0" brushRef="#br0" timeOffset="4">1209 131 1217 0 0,'0'-1'301'0'0,"0"-1"0"0"0,0 0-1 0 0,0 0 1 0 0,1 0 0 0 0,-1 0 0 0 0,1 0 0 0 0,-1 1-1 0 0,1-1 1 0 0,0 0 0 0 0,0 0 0 0 0,0 1 0 0 0,0-1-1 0 0,0 1 1 0 0,0-1 0 0 0,0 1 0 0 0,0-1-1 0 0,0 1 1 0 0,1 0 0 0 0,-1-1 0 0 0,1 1-301 0 0,2-2 321 0 0,1 0 0 0 0,-1 0 0 0 0,1 1 0 0 0,-1 0 1 0 0,1 0-1 0 0,0 0 0 0 0,0 0 0 0 0,0 1-321 0 0,17-4 472 0 0,-1 1 0 0 0,1 2 0 0 0,12-1-472 0 0,-25 2 276 0 0,35-2 243 0 0,-20-1-382 0 0,1 2 0 0 0,0 1-1 0 0,0 1 1 0 0,-1 1 0 0 0,1 1-1 0 0,16 4-136 0 0,-38-5 26 0 0,1 0 0 0 0,-1 0-1 0 0,0 0 1 0 0,0 0-1 0 0,0 1 1 0 0,0-1 0 0 0,0 1-1 0 0,0 0 1 0 0,0 0-1 0 0,-1 0 1 0 0,1 0-1 0 0,-1 0 1 0 0,1 1 0 0 0,-1-1-1 0 0,0 1 1 0 0,0 0-1 0 0,0-1 1 0 0,0 1-1 0 0,0 0 1 0 0,-1 0 0 0 0,1 0-1 0 0,-1 0 1 0 0,0 1-1 0 0,0-1 1 0 0,0 0 0 0 0,0 0-1 0 0,-1 1 1 0 0,1-1-1 0 0,-1 0 1 0 0,0 1-1 0 0,0-1 1 0 0,0 0 0 0 0,-1 1-1 0 0,1-1 1 0 0,-1 1-1 0 0,1-1 1 0 0,-1 0-1 0 0,0 0 1 0 0,-1 0 0 0 0,1 1-1 0 0,0-1 1 0 0,-1 0-1 0 0,0-1 1 0 0,1 1 0 0 0,-1 0-1 0 0,0 0 1 0 0,-1-1-1 0 0,-1 3-25 0 0,-78 77 1100 0 0,63-65-951 0 0,1 0 1 0 0,0 1-1 0 0,1 1 1 0 0,2 0-1 0 0,0 2 1 0 0,-1 2-150 0 0,15-22 21 0 0,0 1 0 0 0,0-1 0 0 0,0 1 0 0 0,1-1 0 0 0,-1 1 0 0 0,0 0 0 0 0,1-1 0 0 0,-1 1 0 0 0,1 0 0 0 0,0-1 0 0 0,0 1 0 0 0,-1 0 0 0 0,1 0 0 0 0,0-1 0 0 0,0 1 0 0 0,1 0 1 0 0,-1 0-22 0 0,0-1 29 0 0,1 0 0 0 0,-1-1 1 0 0,1 1-1 0 0,-1 0 1 0 0,1 0-1 0 0,-1 0 1 0 0,1 0-1 0 0,0-1 0 0 0,-1 1 1 0 0,1 0-1 0 0,0-1 1 0 0,0 1-1 0 0,-1 0 1 0 0,1-1-1 0 0,0 1 0 0 0,0-1 1 0 0,0 1-1 0 0,0-1 1 0 0,0 0-1 0 0,0 1 1 0 0,0-1-30 0 0,8 2 194 0 0,-1-1 0 0 0,1 0 0 0 0,0-1 1 0 0,-1 0-1 0 0,1 0 0 0 0,3-1-194 0 0,9 0 138 0 0,40-2 438 0 0,1-2 0 0 0,39-10-576 0 0,46-5-3874 0 0,-142 20 174 0 0,-5 0-2930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6000A-CB2A-4892-8A98-3D8CBAA75A52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D6FA-FCE6-4C6D-9344-00B2B802E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6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Найти веса, которые при </a:t>
            </a:r>
            <a:r>
              <a:rPr lang="en-US" dirty="0"/>
              <a:t>X </a:t>
            </a:r>
            <a:r>
              <a:rPr lang="ru-RU" dirty="0"/>
              <a:t>в датасете максимизируют выход, соответсвующий нужному числу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Pred</a:t>
            </a:r>
            <a:r>
              <a:rPr lang="en-US" dirty="0"/>
              <a:t> = </a:t>
            </a:r>
            <a:r>
              <a:rPr lang="en-US" dirty="0" err="1"/>
              <a:t>wx+b</a:t>
            </a:r>
            <a:endParaRPr lang="en-US" dirty="0"/>
          </a:p>
          <a:p>
            <a:r>
              <a:rPr lang="ru-RU" dirty="0"/>
              <a:t>Условия:</a:t>
            </a:r>
            <a:endParaRPr lang="en-US" dirty="0"/>
          </a:p>
          <a:p>
            <a:r>
              <a:rPr lang="en-US" dirty="0"/>
              <a:t>P </a:t>
            </a:r>
            <a:r>
              <a:rPr lang="ru-RU" dirty="0"/>
              <a:t>от 0 до 1</a:t>
            </a:r>
          </a:p>
          <a:p>
            <a:r>
              <a:rPr lang="ru-RU" dirty="0"/>
              <a:t>Чем больше значение, тем ближе </a:t>
            </a:r>
            <a:r>
              <a:rPr lang="en-US" dirty="0"/>
              <a:t>p </a:t>
            </a:r>
            <a:r>
              <a:rPr lang="ru-RU" dirty="0"/>
              <a:t>к 1, и наоборот</a:t>
            </a:r>
          </a:p>
          <a:p>
            <a:r>
              <a:rPr lang="ru-RU" dirty="0"/>
              <a:t>Дифференцируемое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8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</a:t>
            </a:r>
            <a:r>
              <a:rPr lang="ru-RU" baseline="0" dirty="0"/>
              <a:t> </a:t>
            </a:r>
            <a:r>
              <a:rPr lang="en-US" baseline="0" dirty="0"/>
              <a:t>cross-entropy loss </a:t>
            </a:r>
            <a:r>
              <a:rPr lang="ru-RU" baseline="0" dirty="0"/>
              <a:t>решение не единственное</a:t>
            </a:r>
            <a:endParaRPr lang="en-US" dirty="0"/>
          </a:p>
          <a:p>
            <a:r>
              <a:rPr lang="en-US" dirty="0"/>
              <a:t>Regularization – additional constrain to stabilize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5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Будущее – мы будем строить все более сложные модели, которые оптимизируюся с помощью градиентного спуска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66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Объединить </a:t>
            </a:r>
            <a:r>
              <a:rPr lang="en-US" dirty="0"/>
              <a:t>bias </a:t>
            </a:r>
            <a:r>
              <a:rPr lang="ru-RU" dirty="0"/>
              <a:t>и </a:t>
            </a:r>
            <a:r>
              <a:rPr lang="en-US" dirty="0"/>
              <a:t>weight </a:t>
            </a:r>
            <a:r>
              <a:rPr lang="ru-RU" dirty="0"/>
              <a:t>в одну матрицу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1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8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были найдены другие</a:t>
            </a:r>
            <a:r>
              <a:rPr lang="ru-RU" baseline="0" dirty="0"/>
              <a:t> </a:t>
            </a:r>
            <a:r>
              <a:rPr lang="ru-RU" dirty="0"/>
              <a:t>варианты для функции нелинейности</a:t>
            </a:r>
          </a:p>
          <a:p>
            <a:r>
              <a:rPr lang="ru-RU" dirty="0"/>
              <a:t>Размеры слоев уже могут быть разными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практике, нужно вычислять градиент и через 100 слоев, и больше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3072 = 3 * 32 * 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3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ноды в этом графе - дифференцируемы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47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63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39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18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3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5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20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19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Сказать,</a:t>
            </a:r>
            <a:r>
              <a:rPr lang="ru-RU" baseline="0" dirty="0"/>
              <a:t> что делать если в </a:t>
            </a:r>
            <a:r>
              <a:rPr lang="en-US" baseline="0" dirty="0"/>
              <a:t>max </a:t>
            </a:r>
            <a:r>
              <a:rPr lang="ru-RU" baseline="0" dirty="0"/>
              <a:t>пришли ровно одинаковые значения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90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0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6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3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1F1B-72D1-4348-8393-8A6FDA577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23B94-8A32-40C8-BD43-480668D68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A455-38F1-410D-8A70-0C25C64E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572DA-9097-4B26-A688-720CD790AD00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0FD-2B2C-45B4-A65B-B04BC4C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1886-5D8E-40F4-A71F-B1CEBE84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86AC9599-DEBF-49F4-9546-EBB11521FA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2D61-13A3-4FD4-8F80-E6529B3C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E8A8B-6E18-4C0D-BDD5-1A6AD307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29DF-9B7B-4E88-8261-54FEC4B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FCCEE0-2E1F-4937-B19E-5FD102CDA07D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F99C-98AB-4EAE-8E48-FF0AFA1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7DFF-12A4-423E-A324-20C97B7A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2ABF2-4DB8-490D-BA38-EBFE633E5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FAA-DC49-48FB-96C1-626893ABE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8581-A2C7-4181-8BB8-3857F5F2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512CA1-7124-469D-9EA6-989AC722A9FB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5398-D9BF-47CA-B318-DC8F2433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2D74-6212-4A00-96B4-7144A012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6AA3-35D3-4F26-BAC0-266F99A4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6343-800E-41D6-A313-EFD38290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25625"/>
            <a:ext cx="77724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83D79-93DD-4F5A-825F-2E1F4F93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31F86-9451-44D7-A4A7-02044DA04061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3103-ECB9-415B-B8E5-88D835D4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3EDF-50E0-4C49-9276-461A8513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738F-1A16-4709-B10F-FCA2C240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9476-C483-4E2A-AB7C-DB0618CA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F86F-807A-42A8-A625-AF2C0B8B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D237DB-C70F-4C6C-9ACC-8A4FF423A512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31BE-301D-453F-8C4F-64BAB3A1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AD40-B6B9-4A2A-AA2E-4B35F623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4823-99DB-419F-BF50-CDDD7829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459A-7362-4FBB-9C49-54B7BC99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FE9A0-EEDF-4F91-A71A-0467A189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794B-9206-4BC3-AA7E-08E15B8E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E1738-A78D-4CCD-A6C5-C087B256E9B9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FF0B-59CA-40A1-84C1-757FF08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6B5B7-F9E9-46D5-960F-759893A1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5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5EC-F53D-4FF2-A83A-E13C70AB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EDF74-2BE8-4700-96AB-151FC135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015E0-B327-4165-B4FD-A49C00F85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0169E-69F8-49BE-92E6-66E0D61FF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28858-1BDB-4CED-96A6-3AC4E1BCF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19036-E7E6-4389-8F82-3F09C6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DD8FB0-0334-43CE-BFC7-237925A23B7E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F3BE-F1CC-4E54-8B71-D655BAB3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73B9C-6092-44D0-8AB6-6B929ACB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A39D-97D5-48CE-97A1-04198DAE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263" y="225166"/>
            <a:ext cx="813435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F3017-BA53-4F50-AF5B-DBEFDA90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052A9-88CC-43DF-BB82-B0B08D528413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E59B-C60E-42B1-A165-27CE1A6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03197-2329-4837-B783-D695A438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3AAB7-9716-48A9-B73B-21FD503D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499D24-8876-4B33-8FE0-3943964D029F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C3932-A768-4368-BFF5-9587EE55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1B49-9B6C-45AD-8896-B60EB304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1DB-96C1-4FBD-941E-0255414B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A7BA-986A-4B8A-A3F6-DE2D7502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600D3-D10C-4755-ACC3-A6C828B15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2839-0119-4281-957E-7273B086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8105-6369-47BB-84F1-F0B0901175E4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4F83A-7B76-456D-82B7-A1567CC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1D786-D211-43E2-AC4B-41CC937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657-5EAA-4763-9139-5A948D0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AB3CC-4848-4E24-9997-85517E35F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EE2DC-AFFB-4680-8C50-343F0E7D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5801-B5B1-4443-BA7B-82FB868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B559F-6980-4735-81E8-3F1541DD71DB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30EA-8945-4F2A-8BC4-8FADE80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6C29-1674-4575-AE02-A9C07051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ADBE89-0917-4DBC-BC92-7C48D949ED6E}"/>
              </a:ext>
            </a:extLst>
          </p:cNvPr>
          <p:cNvSpPr txBox="1"/>
          <p:nvPr userDrawn="1"/>
        </p:nvSpPr>
        <p:spPr>
          <a:xfrm>
            <a:off x="0" y="6488668"/>
            <a:ext cx="737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3CC13-30D9-4463-B845-5394DE2930B6}"/>
              </a:ext>
            </a:extLst>
          </p:cNvPr>
          <p:cNvSpPr/>
          <p:nvPr userDrawn="1"/>
        </p:nvSpPr>
        <p:spPr>
          <a:xfrm>
            <a:off x="1" y="-7921"/>
            <a:ext cx="3722145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6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customXml" Target="../ink/ink2.xml"/><Relationship Id="rId15" Type="http://schemas.openxmlformats.org/officeDocument/2006/relationships/image" Target="../media/image6.png"/><Relationship Id="rId10" Type="http://schemas.openxmlformats.org/officeDocument/2006/relationships/customXml" Target="../ink/ink4.xml"/><Relationship Id="rId19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0.png"/><Relationship Id="rId13" Type="http://schemas.openxmlformats.org/officeDocument/2006/relationships/image" Target="../media/image78.png"/><Relationship Id="rId18" Type="http://schemas.openxmlformats.org/officeDocument/2006/relationships/customXml" Target="../ink/ink157.xml"/><Relationship Id="rId3" Type="http://schemas.openxmlformats.org/officeDocument/2006/relationships/image" Target="../media/image640.png"/><Relationship Id="rId12" Type="http://schemas.openxmlformats.org/officeDocument/2006/relationships/customXml" Target="../ink/ink154.xml"/><Relationship Id="rId17" Type="http://schemas.openxmlformats.org/officeDocument/2006/relationships/image" Target="../media/image80.png"/><Relationship Id="rId2" Type="http://schemas.openxmlformats.org/officeDocument/2006/relationships/customXml" Target="../ink/ink152.xml"/><Relationship Id="rId16" Type="http://schemas.openxmlformats.org/officeDocument/2006/relationships/customXml" Target="../ink/ink156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6.png"/><Relationship Id="rId15" Type="http://schemas.openxmlformats.org/officeDocument/2006/relationships/image" Target="../media/image79.png"/><Relationship Id="rId10" Type="http://schemas.openxmlformats.org/officeDocument/2006/relationships/image" Target="../media/image15.png"/><Relationship Id="rId19" Type="http://schemas.openxmlformats.org/officeDocument/2006/relationships/image" Target="../media/image81.png"/><Relationship Id="rId4" Type="http://schemas.openxmlformats.org/officeDocument/2006/relationships/customXml" Target="../ink/ink153.xml"/><Relationship Id="rId9" Type="http://schemas.openxmlformats.org/officeDocument/2006/relationships/image" Target="../media/image14.png"/><Relationship Id="rId14" Type="http://schemas.openxmlformats.org/officeDocument/2006/relationships/customXml" Target="../ink/ink1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9" Type="http://schemas.openxmlformats.org/officeDocument/2006/relationships/customXml" Target="../ink/ink164.xml"/><Relationship Id="rId51" Type="http://schemas.openxmlformats.org/officeDocument/2006/relationships/image" Target="../media/image40.png"/><Relationship Id="rId3" Type="http://schemas.openxmlformats.org/officeDocument/2006/relationships/customXml" Target="../ink/ink158.xml"/><Relationship Id="rId34" Type="http://schemas.openxmlformats.org/officeDocument/2006/relationships/image" Target="../media/image731.png"/><Relationship Id="rId42" Type="http://schemas.openxmlformats.org/officeDocument/2006/relationships/image" Target="../media/image91.png"/><Relationship Id="rId47" Type="http://schemas.openxmlformats.org/officeDocument/2006/relationships/customXml" Target="../ink/ink168.xml"/><Relationship Id="rId50" Type="http://schemas.openxmlformats.org/officeDocument/2006/relationships/customXml" Target="../ink/ink170.xml"/><Relationship Id="rId55" Type="http://schemas.openxmlformats.org/officeDocument/2006/relationships/image" Target="../media/image42.png"/><Relationship Id="rId63" Type="http://schemas.openxmlformats.org/officeDocument/2006/relationships/image" Target="../media/image47.png"/><Relationship Id="rId68" Type="http://schemas.openxmlformats.org/officeDocument/2006/relationships/image" Target="../media/image83.png"/><Relationship Id="rId38" Type="http://schemas.openxmlformats.org/officeDocument/2006/relationships/image" Target="../media/image89.png"/><Relationship Id="rId46" Type="http://schemas.openxmlformats.org/officeDocument/2006/relationships/image" Target="../media/image1020.png"/><Relationship Id="rId59" Type="http://schemas.openxmlformats.org/officeDocument/2006/relationships/image" Target="../media/image45.png"/><Relationship Id="rId67" Type="http://schemas.openxmlformats.org/officeDocument/2006/relationships/customXml" Target="../ink/ink178.xml"/><Relationship Id="rId2" Type="http://schemas.openxmlformats.org/officeDocument/2006/relationships/notesSlide" Target="../notesSlides/notesSlide10.xml"/><Relationship Id="rId41" Type="http://schemas.openxmlformats.org/officeDocument/2006/relationships/customXml" Target="../ink/ink165.xml"/><Relationship Id="rId54" Type="http://schemas.openxmlformats.org/officeDocument/2006/relationships/customXml" Target="../ink/ink172.xml"/><Relationship Id="rId62" Type="http://schemas.openxmlformats.org/officeDocument/2006/relationships/customXml" Target="../ink/ink176.xml"/><Relationship Id="rId1" Type="http://schemas.openxmlformats.org/officeDocument/2006/relationships/slideLayout" Target="../slideLayouts/slideLayout6.xml"/><Relationship Id="rId37" Type="http://schemas.openxmlformats.org/officeDocument/2006/relationships/customXml" Target="../ink/ink163.xml"/><Relationship Id="rId40" Type="http://schemas.openxmlformats.org/officeDocument/2006/relationships/image" Target="../media/image90.png"/><Relationship Id="rId45" Type="http://schemas.openxmlformats.org/officeDocument/2006/relationships/customXml" Target="../ink/ink167.xml"/><Relationship Id="rId53" Type="http://schemas.openxmlformats.org/officeDocument/2006/relationships/image" Target="../media/image41.png"/><Relationship Id="rId58" Type="http://schemas.openxmlformats.org/officeDocument/2006/relationships/customXml" Target="../ink/ink174.xml"/><Relationship Id="rId66" Type="http://schemas.openxmlformats.org/officeDocument/2006/relationships/image" Target="../media/image82.png"/><Relationship Id="rId5" Type="http://schemas.openxmlformats.org/officeDocument/2006/relationships/customXml" Target="../ink/ink159.xml"/><Relationship Id="rId36" Type="http://schemas.openxmlformats.org/officeDocument/2006/relationships/image" Target="../media/image87.png"/><Relationship Id="rId49" Type="http://schemas.openxmlformats.org/officeDocument/2006/relationships/customXml" Target="../ink/ink169.xml"/><Relationship Id="rId57" Type="http://schemas.openxmlformats.org/officeDocument/2006/relationships/image" Target="../media/image44.png"/><Relationship Id="rId61" Type="http://schemas.openxmlformats.org/officeDocument/2006/relationships/image" Target="../media/image46.png"/><Relationship Id="rId31" Type="http://schemas.openxmlformats.org/officeDocument/2006/relationships/customXml" Target="../ink/ink161.xml"/><Relationship Id="rId44" Type="http://schemas.openxmlformats.org/officeDocument/2006/relationships/image" Target="../media/image92.png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65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customXml" Target="../ink/ink160.xml"/><Relationship Id="rId30" Type="http://schemas.openxmlformats.org/officeDocument/2006/relationships/image" Target="../media/image671.png"/><Relationship Id="rId35" Type="http://schemas.openxmlformats.org/officeDocument/2006/relationships/customXml" Target="../ink/ink162.xml"/><Relationship Id="rId43" Type="http://schemas.openxmlformats.org/officeDocument/2006/relationships/customXml" Target="../ink/ink166.xml"/><Relationship Id="rId48" Type="http://schemas.openxmlformats.org/officeDocument/2006/relationships/image" Target="../media/image1810.png"/><Relationship Id="rId56" Type="http://schemas.openxmlformats.org/officeDocument/2006/relationships/customXml" Target="../ink/ink173.xml"/><Relationship Id="rId64" Type="http://schemas.openxmlformats.org/officeDocument/2006/relationships/customXml" Target="../ink/ink1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7/momentu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customXml" Target="../ink/ink17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customXml" Target="../ink/ink184.xml"/><Relationship Id="rId18" Type="http://schemas.openxmlformats.org/officeDocument/2006/relationships/image" Target="../media/image680.png"/><Relationship Id="rId26" Type="http://schemas.openxmlformats.org/officeDocument/2006/relationships/image" Target="../media/image712.png"/><Relationship Id="rId39" Type="http://schemas.openxmlformats.org/officeDocument/2006/relationships/image" Target="../media/image93.png"/><Relationship Id="rId3" Type="http://schemas.openxmlformats.org/officeDocument/2006/relationships/customXml" Target="../ink/ink180.xml"/><Relationship Id="rId21" Type="http://schemas.openxmlformats.org/officeDocument/2006/relationships/customXml" Target="../ink/ink188.xml"/><Relationship Id="rId34" Type="http://schemas.openxmlformats.org/officeDocument/2006/relationships/image" Target="../media/image851.png"/><Relationship Id="rId12" Type="http://schemas.openxmlformats.org/officeDocument/2006/relationships/image" Target="../media/image580.png"/><Relationship Id="rId17" Type="http://schemas.openxmlformats.org/officeDocument/2006/relationships/customXml" Target="../ink/ink186.xml"/><Relationship Id="rId33" Type="http://schemas.openxmlformats.org/officeDocument/2006/relationships/image" Target="../media/image840.png"/><Relationship Id="rId38" Type="http://schemas.openxmlformats.org/officeDocument/2006/relationships/customXml" Target="../ink/ink19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1.png"/><Relationship Id="rId20" Type="http://schemas.openxmlformats.org/officeDocument/2006/relationships/image" Target="../media/image1810.png"/><Relationship Id="rId29" Type="http://schemas.openxmlformats.org/officeDocument/2006/relationships/customXml" Target="../ink/ink191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183.xml"/><Relationship Id="rId32" Type="http://schemas.openxmlformats.org/officeDocument/2006/relationships/image" Target="../media/image831.png"/><Relationship Id="rId37" Type="http://schemas.openxmlformats.org/officeDocument/2006/relationships/image" Target="../media/image88.png"/><Relationship Id="rId5" Type="http://schemas.openxmlformats.org/officeDocument/2006/relationships/customXml" Target="../ink/ink181.xml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1160.png"/><Relationship Id="rId36" Type="http://schemas.openxmlformats.org/officeDocument/2006/relationships/image" Target="../media/image86.png"/><Relationship Id="rId10" Type="http://schemas.openxmlformats.org/officeDocument/2006/relationships/image" Target="../media/image570.png"/><Relationship Id="rId19" Type="http://schemas.openxmlformats.org/officeDocument/2006/relationships/customXml" Target="../ink/ink187.xml"/><Relationship Id="rId31" Type="http://schemas.openxmlformats.org/officeDocument/2006/relationships/customXml" Target="../ink/ink192.xml"/><Relationship Id="rId4" Type="http://schemas.openxmlformats.org/officeDocument/2006/relationships/image" Target="../media/image39.png"/><Relationship Id="rId9" Type="http://schemas.openxmlformats.org/officeDocument/2006/relationships/customXml" Target="../ink/ink182.xml"/><Relationship Id="rId14" Type="http://schemas.openxmlformats.org/officeDocument/2006/relationships/image" Target="../media/image590.png"/><Relationship Id="rId22" Type="http://schemas.openxmlformats.org/officeDocument/2006/relationships/image" Target="../media/image14.png"/><Relationship Id="rId27" Type="http://schemas.openxmlformats.org/officeDocument/2006/relationships/customXml" Target="../ink/ink190.xml"/><Relationship Id="rId30" Type="http://schemas.openxmlformats.org/officeDocument/2006/relationships/image" Target="../media/image821.png"/><Relationship Id="rId35" Type="http://schemas.openxmlformats.org/officeDocument/2006/relationships/customXml" Target="../ink/ink193.xml"/></Relationships>
</file>

<file path=ppt/slides/_rels/slide14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1010.png"/><Relationship Id="rId117" Type="http://schemas.openxmlformats.org/officeDocument/2006/relationships/image" Target="../media/image1051.png"/><Relationship Id="rId97" Type="http://schemas.openxmlformats.org/officeDocument/2006/relationships/image" Target="../media/image662.png"/><Relationship Id="rId104" Type="http://schemas.openxmlformats.org/officeDocument/2006/relationships/customXml" Target="../ink/ink201.xml"/><Relationship Id="rId112" Type="http://schemas.openxmlformats.org/officeDocument/2006/relationships/customXml" Target="../ink/ink205.xml"/><Relationship Id="rId120" Type="http://schemas.openxmlformats.org/officeDocument/2006/relationships/customXml" Target="../ink/ink209.xml"/><Relationship Id="rId125" Type="http://schemas.openxmlformats.org/officeDocument/2006/relationships/image" Target="../media/image1091.png"/><Relationship Id="rId133" Type="http://schemas.openxmlformats.org/officeDocument/2006/relationships/image" Target="../media/image1131.png"/><Relationship Id="rId138" Type="http://schemas.openxmlformats.org/officeDocument/2006/relationships/customXml" Target="../ink/ink218.xml"/><Relationship Id="rId141" Type="http://schemas.openxmlformats.org/officeDocument/2006/relationships/image" Target="../media/image1171.png"/><Relationship Id="rId146" Type="http://schemas.openxmlformats.org/officeDocument/2006/relationships/customXml" Target="../ink/ink221.xml"/><Relationship Id="rId154" Type="http://schemas.openxmlformats.org/officeDocument/2006/relationships/image" Target="../media/image830.png"/><Relationship Id="rId159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07" Type="http://schemas.openxmlformats.org/officeDocument/2006/relationships/image" Target="../media/image1000.png"/><Relationship Id="rId1" Type="http://schemas.openxmlformats.org/officeDocument/2006/relationships/slideLayout" Target="../slideLayouts/slideLayout6.xml"/><Relationship Id="rId102" Type="http://schemas.openxmlformats.org/officeDocument/2006/relationships/customXml" Target="../ink/ink200.xml"/><Relationship Id="rId110" Type="http://schemas.openxmlformats.org/officeDocument/2006/relationships/customXml" Target="../ink/ink204.xml"/><Relationship Id="rId115" Type="http://schemas.openxmlformats.org/officeDocument/2006/relationships/image" Target="../media/image1041.png"/><Relationship Id="rId123" Type="http://schemas.openxmlformats.org/officeDocument/2006/relationships/image" Target="../media/image1081.png"/><Relationship Id="rId128" Type="http://schemas.openxmlformats.org/officeDocument/2006/relationships/customXml" Target="../ink/ink213.xml"/><Relationship Id="rId131" Type="http://schemas.openxmlformats.org/officeDocument/2006/relationships/image" Target="../media/image1121.png"/><Relationship Id="rId136" Type="http://schemas.openxmlformats.org/officeDocument/2006/relationships/customXml" Target="../ink/ink217.xml"/><Relationship Id="rId144" Type="http://schemas.openxmlformats.org/officeDocument/2006/relationships/image" Target="../media/image14.png"/><Relationship Id="rId149" Type="http://schemas.openxmlformats.org/officeDocument/2006/relationships/image" Target="../media/image800.png"/><Relationship Id="rId157" Type="http://schemas.openxmlformats.org/officeDocument/2006/relationships/image" Target="../media/image850.png"/><Relationship Id="rId5" Type="http://schemas.openxmlformats.org/officeDocument/2006/relationships/customXml" Target="../ink/ink196.xml"/><Relationship Id="rId95" Type="http://schemas.openxmlformats.org/officeDocument/2006/relationships/image" Target="../media/image6501.png"/><Relationship Id="rId106" Type="http://schemas.openxmlformats.org/officeDocument/2006/relationships/customXml" Target="../ink/ink202.xml"/><Relationship Id="rId114" Type="http://schemas.openxmlformats.org/officeDocument/2006/relationships/customXml" Target="../ink/ink206.xml"/><Relationship Id="rId119" Type="http://schemas.openxmlformats.org/officeDocument/2006/relationships/image" Target="../media/image1061.png"/><Relationship Id="rId127" Type="http://schemas.openxmlformats.org/officeDocument/2006/relationships/image" Target="../media/image1101.png"/><Relationship Id="rId152" Type="http://schemas.openxmlformats.org/officeDocument/2006/relationships/customXml" Target="../ink/ink222.xml"/><Relationship Id="rId160" Type="http://schemas.openxmlformats.org/officeDocument/2006/relationships/customXml" Target="../ink/ink224.xml"/><Relationship Id="rId99" Type="http://schemas.openxmlformats.org/officeDocument/2006/relationships/image" Target="../media/image672.png"/><Relationship Id="rId101" Type="http://schemas.openxmlformats.org/officeDocument/2006/relationships/image" Target="../media/image720.png"/><Relationship Id="rId122" Type="http://schemas.openxmlformats.org/officeDocument/2006/relationships/customXml" Target="../ink/ink210.xml"/><Relationship Id="rId130" Type="http://schemas.openxmlformats.org/officeDocument/2006/relationships/customXml" Target="../ink/ink214.xml"/><Relationship Id="rId135" Type="http://schemas.openxmlformats.org/officeDocument/2006/relationships/image" Target="../media/image1141.png"/><Relationship Id="rId143" Type="http://schemas.openxmlformats.org/officeDocument/2006/relationships/image" Target="../media/image1181.png"/><Relationship Id="rId148" Type="http://schemas.openxmlformats.org/officeDocument/2006/relationships/image" Target="../media/image790.png"/><Relationship Id="rId151" Type="http://schemas.openxmlformats.org/officeDocument/2006/relationships/image" Target="../media/image941.png"/><Relationship Id="rId156" Type="http://schemas.openxmlformats.org/officeDocument/2006/relationships/customXml" Target="../ink/ink223.xml"/><Relationship Id="rId4" Type="http://schemas.openxmlformats.org/officeDocument/2006/relationships/image" Target="../media/image770.png"/><Relationship Id="rId100" Type="http://schemas.openxmlformats.org/officeDocument/2006/relationships/customXml" Target="../ink/ink199.xml"/><Relationship Id="rId105" Type="http://schemas.openxmlformats.org/officeDocument/2006/relationships/image" Target="../media/image740.png"/><Relationship Id="rId113" Type="http://schemas.openxmlformats.org/officeDocument/2006/relationships/image" Target="../media/image1030.png"/><Relationship Id="rId118" Type="http://schemas.openxmlformats.org/officeDocument/2006/relationships/customXml" Target="../ink/ink208.xml"/><Relationship Id="rId126" Type="http://schemas.openxmlformats.org/officeDocument/2006/relationships/customXml" Target="../ink/ink212.xml"/><Relationship Id="rId134" Type="http://schemas.openxmlformats.org/officeDocument/2006/relationships/customXml" Target="../ink/ink216.xml"/><Relationship Id="rId139" Type="http://schemas.openxmlformats.org/officeDocument/2006/relationships/image" Target="../media/image1162.png"/><Relationship Id="rId147" Type="http://schemas.openxmlformats.org/officeDocument/2006/relationships/image" Target="../media/image780.png"/><Relationship Id="rId98" Type="http://schemas.openxmlformats.org/officeDocument/2006/relationships/customXml" Target="../ink/ink198.xml"/><Relationship Id="rId121" Type="http://schemas.openxmlformats.org/officeDocument/2006/relationships/image" Target="../media/image1071.png"/><Relationship Id="rId142" Type="http://schemas.openxmlformats.org/officeDocument/2006/relationships/customXml" Target="../ink/ink220.xml"/><Relationship Id="rId150" Type="http://schemas.openxmlformats.org/officeDocument/2006/relationships/image" Target="../media/image94.png"/><Relationship Id="rId155" Type="http://schemas.openxmlformats.org/officeDocument/2006/relationships/image" Target="../media/image97.png"/><Relationship Id="rId3" Type="http://schemas.openxmlformats.org/officeDocument/2006/relationships/customXml" Target="../ink/ink195.xml"/><Relationship Id="rId103" Type="http://schemas.openxmlformats.org/officeDocument/2006/relationships/image" Target="../media/image732.png"/><Relationship Id="rId108" Type="http://schemas.openxmlformats.org/officeDocument/2006/relationships/customXml" Target="../ink/ink203.xml"/><Relationship Id="rId116" Type="http://schemas.openxmlformats.org/officeDocument/2006/relationships/customXml" Target="../ink/ink207.xml"/><Relationship Id="rId124" Type="http://schemas.openxmlformats.org/officeDocument/2006/relationships/customXml" Target="../ink/ink211.xml"/><Relationship Id="rId129" Type="http://schemas.openxmlformats.org/officeDocument/2006/relationships/image" Target="../media/image1111.png"/><Relationship Id="rId137" Type="http://schemas.openxmlformats.org/officeDocument/2006/relationships/image" Target="../media/image1151.png"/><Relationship Id="rId158" Type="http://schemas.openxmlformats.org/officeDocument/2006/relationships/image" Target="../media/image860.png"/><Relationship Id="rId96" Type="http://schemas.openxmlformats.org/officeDocument/2006/relationships/customXml" Target="../ink/ink197.xml"/><Relationship Id="rId111" Type="http://schemas.openxmlformats.org/officeDocument/2006/relationships/image" Target="../media/image1021.png"/><Relationship Id="rId132" Type="http://schemas.openxmlformats.org/officeDocument/2006/relationships/customXml" Target="../ink/ink215.xml"/><Relationship Id="rId140" Type="http://schemas.openxmlformats.org/officeDocument/2006/relationships/customXml" Target="../ink/ink219.xml"/><Relationship Id="rId145" Type="http://schemas.openxmlformats.org/officeDocument/2006/relationships/image" Target="../media/image16.png"/><Relationship Id="rId153" Type="http://schemas.openxmlformats.org/officeDocument/2006/relationships/image" Target="../media/image820.png"/><Relationship Id="rId161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3" Type="http://schemas.openxmlformats.org/officeDocument/2006/relationships/image" Target="../media/image119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Regularization_(mathematics)" TargetMode="External"/><Relationship Id="rId5" Type="http://schemas.openxmlformats.org/officeDocument/2006/relationships/image" Target="../media/image950.png"/><Relationship Id="rId4" Type="http://schemas.openxmlformats.org/officeDocument/2006/relationships/image" Target="../media/image940.png"/><Relationship Id="rId9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431.png"/><Relationship Id="rId3" Type="http://schemas.openxmlformats.org/officeDocument/2006/relationships/image" Target="../media/image1490.png"/><Relationship Id="rId55" Type="http://schemas.openxmlformats.org/officeDocument/2006/relationships/customXml" Target="../ink/ink228.xml"/><Relationship Id="rId63" Type="http://schemas.openxmlformats.org/officeDocument/2006/relationships/image" Target="../media/image135.png"/><Relationship Id="rId68" Type="http://schemas.openxmlformats.org/officeDocument/2006/relationships/customXml" Target="../ink/ink235.xml"/><Relationship Id="rId38" Type="http://schemas.openxmlformats.org/officeDocument/2006/relationships/image" Target="../media/image731.png"/><Relationship Id="rId59" Type="http://schemas.openxmlformats.org/officeDocument/2006/relationships/image" Target="../media/image132.png"/><Relationship Id="rId67" Type="http://schemas.openxmlformats.org/officeDocument/2006/relationships/image" Target="../media/image137.png"/><Relationship Id="rId71" Type="http://schemas.openxmlformats.org/officeDocument/2006/relationships/image" Target="../media/image122.png"/><Relationship Id="rId2" Type="http://schemas.openxmlformats.org/officeDocument/2006/relationships/image" Target="../media/image121.png"/><Relationship Id="rId54" Type="http://schemas.openxmlformats.org/officeDocument/2006/relationships/customXml" Target="../ink/ink227.xml"/><Relationship Id="rId62" Type="http://schemas.openxmlformats.org/officeDocument/2006/relationships/customXml" Target="../ink/ink232.xml"/><Relationship Id="rId70" Type="http://schemas.openxmlformats.org/officeDocument/2006/relationships/customXml" Target="../ink/ink236.xml"/><Relationship Id="rId1" Type="http://schemas.openxmlformats.org/officeDocument/2006/relationships/slideLayout" Target="../slideLayouts/slideLayout6.xml"/><Relationship Id="rId53" Type="http://schemas.openxmlformats.org/officeDocument/2006/relationships/image" Target="../media/image980.png"/><Relationship Id="rId40" Type="http://schemas.openxmlformats.org/officeDocument/2006/relationships/image" Target="../media/image87.png"/><Relationship Id="rId58" Type="http://schemas.openxmlformats.org/officeDocument/2006/relationships/customXml" Target="../ink/ink230.xml"/><Relationship Id="rId66" Type="http://schemas.openxmlformats.org/officeDocument/2006/relationships/customXml" Target="../ink/ink234.xml"/><Relationship Id="rId5" Type="http://schemas.openxmlformats.org/officeDocument/2006/relationships/hyperlink" Target="https://en.wikipedia.org/wiki/Gradient_descent#/media/File:Gradient_ascent_(surface).png" TargetMode="External"/><Relationship Id="rId57" Type="http://schemas.openxmlformats.org/officeDocument/2006/relationships/image" Target="../media/image990.png"/><Relationship Id="rId61" Type="http://schemas.openxmlformats.org/officeDocument/2006/relationships/image" Target="../media/image134.png"/><Relationship Id="rId52" Type="http://schemas.openxmlformats.org/officeDocument/2006/relationships/customXml" Target="../ink/ink226.xml"/><Relationship Id="rId60" Type="http://schemas.openxmlformats.org/officeDocument/2006/relationships/customXml" Target="../ink/ink231.xml"/><Relationship Id="rId65" Type="http://schemas.openxmlformats.org/officeDocument/2006/relationships/image" Target="../media/image136.png"/><Relationship Id="rId4" Type="http://schemas.openxmlformats.org/officeDocument/2006/relationships/image" Target="../media/image1500.png"/><Relationship Id="rId56" Type="http://schemas.openxmlformats.org/officeDocument/2006/relationships/customXml" Target="../ink/ink229.xml"/><Relationship Id="rId64" Type="http://schemas.openxmlformats.org/officeDocument/2006/relationships/customXml" Target="../ink/ink233.xml"/><Relationship Id="rId69" Type="http://schemas.openxmlformats.org/officeDocument/2006/relationships/image" Target="../media/image18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7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" Type="http://schemas.openxmlformats.org/officeDocument/2006/relationships/image" Target="../media/image121.png"/><Relationship Id="rId21" Type="http://schemas.openxmlformats.org/officeDocument/2006/relationships/customXml" Target="../ink/ink242.xml"/><Relationship Id="rId34" Type="http://schemas.openxmlformats.org/officeDocument/2006/relationships/customXml" Target="../ink/ink248.xml"/><Relationship Id="rId7" Type="http://schemas.openxmlformats.org/officeDocument/2006/relationships/image" Target="../media/image168.png"/><Relationship Id="rId17" Type="http://schemas.openxmlformats.org/officeDocument/2006/relationships/customXml" Target="../ink/ink240.xml"/><Relationship Id="rId25" Type="http://schemas.openxmlformats.org/officeDocument/2006/relationships/customXml" Target="../ink/ink244.xml"/><Relationship Id="rId33" Type="http://schemas.openxmlformats.org/officeDocument/2006/relationships/hyperlink" Target="https://en.wikipedia.org/wiki/Gradient_descent#/media/File:Gradient_ascent_(surface).png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175.png"/><Relationship Id="rId29" Type="http://schemas.openxmlformats.org/officeDocument/2006/relationships/customXml" Target="../ink/ink2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2.png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5" Type="http://schemas.openxmlformats.org/officeDocument/2006/relationships/image" Target="../media/image15000.png"/><Relationship Id="rId15" Type="http://schemas.openxmlformats.org/officeDocument/2006/relationships/customXml" Target="../ink/ink239.xml"/><Relationship Id="rId23" Type="http://schemas.openxmlformats.org/officeDocument/2006/relationships/customXml" Target="../ink/ink243.xml"/><Relationship Id="rId28" Type="http://schemas.openxmlformats.org/officeDocument/2006/relationships/image" Target="../media/image179.png"/><Relationship Id="rId10" Type="http://schemas.openxmlformats.org/officeDocument/2006/relationships/customXml" Target="../ink/ink238.xml"/><Relationship Id="rId19" Type="http://schemas.openxmlformats.org/officeDocument/2006/relationships/customXml" Target="../ink/ink241.xml"/><Relationship Id="rId31" Type="http://schemas.openxmlformats.org/officeDocument/2006/relationships/customXml" Target="../ink/ink247.xml"/><Relationship Id="rId4" Type="http://schemas.openxmlformats.org/officeDocument/2006/relationships/image" Target="../media/image14900.png"/><Relationship Id="rId9" Type="http://schemas.openxmlformats.org/officeDocument/2006/relationships/image" Target="../media/image144.png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245.xml"/><Relationship Id="rId30" Type="http://schemas.openxmlformats.org/officeDocument/2006/relationships/image" Target="../media/image180.png"/><Relationship Id="rId35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64nwedrxjPo" TargetMode="External"/><Relationship Id="rId6" Type="http://schemas.openxmlformats.org/officeDocument/2006/relationships/customXml" Target="../ink/ink249.xml"/><Relationship Id="rId5" Type="http://schemas.openxmlformats.org/officeDocument/2006/relationships/hyperlink" Target="http://cs231n.github.io/linear-classify/" TargetMode="External"/><Relationship Id="rId4" Type="http://schemas.openxmlformats.org/officeDocument/2006/relationships/hyperlink" Target="https://www.youtube.com/watch?v=64nwedrxjPo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13.png"/><Relationship Id="rId109" Type="http://schemas.openxmlformats.org/officeDocument/2006/relationships/image" Target="../media/image101.png"/><Relationship Id="rId117" Type="http://schemas.openxmlformats.org/officeDocument/2006/relationships/image" Target="../media/image105.png"/><Relationship Id="rId84" Type="http://schemas.openxmlformats.org/officeDocument/2006/relationships/image" Target="../media/image60.png"/><Relationship Id="rId89" Type="http://schemas.openxmlformats.org/officeDocument/2006/relationships/image" Target="../media/image62.png"/><Relationship Id="rId97" Type="http://schemas.openxmlformats.org/officeDocument/2006/relationships/image" Target="../media/image66.png"/><Relationship Id="rId104" Type="http://schemas.openxmlformats.org/officeDocument/2006/relationships/customXml" Target="../ink/ink30.xml"/><Relationship Id="rId112" Type="http://schemas.openxmlformats.org/officeDocument/2006/relationships/customXml" Target="../ink/ink34.xml"/><Relationship Id="rId120" Type="http://schemas.openxmlformats.org/officeDocument/2006/relationships/customXml" Target="../ink/ink38.xml"/><Relationship Id="rId125" Type="http://schemas.openxmlformats.org/officeDocument/2006/relationships/image" Target="../media/image109.png"/><Relationship Id="rId133" Type="http://schemas.openxmlformats.org/officeDocument/2006/relationships/image" Target="../media/image113.png"/><Relationship Id="rId138" Type="http://schemas.openxmlformats.org/officeDocument/2006/relationships/customXml" Target="../ink/ink47.xml"/><Relationship Id="rId141" Type="http://schemas.openxmlformats.org/officeDocument/2006/relationships/image" Target="../media/image117.png"/><Relationship Id="rId146" Type="http://schemas.openxmlformats.org/officeDocument/2006/relationships/image" Target="../media/image16.png"/><Relationship Id="rId7" Type="http://schemas.openxmlformats.org/officeDocument/2006/relationships/customXml" Target="../ink/ink12.xml"/><Relationship Id="rId92" Type="http://schemas.openxmlformats.org/officeDocument/2006/relationships/customXml" Target="../ink/ink2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07" Type="http://schemas.openxmlformats.org/officeDocument/2006/relationships/image" Target="../media/image100.png"/><Relationship Id="rId11" Type="http://schemas.openxmlformats.org/officeDocument/2006/relationships/customXml" Target="../ink/ink14.xml"/><Relationship Id="rId87" Type="http://schemas.openxmlformats.org/officeDocument/2006/relationships/image" Target="../media/image61.png"/><Relationship Id="rId102" Type="http://schemas.openxmlformats.org/officeDocument/2006/relationships/customXml" Target="../ink/ink29.xml"/><Relationship Id="rId110" Type="http://schemas.openxmlformats.org/officeDocument/2006/relationships/customXml" Target="../ink/ink33.xml"/><Relationship Id="rId115" Type="http://schemas.openxmlformats.org/officeDocument/2006/relationships/image" Target="../media/image104.png"/><Relationship Id="rId123" Type="http://schemas.openxmlformats.org/officeDocument/2006/relationships/image" Target="../media/image108.png"/><Relationship Id="rId128" Type="http://schemas.openxmlformats.org/officeDocument/2006/relationships/customXml" Target="../ink/ink42.xml"/><Relationship Id="rId131" Type="http://schemas.openxmlformats.org/officeDocument/2006/relationships/image" Target="../media/image112.png"/><Relationship Id="rId136" Type="http://schemas.openxmlformats.org/officeDocument/2006/relationships/customXml" Target="../ink/ink46.xml"/><Relationship Id="rId144" Type="http://schemas.openxmlformats.org/officeDocument/2006/relationships/image" Target="../media/image14.png"/><Relationship Id="rId149" Type="http://schemas.openxmlformats.org/officeDocument/2006/relationships/image" Target="../media/image18.png"/><Relationship Id="rId5" Type="http://schemas.openxmlformats.org/officeDocument/2006/relationships/customXml" Target="../ink/ink11.xml"/><Relationship Id="rId90" Type="http://schemas.openxmlformats.org/officeDocument/2006/relationships/customXml" Target="../ink/ink22.xml"/><Relationship Id="rId95" Type="http://schemas.openxmlformats.org/officeDocument/2006/relationships/image" Target="../media/image650.png"/><Relationship Id="rId19" Type="http://schemas.openxmlformats.org/officeDocument/2006/relationships/customXml" Target="../ink/ink18.xml"/><Relationship Id="rId4" Type="http://schemas.openxmlformats.org/officeDocument/2006/relationships/image" Target="../media/image10.png"/><Relationship Id="rId9" Type="http://schemas.openxmlformats.org/officeDocument/2006/relationships/customXml" Target="../ink/ink13.xml"/><Relationship Id="rId14" Type="http://schemas.openxmlformats.org/officeDocument/2006/relationships/image" Target="../media/image52.png"/><Relationship Id="rId69" Type="http://schemas.openxmlformats.org/officeDocument/2006/relationships/image" Target="../media/image48.png"/><Relationship Id="rId100" Type="http://schemas.openxmlformats.org/officeDocument/2006/relationships/customXml" Target="../ink/ink28.xml"/><Relationship Id="rId105" Type="http://schemas.openxmlformats.org/officeDocument/2006/relationships/image" Target="../media/image74.png"/><Relationship Id="rId113" Type="http://schemas.openxmlformats.org/officeDocument/2006/relationships/image" Target="../media/image103.png"/><Relationship Id="rId118" Type="http://schemas.openxmlformats.org/officeDocument/2006/relationships/customXml" Target="../ink/ink37.xml"/><Relationship Id="rId126" Type="http://schemas.openxmlformats.org/officeDocument/2006/relationships/customXml" Target="../ink/ink41.xml"/><Relationship Id="rId134" Type="http://schemas.openxmlformats.org/officeDocument/2006/relationships/customXml" Target="../ink/ink45.xml"/><Relationship Id="rId139" Type="http://schemas.openxmlformats.org/officeDocument/2006/relationships/image" Target="../media/image116.png"/><Relationship Id="rId147" Type="http://schemas.openxmlformats.org/officeDocument/2006/relationships/image" Target="../media/image17.png"/><Relationship Id="rId8" Type="http://schemas.openxmlformats.org/officeDocument/2006/relationships/image" Target="../media/image12.png"/><Relationship Id="rId85" Type="http://schemas.openxmlformats.org/officeDocument/2006/relationships/customXml" Target="../ink/ink19.xml"/><Relationship Id="rId93" Type="http://schemas.openxmlformats.org/officeDocument/2006/relationships/image" Target="../media/image63.png"/><Relationship Id="rId98" Type="http://schemas.openxmlformats.org/officeDocument/2006/relationships/customXml" Target="../ink/ink27.xml"/><Relationship Id="rId121" Type="http://schemas.openxmlformats.org/officeDocument/2006/relationships/image" Target="../media/image107.png"/><Relationship Id="rId142" Type="http://schemas.openxmlformats.org/officeDocument/2006/relationships/customXml" Target="../ink/ink49.xml"/><Relationship Id="rId150" Type="http://schemas.openxmlformats.org/officeDocument/2006/relationships/customXml" Target="../ink/ink51.xml"/><Relationship Id="rId3" Type="http://schemas.openxmlformats.org/officeDocument/2006/relationships/customXml" Target="../ink/ink10.xml"/><Relationship Id="rId12" Type="http://schemas.openxmlformats.org/officeDocument/2006/relationships/image" Target="../media/image51.png"/><Relationship Id="rId17" Type="http://schemas.openxmlformats.org/officeDocument/2006/relationships/customXml" Target="../ink/ink17.xml"/><Relationship Id="rId59" Type="http://schemas.openxmlformats.org/officeDocument/2006/relationships/image" Target="../media/image43.png"/><Relationship Id="rId103" Type="http://schemas.openxmlformats.org/officeDocument/2006/relationships/image" Target="../media/image73.png"/><Relationship Id="rId108" Type="http://schemas.openxmlformats.org/officeDocument/2006/relationships/customXml" Target="../ink/ink32.xml"/><Relationship Id="rId116" Type="http://schemas.openxmlformats.org/officeDocument/2006/relationships/customXml" Target="../ink/ink36.xml"/><Relationship Id="rId124" Type="http://schemas.openxmlformats.org/officeDocument/2006/relationships/customXml" Target="../ink/ink40.xml"/><Relationship Id="rId129" Type="http://schemas.openxmlformats.org/officeDocument/2006/relationships/image" Target="../media/image111.png"/><Relationship Id="rId137" Type="http://schemas.openxmlformats.org/officeDocument/2006/relationships/image" Target="../media/image115.png"/><Relationship Id="rId88" Type="http://schemas.openxmlformats.org/officeDocument/2006/relationships/customXml" Target="../ink/ink21.xml"/><Relationship Id="rId91" Type="http://schemas.openxmlformats.org/officeDocument/2006/relationships/customXml" Target="../ink/ink23.xml"/><Relationship Id="rId96" Type="http://schemas.openxmlformats.org/officeDocument/2006/relationships/customXml" Target="../ink/ink26.xml"/><Relationship Id="rId111" Type="http://schemas.openxmlformats.org/officeDocument/2006/relationships/image" Target="../media/image102.png"/><Relationship Id="rId132" Type="http://schemas.openxmlformats.org/officeDocument/2006/relationships/customXml" Target="../ink/ink44.xml"/><Relationship Id="rId140" Type="http://schemas.openxmlformats.org/officeDocument/2006/relationships/customXml" Target="../ink/ink48.xml"/><Relationship Id="rId14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5" Type="http://schemas.openxmlformats.org/officeDocument/2006/relationships/customXml" Target="../ink/ink16.xml"/><Relationship Id="rId23" Type="http://schemas.openxmlformats.org/officeDocument/2006/relationships/image" Target="../media/image25.png"/><Relationship Id="rId106" Type="http://schemas.openxmlformats.org/officeDocument/2006/relationships/customXml" Target="../ink/ink31.xml"/><Relationship Id="rId114" Type="http://schemas.openxmlformats.org/officeDocument/2006/relationships/customXml" Target="../ink/ink35.xml"/><Relationship Id="rId119" Type="http://schemas.openxmlformats.org/officeDocument/2006/relationships/image" Target="../media/image106.png"/><Relationship Id="rId127" Type="http://schemas.openxmlformats.org/officeDocument/2006/relationships/image" Target="../media/image110.png"/><Relationship Id="rId10" Type="http://schemas.openxmlformats.org/officeDocument/2006/relationships/image" Target="../media/image50.png"/><Relationship Id="rId86" Type="http://schemas.openxmlformats.org/officeDocument/2006/relationships/customXml" Target="../ink/ink20.xml"/><Relationship Id="rId94" Type="http://schemas.openxmlformats.org/officeDocument/2006/relationships/customXml" Target="../ink/ink25.xml"/><Relationship Id="rId99" Type="http://schemas.openxmlformats.org/officeDocument/2006/relationships/image" Target="../media/image67.png"/><Relationship Id="rId101" Type="http://schemas.openxmlformats.org/officeDocument/2006/relationships/image" Target="../media/image72.png"/><Relationship Id="rId122" Type="http://schemas.openxmlformats.org/officeDocument/2006/relationships/customXml" Target="../ink/ink39.xml"/><Relationship Id="rId130" Type="http://schemas.openxmlformats.org/officeDocument/2006/relationships/customXml" Target="../ink/ink43.xml"/><Relationship Id="rId135" Type="http://schemas.openxmlformats.org/officeDocument/2006/relationships/image" Target="../media/image114.png"/><Relationship Id="rId143" Type="http://schemas.openxmlformats.org/officeDocument/2006/relationships/image" Target="../media/image118.png"/><Relationship Id="rId148" Type="http://schemas.openxmlformats.org/officeDocument/2006/relationships/customXml" Target="../ink/ink50.xml"/><Relationship Id="rId151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0.png"/><Relationship Id="rId18" Type="http://schemas.openxmlformats.org/officeDocument/2006/relationships/customXml" Target="../ink/ink257.xml"/><Relationship Id="rId39" Type="http://schemas.openxmlformats.org/officeDocument/2006/relationships/image" Target="../media/image1461.png"/><Relationship Id="rId21" Type="http://schemas.openxmlformats.org/officeDocument/2006/relationships/customXml" Target="../ink/ink259.xml"/><Relationship Id="rId34" Type="http://schemas.openxmlformats.org/officeDocument/2006/relationships/customXml" Target="../ink/ink265.xml"/><Relationship Id="rId42" Type="http://schemas.openxmlformats.org/officeDocument/2006/relationships/customXml" Target="../ink/ink269.xml"/><Relationship Id="rId47" Type="http://schemas.openxmlformats.org/officeDocument/2006/relationships/image" Target="../media/image733.png"/><Relationship Id="rId50" Type="http://schemas.openxmlformats.org/officeDocument/2006/relationships/customXml" Target="../ink/ink272.xml"/><Relationship Id="rId55" Type="http://schemas.openxmlformats.org/officeDocument/2006/relationships/image" Target="../media/image147.png"/><Relationship Id="rId63" Type="http://schemas.openxmlformats.org/officeDocument/2006/relationships/image" Target="../media/image128.png"/><Relationship Id="rId7" Type="http://schemas.openxmlformats.org/officeDocument/2006/relationships/customXml" Target="../ink/ink252.xml"/><Relationship Id="rId12" Type="http://schemas.openxmlformats.org/officeDocument/2006/relationships/image" Target="../media/image1860.png"/><Relationship Id="rId17" Type="http://schemas.openxmlformats.org/officeDocument/2006/relationships/image" Target="../media/image1891.png"/><Relationship Id="rId25" Type="http://schemas.openxmlformats.org/officeDocument/2006/relationships/customXml" Target="../ink/ink261.xml"/><Relationship Id="rId33" Type="http://schemas.openxmlformats.org/officeDocument/2006/relationships/image" Target="../media/image1920.png"/><Relationship Id="rId38" Type="http://schemas.openxmlformats.org/officeDocument/2006/relationships/customXml" Target="../ink/ink267.xml"/><Relationship Id="rId59" Type="http://schemas.openxmlformats.org/officeDocument/2006/relationships/image" Target="../media/image149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256.xml"/><Relationship Id="rId20" Type="http://schemas.openxmlformats.org/officeDocument/2006/relationships/customXml" Target="../ink/ink258.xml"/><Relationship Id="rId29" Type="http://schemas.openxmlformats.org/officeDocument/2006/relationships/image" Target="../media/image1900.png"/><Relationship Id="rId41" Type="http://schemas.openxmlformats.org/officeDocument/2006/relationships/image" Target="../media/image1471.png"/><Relationship Id="rId54" Type="http://schemas.openxmlformats.org/officeDocument/2006/relationships/customXml" Target="../ink/ink274.xml"/><Relationship Id="rId62" Type="http://schemas.openxmlformats.org/officeDocument/2006/relationships/customXml" Target="../ink/ink2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0.png"/><Relationship Id="rId11" Type="http://schemas.openxmlformats.org/officeDocument/2006/relationships/customXml" Target="../ink/ink254.xml"/><Relationship Id="rId24" Type="http://schemas.openxmlformats.org/officeDocument/2006/relationships/image" Target="../media/image1441.png"/><Relationship Id="rId32" Type="http://schemas.openxmlformats.org/officeDocument/2006/relationships/customXml" Target="../ink/ink264.xml"/><Relationship Id="rId37" Type="http://schemas.openxmlformats.org/officeDocument/2006/relationships/image" Target="../media/image1450.png"/><Relationship Id="rId40" Type="http://schemas.openxmlformats.org/officeDocument/2006/relationships/customXml" Target="../ink/ink268.xml"/><Relationship Id="rId53" Type="http://schemas.openxmlformats.org/officeDocument/2006/relationships/image" Target="../media/image146.png"/><Relationship Id="rId58" Type="http://schemas.openxmlformats.org/officeDocument/2006/relationships/customXml" Target="../ink/ink276.xml"/><Relationship Id="rId5" Type="http://schemas.openxmlformats.org/officeDocument/2006/relationships/customXml" Target="../ink/ink251.xml"/><Relationship Id="rId15" Type="http://schemas.openxmlformats.org/officeDocument/2006/relationships/image" Target="../media/image1880.png"/><Relationship Id="rId23" Type="http://schemas.openxmlformats.org/officeDocument/2006/relationships/image" Target="../media/image14310.png"/><Relationship Id="rId28" Type="http://schemas.openxmlformats.org/officeDocument/2006/relationships/customXml" Target="../ink/ink262.xml"/><Relationship Id="rId36" Type="http://schemas.openxmlformats.org/officeDocument/2006/relationships/customXml" Target="../ink/ink266.xml"/><Relationship Id="rId49" Type="http://schemas.openxmlformats.org/officeDocument/2006/relationships/image" Target="../media/image870.png"/><Relationship Id="rId57" Type="http://schemas.openxmlformats.org/officeDocument/2006/relationships/image" Target="../media/image148.png"/><Relationship Id="rId61" Type="http://schemas.openxmlformats.org/officeDocument/2006/relationships/image" Target="../media/image151.png"/><Relationship Id="rId10" Type="http://schemas.openxmlformats.org/officeDocument/2006/relationships/image" Target="../media/image1850.png"/><Relationship Id="rId19" Type="http://schemas.openxmlformats.org/officeDocument/2006/relationships/image" Target="../media/image1901.png"/><Relationship Id="rId31" Type="http://schemas.openxmlformats.org/officeDocument/2006/relationships/image" Target="../media/image1910.png"/><Relationship Id="rId44" Type="http://schemas.openxmlformats.org/officeDocument/2006/relationships/customXml" Target="../ink/ink270.xml"/><Relationship Id="rId52" Type="http://schemas.openxmlformats.org/officeDocument/2006/relationships/customXml" Target="../ink/ink273.xml"/><Relationship Id="rId60" Type="http://schemas.openxmlformats.org/officeDocument/2006/relationships/customXml" Target="../ink/ink277.xml"/><Relationship Id="rId4" Type="http://schemas.openxmlformats.org/officeDocument/2006/relationships/image" Target="../media/image1820.png"/><Relationship Id="rId9" Type="http://schemas.openxmlformats.org/officeDocument/2006/relationships/customXml" Target="../ink/ink253.xml"/><Relationship Id="rId14" Type="http://schemas.openxmlformats.org/officeDocument/2006/relationships/customXml" Target="../ink/ink255.xml"/><Relationship Id="rId22" Type="http://schemas.openxmlformats.org/officeDocument/2006/relationships/customXml" Target="../ink/ink260.xml"/><Relationship Id="rId27" Type="http://schemas.openxmlformats.org/officeDocument/2006/relationships/image" Target="../media/image1890.png"/><Relationship Id="rId30" Type="http://schemas.openxmlformats.org/officeDocument/2006/relationships/customXml" Target="../ink/ink263.xml"/><Relationship Id="rId35" Type="http://schemas.openxmlformats.org/officeDocument/2006/relationships/image" Target="../media/image1930.png"/><Relationship Id="rId43" Type="http://schemas.openxmlformats.org/officeDocument/2006/relationships/image" Target="../media/image970.png"/><Relationship Id="rId48" Type="http://schemas.openxmlformats.org/officeDocument/2006/relationships/customXml" Target="../ink/ink271.xml"/><Relationship Id="rId56" Type="http://schemas.openxmlformats.org/officeDocument/2006/relationships/customXml" Target="../ink/ink275.xml"/><Relationship Id="rId8" Type="http://schemas.openxmlformats.org/officeDocument/2006/relationships/image" Target="../media/image1840.png"/><Relationship Id="rId51" Type="http://schemas.openxmlformats.org/officeDocument/2006/relationships/image" Target="../media/image145.png"/><Relationship Id="rId3" Type="http://schemas.openxmlformats.org/officeDocument/2006/relationships/customXml" Target="../ink/ink25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4.xml"/><Relationship Id="rId18" Type="http://schemas.openxmlformats.org/officeDocument/2006/relationships/customXml" Target="../ink/ink286.xml"/><Relationship Id="rId39" Type="http://schemas.openxmlformats.org/officeDocument/2006/relationships/image" Target="../media/image1461.png"/><Relationship Id="rId21" Type="http://schemas.openxmlformats.org/officeDocument/2006/relationships/customXml" Target="../ink/ink288.xml"/><Relationship Id="rId34" Type="http://schemas.openxmlformats.org/officeDocument/2006/relationships/customXml" Target="../ink/ink294.xml"/><Relationship Id="rId42" Type="http://schemas.openxmlformats.org/officeDocument/2006/relationships/customXml" Target="../ink/ink298.xml"/><Relationship Id="rId47" Type="http://schemas.openxmlformats.org/officeDocument/2006/relationships/image" Target="../media/image733.png"/><Relationship Id="rId50" Type="http://schemas.openxmlformats.org/officeDocument/2006/relationships/customXml" Target="../ink/ink301.xml"/><Relationship Id="rId55" Type="http://schemas.openxmlformats.org/officeDocument/2006/relationships/image" Target="../media/image1491.png"/><Relationship Id="rId63" Type="http://schemas.openxmlformats.org/officeDocument/2006/relationships/image" Target="../media/image151.png"/><Relationship Id="rId7" Type="http://schemas.openxmlformats.org/officeDocument/2006/relationships/customXml" Target="../ink/ink281.xml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285.xml"/><Relationship Id="rId20" Type="http://schemas.openxmlformats.org/officeDocument/2006/relationships/customXml" Target="../ink/ink287.xml"/><Relationship Id="rId29" Type="http://schemas.openxmlformats.org/officeDocument/2006/relationships/image" Target="../media/image1900.png"/><Relationship Id="rId41" Type="http://schemas.openxmlformats.org/officeDocument/2006/relationships/image" Target="../media/image1471.png"/><Relationship Id="rId54" Type="http://schemas.openxmlformats.org/officeDocument/2006/relationships/customXml" Target="../ink/ink303.xml"/><Relationship Id="rId62" Type="http://schemas.openxmlformats.org/officeDocument/2006/relationships/customXml" Target="../ink/ink30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0.png"/><Relationship Id="rId11" Type="http://schemas.openxmlformats.org/officeDocument/2006/relationships/customXml" Target="../ink/ink283.xml"/><Relationship Id="rId24" Type="http://schemas.openxmlformats.org/officeDocument/2006/relationships/customXml" Target="../ink/ink290.xml"/><Relationship Id="rId32" Type="http://schemas.openxmlformats.org/officeDocument/2006/relationships/customXml" Target="../ink/ink293.xml"/><Relationship Id="rId37" Type="http://schemas.openxmlformats.org/officeDocument/2006/relationships/image" Target="../media/image1450.png"/><Relationship Id="rId40" Type="http://schemas.openxmlformats.org/officeDocument/2006/relationships/customXml" Target="../ink/ink297.xml"/><Relationship Id="rId53" Type="http://schemas.openxmlformats.org/officeDocument/2006/relationships/image" Target="../media/image1480.png"/><Relationship Id="rId58" Type="http://schemas.openxmlformats.org/officeDocument/2006/relationships/customXml" Target="../ink/ink305.xml"/><Relationship Id="rId66" Type="http://schemas.openxmlformats.org/officeDocument/2006/relationships/image" Target="../media/image131.png"/><Relationship Id="rId5" Type="http://schemas.openxmlformats.org/officeDocument/2006/relationships/customXml" Target="../ink/ink280.xml"/><Relationship Id="rId15" Type="http://schemas.openxmlformats.org/officeDocument/2006/relationships/image" Target="../media/image1880.png"/><Relationship Id="rId23" Type="http://schemas.openxmlformats.org/officeDocument/2006/relationships/image" Target="../media/image14310.png"/><Relationship Id="rId28" Type="http://schemas.openxmlformats.org/officeDocument/2006/relationships/customXml" Target="../ink/ink291.xml"/><Relationship Id="rId36" Type="http://schemas.openxmlformats.org/officeDocument/2006/relationships/customXml" Target="../ink/ink295.xml"/><Relationship Id="rId49" Type="http://schemas.openxmlformats.org/officeDocument/2006/relationships/image" Target="../media/image870.png"/><Relationship Id="rId57" Type="http://schemas.openxmlformats.org/officeDocument/2006/relationships/image" Target="../media/image1501.png"/><Relationship Id="rId61" Type="http://schemas.openxmlformats.org/officeDocument/2006/relationships/image" Target="../media/image1911.png"/><Relationship Id="rId10" Type="http://schemas.openxmlformats.org/officeDocument/2006/relationships/image" Target="../media/image1850.png"/><Relationship Id="rId19" Type="http://schemas.openxmlformats.org/officeDocument/2006/relationships/image" Target="../media/image1901.png"/><Relationship Id="rId31" Type="http://schemas.openxmlformats.org/officeDocument/2006/relationships/image" Target="../media/image1910.png"/><Relationship Id="rId44" Type="http://schemas.openxmlformats.org/officeDocument/2006/relationships/customXml" Target="../ink/ink299.xml"/><Relationship Id="rId52" Type="http://schemas.openxmlformats.org/officeDocument/2006/relationships/customXml" Target="../ink/ink302.xml"/><Relationship Id="rId60" Type="http://schemas.openxmlformats.org/officeDocument/2006/relationships/customXml" Target="../ink/ink306.xml"/><Relationship Id="rId65" Type="http://schemas.openxmlformats.org/officeDocument/2006/relationships/customXml" Target="../ink/ink308.xml"/><Relationship Id="rId4" Type="http://schemas.openxmlformats.org/officeDocument/2006/relationships/image" Target="../media/image1820.png"/><Relationship Id="rId9" Type="http://schemas.openxmlformats.org/officeDocument/2006/relationships/customXml" Target="../ink/ink282.xml"/><Relationship Id="rId22" Type="http://schemas.openxmlformats.org/officeDocument/2006/relationships/customXml" Target="../ink/ink289.xml"/><Relationship Id="rId27" Type="http://schemas.openxmlformats.org/officeDocument/2006/relationships/image" Target="../media/image1890.png"/><Relationship Id="rId30" Type="http://schemas.openxmlformats.org/officeDocument/2006/relationships/customXml" Target="../ink/ink292.xml"/><Relationship Id="rId35" Type="http://schemas.openxmlformats.org/officeDocument/2006/relationships/image" Target="../media/image1930.png"/><Relationship Id="rId43" Type="http://schemas.openxmlformats.org/officeDocument/2006/relationships/image" Target="../media/image673.png"/><Relationship Id="rId48" Type="http://schemas.openxmlformats.org/officeDocument/2006/relationships/customXml" Target="../ink/ink300.xml"/><Relationship Id="rId56" Type="http://schemas.openxmlformats.org/officeDocument/2006/relationships/customXml" Target="../ink/ink304.xml"/><Relationship Id="rId64" Type="http://schemas.openxmlformats.org/officeDocument/2006/relationships/image" Target="../media/image1200.png"/><Relationship Id="rId8" Type="http://schemas.openxmlformats.org/officeDocument/2006/relationships/image" Target="../media/image1840.png"/><Relationship Id="rId51" Type="http://schemas.openxmlformats.org/officeDocument/2006/relationships/image" Target="../media/image920.png"/><Relationship Id="rId3" Type="http://schemas.openxmlformats.org/officeDocument/2006/relationships/customXml" Target="../ink/ink279.xml"/><Relationship Id="rId12" Type="http://schemas.openxmlformats.org/officeDocument/2006/relationships/image" Target="../media/image1860.png"/><Relationship Id="rId17" Type="http://schemas.openxmlformats.org/officeDocument/2006/relationships/image" Target="../media/image1891.png"/><Relationship Id="rId33" Type="http://schemas.openxmlformats.org/officeDocument/2006/relationships/image" Target="../media/image1920.png"/><Relationship Id="rId38" Type="http://schemas.openxmlformats.org/officeDocument/2006/relationships/customXml" Target="../ink/ink296.xml"/><Relationship Id="rId59" Type="http://schemas.openxmlformats.org/officeDocument/2006/relationships/image" Target="../media/image15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customXml" Target="../ink/ink313.xml"/><Relationship Id="rId26" Type="http://schemas.openxmlformats.org/officeDocument/2006/relationships/image" Target="../media/image153.png"/><Relationship Id="rId3" Type="http://schemas.openxmlformats.org/officeDocument/2006/relationships/customXml" Target="../ink/ink309.xml"/><Relationship Id="rId12" Type="http://schemas.openxmlformats.org/officeDocument/2006/relationships/image" Target="../media/image1210.png"/><Relationship Id="rId25" Type="http://schemas.openxmlformats.org/officeDocument/2006/relationships/customXml" Target="../ink/ink3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312.xml"/><Relationship Id="rId24" Type="http://schemas.openxmlformats.org/officeDocument/2006/relationships/image" Target="../media/image1310.png"/><Relationship Id="rId5" Type="http://schemas.openxmlformats.org/officeDocument/2006/relationships/customXml" Target="../ink/ink310.xml"/><Relationship Id="rId15" Type="http://schemas.openxmlformats.org/officeDocument/2006/relationships/customXml" Target="../ink/ink314.xml"/><Relationship Id="rId28" Type="http://schemas.openxmlformats.org/officeDocument/2006/relationships/image" Target="../media/image151.png"/><Relationship Id="rId10" Type="http://schemas.openxmlformats.org/officeDocument/2006/relationships/image" Target="../media/image710.png"/><Relationship Id="rId4" Type="http://schemas.openxmlformats.org/officeDocument/2006/relationships/image" Target="../media/image681.png"/><Relationship Id="rId9" Type="http://schemas.openxmlformats.org/officeDocument/2006/relationships/customXml" Target="../ink/ink311.xml"/><Relationship Id="rId14" Type="http://schemas.openxmlformats.org/officeDocument/2006/relationships/image" Target="../media/image1220.png"/><Relationship Id="rId27" Type="http://schemas.openxmlformats.org/officeDocument/2006/relationships/customXml" Target="../ink/ink3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customXml" Target="../ink/ink321.xml"/><Relationship Id="rId26" Type="http://schemas.openxmlformats.org/officeDocument/2006/relationships/image" Target="../media/image133.png"/><Relationship Id="rId51" Type="http://schemas.openxmlformats.org/officeDocument/2006/relationships/image" Target="../media/image151.png"/><Relationship Id="rId3" Type="http://schemas.openxmlformats.org/officeDocument/2006/relationships/customXml" Target="../ink/ink317.xml"/><Relationship Id="rId47" Type="http://schemas.openxmlformats.org/officeDocument/2006/relationships/image" Target="../media/image1440.png"/><Relationship Id="rId50" Type="http://schemas.openxmlformats.org/officeDocument/2006/relationships/customXml" Target="../ink/ink327.xml"/><Relationship Id="rId55" Type="http://schemas.openxmlformats.org/officeDocument/2006/relationships/image" Target="../media/image1211.png"/><Relationship Id="rId12" Type="http://schemas.openxmlformats.org/officeDocument/2006/relationships/image" Target="../media/image1210.png"/><Relationship Id="rId25" Type="http://schemas.openxmlformats.org/officeDocument/2006/relationships/customXml" Target="../ink/ink323.xml"/><Relationship Id="rId46" Type="http://schemas.openxmlformats.org/officeDocument/2006/relationships/customXml" Target="../ink/ink325.xml"/><Relationship Id="rId59" Type="http://schemas.openxmlformats.org/officeDocument/2006/relationships/image" Target="../media/image152.png"/><Relationship Id="rId2" Type="http://schemas.openxmlformats.org/officeDocument/2006/relationships/notesSlide" Target="../notesSlides/notesSlide18.xml"/><Relationship Id="rId29" Type="http://schemas.openxmlformats.org/officeDocument/2006/relationships/hyperlink" Target="https://en.wikipedia.org/wiki/Gradient_descent#/media/File:Gradient_ascent_(surface).png" TargetMode="External"/><Relationship Id="rId54" Type="http://schemas.openxmlformats.org/officeDocument/2006/relationships/customXml" Target="../ink/ink329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320.xml"/><Relationship Id="rId24" Type="http://schemas.openxmlformats.org/officeDocument/2006/relationships/image" Target="../media/image1320.png"/><Relationship Id="rId45" Type="http://schemas.openxmlformats.org/officeDocument/2006/relationships/image" Target="../media/image1430.png"/><Relationship Id="rId53" Type="http://schemas.openxmlformats.org/officeDocument/2006/relationships/image" Target="../media/image153.png"/><Relationship Id="rId58" Type="http://schemas.openxmlformats.org/officeDocument/2006/relationships/customXml" Target="../ink/ink331.xml"/><Relationship Id="rId5" Type="http://schemas.openxmlformats.org/officeDocument/2006/relationships/customXml" Target="../ink/ink318.xml"/><Relationship Id="rId15" Type="http://schemas.openxmlformats.org/officeDocument/2006/relationships/customXml" Target="../ink/ink322.xml"/><Relationship Id="rId28" Type="http://schemas.openxmlformats.org/officeDocument/2006/relationships/image" Target="../media/image140.png"/><Relationship Id="rId49" Type="http://schemas.openxmlformats.org/officeDocument/2006/relationships/image" Target="../media/image1451.png"/><Relationship Id="rId57" Type="http://schemas.openxmlformats.org/officeDocument/2006/relationships/image" Target="../media/image1221.png"/><Relationship Id="rId10" Type="http://schemas.openxmlformats.org/officeDocument/2006/relationships/image" Target="../media/image710.png"/><Relationship Id="rId52" Type="http://schemas.openxmlformats.org/officeDocument/2006/relationships/customXml" Target="../ink/ink328.xml"/><Relationship Id="rId4" Type="http://schemas.openxmlformats.org/officeDocument/2006/relationships/image" Target="../media/image681.png"/><Relationship Id="rId9" Type="http://schemas.openxmlformats.org/officeDocument/2006/relationships/customXml" Target="../ink/ink319.xml"/><Relationship Id="rId14" Type="http://schemas.openxmlformats.org/officeDocument/2006/relationships/image" Target="../media/image1220.png"/><Relationship Id="rId27" Type="http://schemas.openxmlformats.org/officeDocument/2006/relationships/image" Target="../media/image138.png"/><Relationship Id="rId30" Type="http://schemas.openxmlformats.org/officeDocument/2006/relationships/customXml" Target="../ink/ink324.xml"/><Relationship Id="rId48" Type="http://schemas.openxmlformats.org/officeDocument/2006/relationships/customXml" Target="../ink/ink326.xml"/><Relationship Id="rId56" Type="http://schemas.openxmlformats.org/officeDocument/2006/relationships/customXml" Target="../ink/ink3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customXml" Target="../ink/ink337.xml"/><Relationship Id="rId18" Type="http://schemas.openxmlformats.org/officeDocument/2006/relationships/image" Target="../media/image1540.png"/><Relationship Id="rId26" Type="http://schemas.openxmlformats.org/officeDocument/2006/relationships/image" Target="../media/image160.png"/><Relationship Id="rId3" Type="http://schemas.openxmlformats.org/officeDocument/2006/relationships/customXml" Target="../ink/ink332.xml"/><Relationship Id="rId21" Type="http://schemas.openxmlformats.org/officeDocument/2006/relationships/customXml" Target="../ink/ink341.xml"/><Relationship Id="rId7" Type="http://schemas.openxmlformats.org/officeDocument/2006/relationships/customXml" Target="../ink/ink334.xml"/><Relationship Id="rId12" Type="http://schemas.openxmlformats.org/officeDocument/2006/relationships/image" Target="../media/image1520.png"/><Relationship Id="rId17" Type="http://schemas.openxmlformats.org/officeDocument/2006/relationships/customXml" Target="../ink/ink339.xml"/><Relationship Id="rId25" Type="http://schemas.openxmlformats.org/officeDocument/2006/relationships/image" Target="../media/image15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51.png"/><Relationship Id="rId20" Type="http://schemas.openxmlformats.org/officeDocument/2006/relationships/image" Target="../media/image1550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0.png"/><Relationship Id="rId11" Type="http://schemas.openxmlformats.org/officeDocument/2006/relationships/customXml" Target="../ink/ink336.xml"/><Relationship Id="rId24" Type="http://schemas.openxmlformats.org/officeDocument/2006/relationships/image" Target="../media/image158.png"/><Relationship Id="rId5" Type="http://schemas.openxmlformats.org/officeDocument/2006/relationships/customXml" Target="../ink/ink333.xml"/><Relationship Id="rId15" Type="http://schemas.openxmlformats.org/officeDocument/2006/relationships/customXml" Target="../ink/ink338.xml"/><Relationship Id="rId23" Type="http://schemas.openxmlformats.org/officeDocument/2006/relationships/image" Target="../media/image157.png"/><Relationship Id="rId28" Type="http://schemas.openxmlformats.org/officeDocument/2006/relationships/customXml" Target="../ink/ink342.xml"/><Relationship Id="rId10" Type="http://schemas.openxmlformats.org/officeDocument/2006/relationships/image" Target="../media/image1320.png"/><Relationship Id="rId19" Type="http://schemas.openxmlformats.org/officeDocument/2006/relationships/customXml" Target="../ink/ink340.xml"/><Relationship Id="rId4" Type="http://schemas.openxmlformats.org/officeDocument/2006/relationships/image" Target="../media/image681.png"/><Relationship Id="rId9" Type="http://schemas.openxmlformats.org/officeDocument/2006/relationships/customXml" Target="../ink/ink335.xml"/><Relationship Id="rId14" Type="http://schemas.openxmlformats.org/officeDocument/2006/relationships/image" Target="../media/image1530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8.xml"/><Relationship Id="rId18" Type="http://schemas.openxmlformats.org/officeDocument/2006/relationships/image" Target="../media/image166.png"/><Relationship Id="rId26" Type="http://schemas.openxmlformats.org/officeDocument/2006/relationships/image" Target="../media/image182.png"/><Relationship Id="rId39" Type="http://schemas.openxmlformats.org/officeDocument/2006/relationships/image" Target="../media/image188.png"/><Relationship Id="rId21" Type="http://schemas.openxmlformats.org/officeDocument/2006/relationships/customXml" Target="../ink/ink353.xml"/><Relationship Id="rId34" Type="http://schemas.openxmlformats.org/officeDocument/2006/relationships/customXml" Target="../ink/ink360.xml"/><Relationship Id="rId42" Type="http://schemas.openxmlformats.org/officeDocument/2006/relationships/customXml" Target="../ink/ink364.xml"/><Relationship Id="rId47" Type="http://schemas.openxmlformats.org/officeDocument/2006/relationships/image" Target="../media/image192.png"/><Relationship Id="rId50" Type="http://schemas.openxmlformats.org/officeDocument/2006/relationships/customXml" Target="../ink/ink368.xml"/><Relationship Id="rId55" Type="http://schemas.openxmlformats.org/officeDocument/2006/relationships/customXml" Target="../ink/ink370.xml"/><Relationship Id="rId63" Type="http://schemas.openxmlformats.org/officeDocument/2006/relationships/image" Target="../media/image201.png"/><Relationship Id="rId7" Type="http://schemas.openxmlformats.org/officeDocument/2006/relationships/customXml" Target="../ink/ink345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5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0.png"/><Relationship Id="rId11" Type="http://schemas.openxmlformats.org/officeDocument/2006/relationships/customXml" Target="../ink/ink347.xml"/><Relationship Id="rId24" Type="http://schemas.openxmlformats.org/officeDocument/2006/relationships/image" Target="../media/image170.png"/><Relationship Id="rId32" Type="http://schemas.openxmlformats.org/officeDocument/2006/relationships/image" Target="../media/image185.png"/><Relationship Id="rId37" Type="http://schemas.openxmlformats.org/officeDocument/2006/relationships/image" Target="../media/image187.png"/><Relationship Id="rId40" Type="http://schemas.openxmlformats.org/officeDocument/2006/relationships/customXml" Target="../ink/ink363.xml"/><Relationship Id="rId45" Type="http://schemas.openxmlformats.org/officeDocument/2006/relationships/image" Target="../media/image191.png"/><Relationship Id="rId53" Type="http://schemas.openxmlformats.org/officeDocument/2006/relationships/customXml" Target="../ink/ink369.xml"/><Relationship Id="rId58" Type="http://schemas.openxmlformats.org/officeDocument/2006/relationships/image" Target="../media/image198.png"/><Relationship Id="rId66" Type="http://schemas.openxmlformats.org/officeDocument/2006/relationships/customXml" Target="../ink/ink375.xml"/><Relationship Id="rId5" Type="http://schemas.openxmlformats.org/officeDocument/2006/relationships/customXml" Target="../ink/ink344.xml"/><Relationship Id="rId15" Type="http://schemas.openxmlformats.org/officeDocument/2006/relationships/customXml" Target="../ink/ink350.xml"/><Relationship Id="rId23" Type="http://schemas.openxmlformats.org/officeDocument/2006/relationships/customXml" Target="../ink/ink354.xml"/><Relationship Id="rId28" Type="http://schemas.openxmlformats.org/officeDocument/2006/relationships/image" Target="../media/image183.png"/><Relationship Id="rId36" Type="http://schemas.openxmlformats.org/officeDocument/2006/relationships/customXml" Target="../ink/ink361.xml"/><Relationship Id="rId49" Type="http://schemas.openxmlformats.org/officeDocument/2006/relationships/image" Target="../media/image193.png"/><Relationship Id="rId57" Type="http://schemas.openxmlformats.org/officeDocument/2006/relationships/customXml" Target="../ink/ink371.xml"/><Relationship Id="rId61" Type="http://schemas.openxmlformats.org/officeDocument/2006/relationships/image" Target="../media/image2000.png"/><Relationship Id="rId10" Type="http://schemas.openxmlformats.org/officeDocument/2006/relationships/image" Target="../media/image163.png"/><Relationship Id="rId19" Type="http://schemas.openxmlformats.org/officeDocument/2006/relationships/customXml" Target="../ink/ink352.xml"/><Relationship Id="rId31" Type="http://schemas.openxmlformats.org/officeDocument/2006/relationships/customXml" Target="../ink/ink358.xml"/><Relationship Id="rId44" Type="http://schemas.openxmlformats.org/officeDocument/2006/relationships/customXml" Target="../ink/ink365.xml"/><Relationship Id="rId52" Type="http://schemas.openxmlformats.org/officeDocument/2006/relationships/image" Target="../media/image195.png"/><Relationship Id="rId60" Type="http://schemas.openxmlformats.org/officeDocument/2006/relationships/customXml" Target="../ink/ink372.xml"/><Relationship Id="rId65" Type="http://schemas.openxmlformats.org/officeDocument/2006/relationships/image" Target="../media/image202.png"/><Relationship Id="rId4" Type="http://schemas.openxmlformats.org/officeDocument/2006/relationships/image" Target="../media/image1360.png"/><Relationship Id="rId9" Type="http://schemas.openxmlformats.org/officeDocument/2006/relationships/customXml" Target="../ink/ink346.xml"/><Relationship Id="rId14" Type="http://schemas.openxmlformats.org/officeDocument/2006/relationships/customXml" Target="../ink/ink349.xml"/><Relationship Id="rId22" Type="http://schemas.openxmlformats.org/officeDocument/2006/relationships/image" Target="../media/image169.png"/><Relationship Id="rId27" Type="http://schemas.openxmlformats.org/officeDocument/2006/relationships/customXml" Target="../ink/ink356.xml"/><Relationship Id="rId30" Type="http://schemas.openxmlformats.org/officeDocument/2006/relationships/image" Target="../media/image184.png"/><Relationship Id="rId35" Type="http://schemas.openxmlformats.org/officeDocument/2006/relationships/image" Target="../media/image186.png"/><Relationship Id="rId43" Type="http://schemas.openxmlformats.org/officeDocument/2006/relationships/image" Target="../media/image190.png"/><Relationship Id="rId48" Type="http://schemas.openxmlformats.org/officeDocument/2006/relationships/customXml" Target="../ink/ink367.xml"/><Relationship Id="rId56" Type="http://schemas.openxmlformats.org/officeDocument/2006/relationships/image" Target="../media/image197.png"/><Relationship Id="rId64" Type="http://schemas.openxmlformats.org/officeDocument/2006/relationships/customXml" Target="../ink/ink374.xml"/><Relationship Id="rId8" Type="http://schemas.openxmlformats.org/officeDocument/2006/relationships/image" Target="../media/image162.png"/><Relationship Id="rId51" Type="http://schemas.openxmlformats.org/officeDocument/2006/relationships/image" Target="../media/image194.png"/><Relationship Id="rId3" Type="http://schemas.openxmlformats.org/officeDocument/2006/relationships/customXml" Target="../ink/ink343.xml"/><Relationship Id="rId12" Type="http://schemas.openxmlformats.org/officeDocument/2006/relationships/image" Target="../media/image164.png"/><Relationship Id="rId17" Type="http://schemas.openxmlformats.org/officeDocument/2006/relationships/customXml" Target="../ink/ink351.xml"/><Relationship Id="rId25" Type="http://schemas.openxmlformats.org/officeDocument/2006/relationships/customXml" Target="../ink/ink355.xml"/><Relationship Id="rId33" Type="http://schemas.openxmlformats.org/officeDocument/2006/relationships/customXml" Target="../ink/ink359.xml"/><Relationship Id="rId38" Type="http://schemas.openxmlformats.org/officeDocument/2006/relationships/customXml" Target="../ink/ink362.xml"/><Relationship Id="rId46" Type="http://schemas.openxmlformats.org/officeDocument/2006/relationships/customXml" Target="../ink/ink366.xml"/><Relationship Id="rId59" Type="http://schemas.openxmlformats.org/officeDocument/2006/relationships/image" Target="../media/image199.png"/><Relationship Id="rId67" Type="http://schemas.openxmlformats.org/officeDocument/2006/relationships/image" Target="../media/image155.png"/><Relationship Id="rId20" Type="http://schemas.openxmlformats.org/officeDocument/2006/relationships/image" Target="../media/image167.png"/><Relationship Id="rId41" Type="http://schemas.openxmlformats.org/officeDocument/2006/relationships/image" Target="../media/image189.png"/><Relationship Id="rId54" Type="http://schemas.openxmlformats.org/officeDocument/2006/relationships/image" Target="../media/image196.png"/><Relationship Id="rId62" Type="http://schemas.openxmlformats.org/officeDocument/2006/relationships/customXml" Target="../ink/ink37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8.xml"/><Relationship Id="rId13" Type="http://schemas.openxmlformats.org/officeDocument/2006/relationships/customXml" Target="../ink/ink379.xml"/><Relationship Id="rId18" Type="http://schemas.openxmlformats.org/officeDocument/2006/relationships/image" Target="../media/image203.png"/><Relationship Id="rId26" Type="http://schemas.openxmlformats.org/officeDocument/2006/relationships/image" Target="../media/image207.png"/><Relationship Id="rId3" Type="http://schemas.openxmlformats.org/officeDocument/2006/relationships/image" Target="../media/image1280.png"/><Relationship Id="rId21" Type="http://schemas.openxmlformats.org/officeDocument/2006/relationships/customXml" Target="../ink/ink382.xml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380.xml"/><Relationship Id="rId25" Type="http://schemas.openxmlformats.org/officeDocument/2006/relationships/customXml" Target="../ink/ink384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38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7.xml"/><Relationship Id="rId11" Type="http://schemas.openxmlformats.org/officeDocument/2006/relationships/image" Target="../media/image18200.png"/><Relationship Id="rId24" Type="http://schemas.openxmlformats.org/officeDocument/2006/relationships/image" Target="../media/image206.png"/><Relationship Id="rId5" Type="http://schemas.openxmlformats.org/officeDocument/2006/relationships/image" Target="../media/image1660.png"/><Relationship Id="rId15" Type="http://schemas.openxmlformats.org/officeDocument/2006/relationships/image" Target="../media/image1380.png"/><Relationship Id="rId23" Type="http://schemas.openxmlformats.org/officeDocument/2006/relationships/customXml" Target="../ink/ink383.xml"/><Relationship Id="rId28" Type="http://schemas.openxmlformats.org/officeDocument/2006/relationships/image" Target="../media/image208.png"/><Relationship Id="rId10" Type="http://schemas.openxmlformats.org/officeDocument/2006/relationships/image" Target="../media/image1700.png"/><Relationship Id="rId19" Type="http://schemas.openxmlformats.org/officeDocument/2006/relationships/customXml" Target="../ink/ink381.xml"/><Relationship Id="rId4" Type="http://schemas.openxmlformats.org/officeDocument/2006/relationships/customXml" Target="../ink/ink376.xml"/><Relationship Id="rId9" Type="http://schemas.openxmlformats.org/officeDocument/2006/relationships/image" Target="../media/image1690.png"/><Relationship Id="rId14" Type="http://schemas.openxmlformats.org/officeDocument/2006/relationships/image" Target="../media/image1311.png"/><Relationship Id="rId22" Type="http://schemas.openxmlformats.org/officeDocument/2006/relationships/image" Target="../media/image205.png"/><Relationship Id="rId27" Type="http://schemas.openxmlformats.org/officeDocument/2006/relationships/customXml" Target="../ink/ink385.xml"/><Relationship Id="rId30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customXml" Target="../ink/ink390.xml"/><Relationship Id="rId18" Type="http://schemas.openxmlformats.org/officeDocument/2006/relationships/image" Target="../media/image203.png"/><Relationship Id="rId26" Type="http://schemas.openxmlformats.org/officeDocument/2006/relationships/image" Target="../media/image207.png"/><Relationship Id="rId39" Type="http://schemas.openxmlformats.org/officeDocument/2006/relationships/image" Target="../media/image212.png"/><Relationship Id="rId3" Type="http://schemas.openxmlformats.org/officeDocument/2006/relationships/customXml" Target="../ink/ink387.xml"/><Relationship Id="rId21" Type="http://schemas.openxmlformats.org/officeDocument/2006/relationships/customXml" Target="../ink/ink393.xml"/><Relationship Id="rId34" Type="http://schemas.openxmlformats.org/officeDocument/2006/relationships/image" Target="../media/image211.png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391.xml"/><Relationship Id="rId25" Type="http://schemas.openxmlformats.org/officeDocument/2006/relationships/customXml" Target="../ink/ink395.xml"/><Relationship Id="rId33" Type="http://schemas.openxmlformats.org/officeDocument/2006/relationships/customXml" Target="../ink/ink399.xml"/><Relationship Id="rId38" Type="http://schemas.openxmlformats.org/officeDocument/2006/relationships/customXml" Target="../ink/ink400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39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88.xml"/><Relationship Id="rId11" Type="http://schemas.openxmlformats.org/officeDocument/2006/relationships/image" Target="../media/image18200.png"/><Relationship Id="rId24" Type="http://schemas.openxmlformats.org/officeDocument/2006/relationships/image" Target="../media/image206.png"/><Relationship Id="rId32" Type="http://schemas.openxmlformats.org/officeDocument/2006/relationships/image" Target="../media/image210.png"/><Relationship Id="rId37" Type="http://schemas.openxmlformats.org/officeDocument/2006/relationships/image" Target="../media/image1380.png"/><Relationship Id="rId5" Type="http://schemas.openxmlformats.org/officeDocument/2006/relationships/image" Target="../media/image1660.png"/><Relationship Id="rId23" Type="http://schemas.openxmlformats.org/officeDocument/2006/relationships/customXml" Target="../ink/ink394.xml"/><Relationship Id="rId28" Type="http://schemas.openxmlformats.org/officeDocument/2006/relationships/image" Target="../media/image208.png"/><Relationship Id="rId36" Type="http://schemas.openxmlformats.org/officeDocument/2006/relationships/image" Target="../media/image1311.png"/><Relationship Id="rId10" Type="http://schemas.openxmlformats.org/officeDocument/2006/relationships/image" Target="../media/image1700.png"/><Relationship Id="rId19" Type="http://schemas.openxmlformats.org/officeDocument/2006/relationships/customXml" Target="../ink/ink392.xml"/><Relationship Id="rId31" Type="http://schemas.openxmlformats.org/officeDocument/2006/relationships/customXml" Target="../ink/ink398.xml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396.xml"/><Relationship Id="rId30" Type="http://schemas.openxmlformats.org/officeDocument/2006/relationships/image" Target="../media/image2090.png"/><Relationship Id="rId35" Type="http://schemas.openxmlformats.org/officeDocument/2006/relationships/image" Target="../media/image12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3.xml"/><Relationship Id="rId13" Type="http://schemas.openxmlformats.org/officeDocument/2006/relationships/customXml" Target="../ink/ink404.xml"/><Relationship Id="rId18" Type="http://schemas.openxmlformats.org/officeDocument/2006/relationships/image" Target="../media/image203.png"/><Relationship Id="rId26" Type="http://schemas.openxmlformats.org/officeDocument/2006/relationships/image" Target="../media/image207.png"/><Relationship Id="rId39" Type="http://schemas.openxmlformats.org/officeDocument/2006/relationships/image" Target="../media/image1280.png"/><Relationship Id="rId3" Type="http://schemas.openxmlformats.org/officeDocument/2006/relationships/customXml" Target="../ink/ink401.xml"/><Relationship Id="rId21" Type="http://schemas.openxmlformats.org/officeDocument/2006/relationships/customXml" Target="../ink/ink407.xml"/><Relationship Id="rId34" Type="http://schemas.openxmlformats.org/officeDocument/2006/relationships/image" Target="../media/image211.png"/><Relationship Id="rId42" Type="http://schemas.openxmlformats.org/officeDocument/2006/relationships/customXml" Target="../ink/ink416.xml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405.xml"/><Relationship Id="rId25" Type="http://schemas.openxmlformats.org/officeDocument/2006/relationships/customXml" Target="../ink/ink409.xml"/><Relationship Id="rId33" Type="http://schemas.openxmlformats.org/officeDocument/2006/relationships/customXml" Target="../ink/ink413.xml"/><Relationship Id="rId38" Type="http://schemas.openxmlformats.org/officeDocument/2006/relationships/image" Target="../media/image2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411.xml"/><Relationship Id="rId41" Type="http://schemas.openxmlformats.org/officeDocument/2006/relationships/image" Target="../media/image138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2.xml"/><Relationship Id="rId11" Type="http://schemas.openxmlformats.org/officeDocument/2006/relationships/image" Target="../media/image18200.png"/><Relationship Id="rId24" Type="http://schemas.openxmlformats.org/officeDocument/2006/relationships/image" Target="../media/image206.png"/><Relationship Id="rId32" Type="http://schemas.openxmlformats.org/officeDocument/2006/relationships/image" Target="../media/image210.png"/><Relationship Id="rId37" Type="http://schemas.openxmlformats.org/officeDocument/2006/relationships/customXml" Target="../ink/ink415.xml"/><Relationship Id="rId40" Type="http://schemas.openxmlformats.org/officeDocument/2006/relationships/image" Target="../media/image1311.png"/><Relationship Id="rId5" Type="http://schemas.openxmlformats.org/officeDocument/2006/relationships/image" Target="../media/image1660.png"/><Relationship Id="rId23" Type="http://schemas.openxmlformats.org/officeDocument/2006/relationships/customXml" Target="../ink/ink408.xml"/><Relationship Id="rId28" Type="http://schemas.openxmlformats.org/officeDocument/2006/relationships/image" Target="../media/image208.png"/><Relationship Id="rId36" Type="http://schemas.openxmlformats.org/officeDocument/2006/relationships/image" Target="../media/image2120.png"/><Relationship Id="rId10" Type="http://schemas.openxmlformats.org/officeDocument/2006/relationships/image" Target="../media/image1700.png"/><Relationship Id="rId19" Type="http://schemas.openxmlformats.org/officeDocument/2006/relationships/customXml" Target="../ink/ink406.xml"/><Relationship Id="rId31" Type="http://schemas.openxmlformats.org/officeDocument/2006/relationships/customXml" Target="../ink/ink412.xml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410.xml"/><Relationship Id="rId30" Type="http://schemas.openxmlformats.org/officeDocument/2006/relationships/image" Target="../media/image2090.png"/><Relationship Id="rId35" Type="http://schemas.openxmlformats.org/officeDocument/2006/relationships/customXml" Target="../ink/ink414.xml"/><Relationship Id="rId43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57.xml"/><Relationship Id="rId18" Type="http://schemas.openxmlformats.org/officeDocument/2006/relationships/image" Target="../media/image143.png"/><Relationship Id="rId3" Type="http://schemas.openxmlformats.org/officeDocument/2006/relationships/customXml" Target="../ink/ink52.xml"/><Relationship Id="rId21" Type="http://schemas.openxmlformats.org/officeDocument/2006/relationships/customXml" Target="../ink/ink60.xml"/><Relationship Id="rId7" Type="http://schemas.openxmlformats.org/officeDocument/2006/relationships/customXml" Target="../ink/ink54.xml"/><Relationship Id="rId12" Type="http://schemas.openxmlformats.org/officeDocument/2006/relationships/image" Target="../media/image139.png"/><Relationship Id="rId17" Type="http://schemas.openxmlformats.org/officeDocument/2006/relationships/customXml" Target="../ink/ink59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2.png"/><Relationship Id="rId20" Type="http://schemas.openxmlformats.org/officeDocument/2006/relationships/hyperlink" Target="https://www.youtube.com/watch?v=F1ka6a13S9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10" Type="http://schemas.openxmlformats.org/officeDocument/2006/relationships/image" Target="../media/image96.png"/><Relationship Id="rId19" Type="http://schemas.openxmlformats.org/officeDocument/2006/relationships/image" Target="../media/image20.jpg"/><Relationship Id="rId4" Type="http://schemas.openxmlformats.org/officeDocument/2006/relationships/image" Target="../media/image95.png"/><Relationship Id="rId9" Type="http://schemas.openxmlformats.org/officeDocument/2006/relationships/customXml" Target="../ink/ink55.xml"/><Relationship Id="rId14" Type="http://schemas.openxmlformats.org/officeDocument/2006/relationships/image" Target="../media/image141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9.xml"/><Relationship Id="rId13" Type="http://schemas.openxmlformats.org/officeDocument/2006/relationships/customXml" Target="../ink/ink420.xml"/><Relationship Id="rId18" Type="http://schemas.openxmlformats.org/officeDocument/2006/relationships/image" Target="../media/image203.png"/><Relationship Id="rId26" Type="http://schemas.openxmlformats.org/officeDocument/2006/relationships/image" Target="../media/image207.png"/><Relationship Id="rId39" Type="http://schemas.openxmlformats.org/officeDocument/2006/relationships/customXml" Target="../ink/ink432.xml"/><Relationship Id="rId3" Type="http://schemas.openxmlformats.org/officeDocument/2006/relationships/customXml" Target="../ink/ink417.xml"/><Relationship Id="rId21" Type="http://schemas.openxmlformats.org/officeDocument/2006/relationships/customXml" Target="../ink/ink423.xml"/><Relationship Id="rId34" Type="http://schemas.openxmlformats.org/officeDocument/2006/relationships/image" Target="../media/image211.png"/><Relationship Id="rId42" Type="http://schemas.openxmlformats.org/officeDocument/2006/relationships/image" Target="../media/image215.png"/><Relationship Id="rId47" Type="http://schemas.openxmlformats.org/officeDocument/2006/relationships/image" Target="../media/image216.png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421.xml"/><Relationship Id="rId25" Type="http://schemas.openxmlformats.org/officeDocument/2006/relationships/customXml" Target="../ink/ink425.xml"/><Relationship Id="rId33" Type="http://schemas.openxmlformats.org/officeDocument/2006/relationships/customXml" Target="../ink/ink429.xml"/><Relationship Id="rId38" Type="http://schemas.openxmlformats.org/officeDocument/2006/relationships/image" Target="../media/image213.png"/><Relationship Id="rId46" Type="http://schemas.openxmlformats.org/officeDocument/2006/relationships/customXml" Target="../ink/ink434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427.xml"/><Relationship Id="rId41" Type="http://schemas.openxmlformats.org/officeDocument/2006/relationships/customXml" Target="../ink/ink43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18.xml"/><Relationship Id="rId11" Type="http://schemas.openxmlformats.org/officeDocument/2006/relationships/image" Target="../media/image18200.png"/><Relationship Id="rId24" Type="http://schemas.openxmlformats.org/officeDocument/2006/relationships/image" Target="../media/image206.png"/><Relationship Id="rId32" Type="http://schemas.openxmlformats.org/officeDocument/2006/relationships/image" Target="../media/image210.png"/><Relationship Id="rId37" Type="http://schemas.openxmlformats.org/officeDocument/2006/relationships/customXml" Target="../ink/ink431.xml"/><Relationship Id="rId40" Type="http://schemas.openxmlformats.org/officeDocument/2006/relationships/image" Target="../media/image2140.png"/><Relationship Id="rId45" Type="http://schemas.openxmlformats.org/officeDocument/2006/relationships/image" Target="../media/image1380.png"/><Relationship Id="rId5" Type="http://schemas.openxmlformats.org/officeDocument/2006/relationships/image" Target="../media/image1660.png"/><Relationship Id="rId23" Type="http://schemas.openxmlformats.org/officeDocument/2006/relationships/customXml" Target="../ink/ink424.xml"/><Relationship Id="rId28" Type="http://schemas.openxmlformats.org/officeDocument/2006/relationships/image" Target="../media/image208.png"/><Relationship Id="rId36" Type="http://schemas.openxmlformats.org/officeDocument/2006/relationships/image" Target="../media/image2120.png"/><Relationship Id="rId10" Type="http://schemas.openxmlformats.org/officeDocument/2006/relationships/image" Target="../media/image1700.png"/><Relationship Id="rId19" Type="http://schemas.openxmlformats.org/officeDocument/2006/relationships/customXml" Target="../ink/ink422.xml"/><Relationship Id="rId31" Type="http://schemas.openxmlformats.org/officeDocument/2006/relationships/customXml" Target="../ink/ink428.xml"/><Relationship Id="rId44" Type="http://schemas.openxmlformats.org/officeDocument/2006/relationships/image" Target="../media/image1311.png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426.xml"/><Relationship Id="rId30" Type="http://schemas.openxmlformats.org/officeDocument/2006/relationships/image" Target="../media/image2090.png"/><Relationship Id="rId35" Type="http://schemas.openxmlformats.org/officeDocument/2006/relationships/customXml" Target="../ink/ink430.xml"/><Relationship Id="rId43" Type="http://schemas.openxmlformats.org/officeDocument/2006/relationships/image" Target="../media/image1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7.xml"/><Relationship Id="rId13" Type="http://schemas.openxmlformats.org/officeDocument/2006/relationships/customXml" Target="../ink/ink438.xml"/><Relationship Id="rId18" Type="http://schemas.openxmlformats.org/officeDocument/2006/relationships/image" Target="../media/image203.png"/><Relationship Id="rId26" Type="http://schemas.openxmlformats.org/officeDocument/2006/relationships/image" Target="../media/image208.png"/><Relationship Id="rId39" Type="http://schemas.openxmlformats.org/officeDocument/2006/relationships/customXml" Target="../ink/ink450.xml"/><Relationship Id="rId3" Type="http://schemas.openxmlformats.org/officeDocument/2006/relationships/customXml" Target="../ink/ink435.xml"/><Relationship Id="rId21" Type="http://schemas.openxmlformats.org/officeDocument/2006/relationships/customXml" Target="../ink/ink441.xml"/><Relationship Id="rId34" Type="http://schemas.openxmlformats.org/officeDocument/2006/relationships/image" Target="../media/image2120.png"/><Relationship Id="rId42" Type="http://schemas.openxmlformats.org/officeDocument/2006/relationships/image" Target="../media/image2160.png"/><Relationship Id="rId47" Type="http://schemas.openxmlformats.org/officeDocument/2006/relationships/image" Target="../media/image1380.png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439.xml"/><Relationship Id="rId25" Type="http://schemas.openxmlformats.org/officeDocument/2006/relationships/customXml" Target="../ink/ink443.xml"/><Relationship Id="rId33" Type="http://schemas.openxmlformats.org/officeDocument/2006/relationships/customXml" Target="../ink/ink447.xml"/><Relationship Id="rId38" Type="http://schemas.openxmlformats.org/officeDocument/2006/relationships/image" Target="../media/image2140.png"/><Relationship Id="rId46" Type="http://schemas.openxmlformats.org/officeDocument/2006/relationships/image" Target="../media/image13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445.xml"/><Relationship Id="rId41" Type="http://schemas.openxmlformats.org/officeDocument/2006/relationships/customXml" Target="../ink/ink45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6.xml"/><Relationship Id="rId11" Type="http://schemas.openxmlformats.org/officeDocument/2006/relationships/image" Target="../media/image18200.png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449.xml"/><Relationship Id="rId40" Type="http://schemas.openxmlformats.org/officeDocument/2006/relationships/image" Target="../media/image215.png"/><Relationship Id="rId45" Type="http://schemas.openxmlformats.org/officeDocument/2006/relationships/image" Target="../media/image1280.png"/><Relationship Id="rId5" Type="http://schemas.openxmlformats.org/officeDocument/2006/relationships/image" Target="../media/image1660.png"/><Relationship Id="rId23" Type="http://schemas.openxmlformats.org/officeDocument/2006/relationships/customXml" Target="../ink/ink442.xml"/><Relationship Id="rId28" Type="http://schemas.openxmlformats.org/officeDocument/2006/relationships/image" Target="../media/image2090.png"/><Relationship Id="rId36" Type="http://schemas.openxmlformats.org/officeDocument/2006/relationships/image" Target="../media/image213.png"/><Relationship Id="rId49" Type="http://schemas.openxmlformats.org/officeDocument/2006/relationships/image" Target="../media/image218.png"/><Relationship Id="rId10" Type="http://schemas.openxmlformats.org/officeDocument/2006/relationships/image" Target="../media/image1700.png"/><Relationship Id="rId19" Type="http://schemas.openxmlformats.org/officeDocument/2006/relationships/customXml" Target="../ink/ink440.xml"/><Relationship Id="rId31" Type="http://schemas.openxmlformats.org/officeDocument/2006/relationships/customXml" Target="../ink/ink446.xml"/><Relationship Id="rId44" Type="http://schemas.openxmlformats.org/officeDocument/2006/relationships/image" Target="../media/image217.png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444.xml"/><Relationship Id="rId30" Type="http://schemas.openxmlformats.org/officeDocument/2006/relationships/image" Target="../media/image210.png"/><Relationship Id="rId35" Type="http://schemas.openxmlformats.org/officeDocument/2006/relationships/customXml" Target="../ink/ink448.xml"/><Relationship Id="rId43" Type="http://schemas.openxmlformats.org/officeDocument/2006/relationships/customXml" Target="../ink/ink452.xml"/><Relationship Id="rId48" Type="http://schemas.openxmlformats.org/officeDocument/2006/relationships/customXml" Target="../ink/ink453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7.xml"/><Relationship Id="rId18" Type="http://schemas.openxmlformats.org/officeDocument/2006/relationships/image" Target="../media/image203.png"/><Relationship Id="rId26" Type="http://schemas.openxmlformats.org/officeDocument/2006/relationships/image" Target="../media/image208.png"/><Relationship Id="rId39" Type="http://schemas.openxmlformats.org/officeDocument/2006/relationships/customXml" Target="../ink/ink469.xml"/><Relationship Id="rId3" Type="http://schemas.openxmlformats.org/officeDocument/2006/relationships/customXml" Target="../ink/ink454.xml"/><Relationship Id="rId21" Type="http://schemas.openxmlformats.org/officeDocument/2006/relationships/customXml" Target="../ink/ink460.xml"/><Relationship Id="rId34" Type="http://schemas.openxmlformats.org/officeDocument/2006/relationships/image" Target="../media/image2120.png"/><Relationship Id="rId42" Type="http://schemas.openxmlformats.org/officeDocument/2006/relationships/image" Target="../media/image2160.png"/><Relationship Id="rId47" Type="http://schemas.openxmlformats.org/officeDocument/2006/relationships/customXml" Target="../ink/ink473.xml"/><Relationship Id="rId50" Type="http://schemas.openxmlformats.org/officeDocument/2006/relationships/image" Target="../media/image220.png"/><Relationship Id="rId55" Type="http://schemas.openxmlformats.org/officeDocument/2006/relationships/image" Target="../media/image221.png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458.xml"/><Relationship Id="rId25" Type="http://schemas.openxmlformats.org/officeDocument/2006/relationships/customXml" Target="../ink/ink462.xml"/><Relationship Id="rId33" Type="http://schemas.openxmlformats.org/officeDocument/2006/relationships/customXml" Target="../ink/ink466.xml"/><Relationship Id="rId38" Type="http://schemas.openxmlformats.org/officeDocument/2006/relationships/image" Target="../media/image2140.png"/><Relationship Id="rId46" Type="http://schemas.openxmlformats.org/officeDocument/2006/relationships/image" Target="../media/image218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464.xml"/><Relationship Id="rId41" Type="http://schemas.openxmlformats.org/officeDocument/2006/relationships/customXml" Target="../ink/ink470.xml"/><Relationship Id="rId54" Type="http://schemas.openxmlformats.org/officeDocument/2006/relationships/customXml" Target="../ink/ink47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5.xml"/><Relationship Id="rId11" Type="http://schemas.openxmlformats.org/officeDocument/2006/relationships/image" Target="../media/image18200.png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468.xml"/><Relationship Id="rId40" Type="http://schemas.openxmlformats.org/officeDocument/2006/relationships/image" Target="../media/image215.png"/><Relationship Id="rId45" Type="http://schemas.openxmlformats.org/officeDocument/2006/relationships/customXml" Target="../ink/ink472.xml"/><Relationship Id="rId53" Type="http://schemas.openxmlformats.org/officeDocument/2006/relationships/image" Target="../media/image1380.png"/><Relationship Id="rId5" Type="http://schemas.openxmlformats.org/officeDocument/2006/relationships/image" Target="../media/image1660.png"/><Relationship Id="rId23" Type="http://schemas.openxmlformats.org/officeDocument/2006/relationships/customXml" Target="../ink/ink461.xml"/><Relationship Id="rId28" Type="http://schemas.openxmlformats.org/officeDocument/2006/relationships/image" Target="../media/image2090.png"/><Relationship Id="rId36" Type="http://schemas.openxmlformats.org/officeDocument/2006/relationships/image" Target="../media/image213.png"/><Relationship Id="rId49" Type="http://schemas.openxmlformats.org/officeDocument/2006/relationships/customXml" Target="../ink/ink474.xml"/><Relationship Id="rId10" Type="http://schemas.openxmlformats.org/officeDocument/2006/relationships/image" Target="../media/image1700.png"/><Relationship Id="rId19" Type="http://schemas.openxmlformats.org/officeDocument/2006/relationships/customXml" Target="../ink/ink459.xml"/><Relationship Id="rId31" Type="http://schemas.openxmlformats.org/officeDocument/2006/relationships/customXml" Target="../ink/ink465.xml"/><Relationship Id="rId44" Type="http://schemas.openxmlformats.org/officeDocument/2006/relationships/image" Target="../media/image217.png"/><Relationship Id="rId52" Type="http://schemas.openxmlformats.org/officeDocument/2006/relationships/image" Target="../media/image1311.png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463.xml"/><Relationship Id="rId30" Type="http://schemas.openxmlformats.org/officeDocument/2006/relationships/image" Target="../media/image210.png"/><Relationship Id="rId35" Type="http://schemas.openxmlformats.org/officeDocument/2006/relationships/customXml" Target="../ink/ink467.xml"/><Relationship Id="rId43" Type="http://schemas.openxmlformats.org/officeDocument/2006/relationships/customXml" Target="../ink/ink471.xml"/><Relationship Id="rId48" Type="http://schemas.openxmlformats.org/officeDocument/2006/relationships/image" Target="../media/image219.png"/><Relationship Id="rId8" Type="http://schemas.openxmlformats.org/officeDocument/2006/relationships/customXml" Target="../ink/ink456.xml"/><Relationship Id="rId51" Type="http://schemas.openxmlformats.org/officeDocument/2006/relationships/image" Target="../media/image128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9.xml"/><Relationship Id="rId18" Type="http://schemas.openxmlformats.org/officeDocument/2006/relationships/image" Target="../media/image203.png"/><Relationship Id="rId26" Type="http://schemas.openxmlformats.org/officeDocument/2006/relationships/image" Target="../media/image208.png"/><Relationship Id="rId39" Type="http://schemas.openxmlformats.org/officeDocument/2006/relationships/customXml" Target="../ink/ink491.xml"/><Relationship Id="rId21" Type="http://schemas.openxmlformats.org/officeDocument/2006/relationships/customXml" Target="../ink/ink482.xml"/><Relationship Id="rId34" Type="http://schemas.openxmlformats.org/officeDocument/2006/relationships/image" Target="../media/image2120.png"/><Relationship Id="rId42" Type="http://schemas.openxmlformats.org/officeDocument/2006/relationships/image" Target="../media/image2160.png"/><Relationship Id="rId47" Type="http://schemas.openxmlformats.org/officeDocument/2006/relationships/customXml" Target="../ink/ink495.xml"/><Relationship Id="rId50" Type="http://schemas.openxmlformats.org/officeDocument/2006/relationships/image" Target="../media/image220.png"/><Relationship Id="rId55" Type="http://schemas.openxmlformats.org/officeDocument/2006/relationships/image" Target="../media/image1280.png"/><Relationship Id="rId7" Type="http://schemas.openxmlformats.org/officeDocument/2006/relationships/image" Target="../media/image1671.png"/><Relationship Id="rId12" Type="http://schemas.openxmlformats.org/officeDocument/2006/relationships/image" Target="../media/image18300.png"/><Relationship Id="rId17" Type="http://schemas.openxmlformats.org/officeDocument/2006/relationships/customXml" Target="../ink/ink480.xml"/><Relationship Id="rId25" Type="http://schemas.openxmlformats.org/officeDocument/2006/relationships/customXml" Target="../ink/ink484.xml"/><Relationship Id="rId33" Type="http://schemas.openxmlformats.org/officeDocument/2006/relationships/customXml" Target="../ink/ink488.xml"/><Relationship Id="rId38" Type="http://schemas.openxmlformats.org/officeDocument/2006/relationships/image" Target="../media/image2140.png"/><Relationship Id="rId46" Type="http://schemas.openxmlformats.org/officeDocument/2006/relationships/image" Target="../media/image2180.png"/><Relationship Id="rId59" Type="http://schemas.openxmlformats.org/officeDocument/2006/relationships/image" Target="../media/image22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8600.png"/><Relationship Id="rId20" Type="http://schemas.openxmlformats.org/officeDocument/2006/relationships/image" Target="../media/image204.png"/><Relationship Id="rId29" Type="http://schemas.openxmlformats.org/officeDocument/2006/relationships/customXml" Target="../ink/ink486.xml"/><Relationship Id="rId41" Type="http://schemas.openxmlformats.org/officeDocument/2006/relationships/customXml" Target="../ink/ink492.xml"/><Relationship Id="rId54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7.xml"/><Relationship Id="rId11" Type="http://schemas.openxmlformats.org/officeDocument/2006/relationships/image" Target="../media/image18200.png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490.xml"/><Relationship Id="rId40" Type="http://schemas.openxmlformats.org/officeDocument/2006/relationships/image" Target="../media/image215.png"/><Relationship Id="rId45" Type="http://schemas.openxmlformats.org/officeDocument/2006/relationships/customXml" Target="../ink/ink494.xml"/><Relationship Id="rId53" Type="http://schemas.openxmlformats.org/officeDocument/2006/relationships/customXml" Target="../ink/ink498.xml"/><Relationship Id="rId58" Type="http://schemas.openxmlformats.org/officeDocument/2006/relationships/customXml" Target="../ink/ink499.xml"/><Relationship Id="rId5" Type="http://schemas.openxmlformats.org/officeDocument/2006/relationships/image" Target="../media/image1660.png"/><Relationship Id="rId23" Type="http://schemas.openxmlformats.org/officeDocument/2006/relationships/customXml" Target="../ink/ink483.xml"/><Relationship Id="rId28" Type="http://schemas.openxmlformats.org/officeDocument/2006/relationships/image" Target="../media/image2090.png"/><Relationship Id="rId36" Type="http://schemas.openxmlformats.org/officeDocument/2006/relationships/image" Target="../media/image213.png"/><Relationship Id="rId49" Type="http://schemas.openxmlformats.org/officeDocument/2006/relationships/customXml" Target="../ink/ink496.xml"/><Relationship Id="rId57" Type="http://schemas.openxmlformats.org/officeDocument/2006/relationships/image" Target="../media/image1380.png"/><Relationship Id="rId10" Type="http://schemas.openxmlformats.org/officeDocument/2006/relationships/image" Target="../media/image1700.png"/><Relationship Id="rId19" Type="http://schemas.openxmlformats.org/officeDocument/2006/relationships/customXml" Target="../ink/ink481.xml"/><Relationship Id="rId31" Type="http://schemas.openxmlformats.org/officeDocument/2006/relationships/customXml" Target="../ink/ink487.xml"/><Relationship Id="rId44" Type="http://schemas.openxmlformats.org/officeDocument/2006/relationships/image" Target="../media/image217.png"/><Relationship Id="rId52" Type="http://schemas.openxmlformats.org/officeDocument/2006/relationships/image" Target="../media/image2211.png"/><Relationship Id="rId9" Type="http://schemas.openxmlformats.org/officeDocument/2006/relationships/image" Target="../media/image1690.png"/><Relationship Id="rId22" Type="http://schemas.openxmlformats.org/officeDocument/2006/relationships/image" Target="../media/image205.png"/><Relationship Id="rId27" Type="http://schemas.openxmlformats.org/officeDocument/2006/relationships/customXml" Target="../ink/ink485.xml"/><Relationship Id="rId30" Type="http://schemas.openxmlformats.org/officeDocument/2006/relationships/image" Target="../media/image210.png"/><Relationship Id="rId35" Type="http://schemas.openxmlformats.org/officeDocument/2006/relationships/customXml" Target="../ink/ink489.xml"/><Relationship Id="rId43" Type="http://schemas.openxmlformats.org/officeDocument/2006/relationships/customXml" Target="../ink/ink493.xml"/><Relationship Id="rId48" Type="http://schemas.openxmlformats.org/officeDocument/2006/relationships/image" Target="../media/image219.png"/><Relationship Id="rId56" Type="http://schemas.openxmlformats.org/officeDocument/2006/relationships/image" Target="../media/image1311.png"/><Relationship Id="rId8" Type="http://schemas.openxmlformats.org/officeDocument/2006/relationships/customXml" Target="../ink/ink478.xml"/><Relationship Id="rId51" Type="http://schemas.openxmlformats.org/officeDocument/2006/relationships/customXml" Target="../ink/ink497.xml"/><Relationship Id="rId3" Type="http://schemas.openxmlformats.org/officeDocument/2006/relationships/customXml" Target="../ink/ink47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3.xml"/><Relationship Id="rId13" Type="http://schemas.openxmlformats.org/officeDocument/2006/relationships/image" Target="../media/image228.png"/><Relationship Id="rId18" Type="http://schemas.openxmlformats.org/officeDocument/2006/relationships/customXml" Target="../ink/ink508.xml"/><Relationship Id="rId3" Type="http://schemas.openxmlformats.org/officeDocument/2006/relationships/image" Target="../media/image2231.png"/><Relationship Id="rId21" Type="http://schemas.openxmlformats.org/officeDocument/2006/relationships/image" Target="../media/image232.png"/><Relationship Id="rId7" Type="http://schemas.openxmlformats.org/officeDocument/2006/relationships/image" Target="../media/image225.png"/><Relationship Id="rId12" Type="http://schemas.openxmlformats.org/officeDocument/2006/relationships/customXml" Target="../ink/ink505.xml"/><Relationship Id="rId17" Type="http://schemas.openxmlformats.org/officeDocument/2006/relationships/image" Target="../media/image230.png"/><Relationship Id="rId2" Type="http://schemas.openxmlformats.org/officeDocument/2006/relationships/customXml" Target="../ink/ink500.xml"/><Relationship Id="rId16" Type="http://schemas.openxmlformats.org/officeDocument/2006/relationships/customXml" Target="../ink/ink507.xml"/><Relationship Id="rId20" Type="http://schemas.openxmlformats.org/officeDocument/2006/relationships/customXml" Target="../ink/ink50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02.xml"/><Relationship Id="rId11" Type="http://schemas.openxmlformats.org/officeDocument/2006/relationships/image" Target="../media/image227.png"/><Relationship Id="rId5" Type="http://schemas.openxmlformats.org/officeDocument/2006/relationships/image" Target="../media/image224.png"/><Relationship Id="rId15" Type="http://schemas.openxmlformats.org/officeDocument/2006/relationships/image" Target="../media/image229.png"/><Relationship Id="rId10" Type="http://schemas.openxmlformats.org/officeDocument/2006/relationships/customXml" Target="../ink/ink504.xml"/><Relationship Id="rId19" Type="http://schemas.openxmlformats.org/officeDocument/2006/relationships/image" Target="../media/image231.png"/><Relationship Id="rId4" Type="http://schemas.openxmlformats.org/officeDocument/2006/relationships/customXml" Target="../ink/ink501.xml"/><Relationship Id="rId9" Type="http://schemas.openxmlformats.org/officeDocument/2006/relationships/image" Target="../media/image226.png"/><Relationship Id="rId14" Type="http://schemas.openxmlformats.org/officeDocument/2006/relationships/customXml" Target="../ink/ink50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customXml" Target="../ink/ink510.xml"/><Relationship Id="rId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customXml" Target="../ink/ink516.xml"/><Relationship Id="rId18" Type="http://schemas.openxmlformats.org/officeDocument/2006/relationships/customXml" Target="../ink/ink518.xml"/><Relationship Id="rId26" Type="http://schemas.openxmlformats.org/officeDocument/2006/relationships/customXml" Target="../ink/ink522.xml"/><Relationship Id="rId3" Type="http://schemas.openxmlformats.org/officeDocument/2006/relationships/customXml" Target="../ink/ink511.xml"/><Relationship Id="rId21" Type="http://schemas.openxmlformats.org/officeDocument/2006/relationships/image" Target="../media/image2320.png"/><Relationship Id="rId7" Type="http://schemas.openxmlformats.org/officeDocument/2006/relationships/customXml" Target="../ink/ink513.xml"/><Relationship Id="rId12" Type="http://schemas.openxmlformats.org/officeDocument/2006/relationships/image" Target="../media/image2270.png"/><Relationship Id="rId17" Type="http://schemas.openxmlformats.org/officeDocument/2006/relationships/image" Target="../media/image2300.png"/><Relationship Id="rId25" Type="http://schemas.openxmlformats.org/officeDocument/2006/relationships/image" Target="../media/image234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90.png"/><Relationship Id="rId20" Type="http://schemas.openxmlformats.org/officeDocument/2006/relationships/customXml" Target="../ink/ink519.xml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0.png"/><Relationship Id="rId11" Type="http://schemas.openxmlformats.org/officeDocument/2006/relationships/customXml" Target="../ink/ink515.xml"/><Relationship Id="rId24" Type="http://schemas.openxmlformats.org/officeDocument/2006/relationships/customXml" Target="../ink/ink521.xml"/><Relationship Id="rId5" Type="http://schemas.openxmlformats.org/officeDocument/2006/relationships/customXml" Target="../ink/ink512.xml"/><Relationship Id="rId15" Type="http://schemas.openxmlformats.org/officeDocument/2006/relationships/customXml" Target="../ink/ink517.xml"/><Relationship Id="rId23" Type="http://schemas.openxmlformats.org/officeDocument/2006/relationships/image" Target="../media/image2330.png"/><Relationship Id="rId28" Type="http://schemas.openxmlformats.org/officeDocument/2006/relationships/customXml" Target="../ink/ink523.xml"/><Relationship Id="rId10" Type="http://schemas.openxmlformats.org/officeDocument/2006/relationships/image" Target="../media/image2260.png"/><Relationship Id="rId19" Type="http://schemas.openxmlformats.org/officeDocument/2006/relationships/image" Target="../media/image2310.png"/><Relationship Id="rId4" Type="http://schemas.openxmlformats.org/officeDocument/2006/relationships/image" Target="../media/image2230.png"/><Relationship Id="rId9" Type="http://schemas.openxmlformats.org/officeDocument/2006/relationships/customXml" Target="../ink/ink514.xml"/><Relationship Id="rId14" Type="http://schemas.openxmlformats.org/officeDocument/2006/relationships/image" Target="../media/image2280.png"/><Relationship Id="rId22" Type="http://schemas.openxmlformats.org/officeDocument/2006/relationships/customXml" Target="../ink/ink520.xml"/><Relationship Id="rId27" Type="http://schemas.openxmlformats.org/officeDocument/2006/relationships/image" Target="../media/image23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7" Type="http://schemas.openxmlformats.org/officeDocument/2006/relationships/image" Target="../media/image239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lg3gGewQ5U" TargetMode="External"/><Relationship Id="rId6" Type="http://schemas.openxmlformats.org/officeDocument/2006/relationships/customXml" Target="../ink/ink524.xml"/><Relationship Id="rId5" Type="http://schemas.openxmlformats.org/officeDocument/2006/relationships/hyperlink" Target="https://www.youtube.com/watch?v=Ilg3gGewQ5U" TargetMode="External"/><Relationship Id="rId4" Type="http://schemas.openxmlformats.org/officeDocument/2006/relationships/hyperlink" Target="http://cs231n.github.io/optimization-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34" Type="http://schemas.openxmlformats.org/officeDocument/2006/relationships/image" Target="../media/image24.png"/><Relationship Id="rId33" Type="http://schemas.openxmlformats.org/officeDocument/2006/relationships/customXml" Target="../ink/ink64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32" Type="http://schemas.openxmlformats.org/officeDocument/2006/relationships/image" Target="../media/image23.tiff"/><Relationship Id="rId5" Type="http://schemas.openxmlformats.org/officeDocument/2006/relationships/image" Target="../media/image22.png"/><Relationship Id="rId31" Type="http://schemas.openxmlformats.org/officeDocument/2006/relationships/hyperlink" Target="https://ru.wikipedia.org/wiki/%D0%9D%D0%B5%D0%B9%D1%80%D0%BE%D0%BD#/media/File:Neuron-rus.svg" TargetMode="External"/><Relationship Id="rId4" Type="http://schemas.openxmlformats.org/officeDocument/2006/relationships/image" Target="../media/image133.png"/><Relationship Id="rId30" Type="http://schemas.openxmlformats.org/officeDocument/2006/relationships/customXml" Target="../ink/ink6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2.png"/><Relationship Id="rId13" Type="http://schemas.openxmlformats.org/officeDocument/2006/relationships/image" Target="../media/image240.png"/><Relationship Id="rId3" Type="http://schemas.openxmlformats.org/officeDocument/2006/relationships/customXml" Target="../ink/ink65.xml"/><Relationship Id="rId7" Type="http://schemas.openxmlformats.org/officeDocument/2006/relationships/customXml" Target="../ink/ink67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1.png"/><Relationship Id="rId11" Type="http://schemas.openxmlformats.org/officeDocument/2006/relationships/customXml" Target="../ink/ink69.xml"/><Relationship Id="rId5" Type="http://schemas.openxmlformats.org/officeDocument/2006/relationships/customXml" Target="../ink/ink66.xml"/><Relationship Id="rId15" Type="http://schemas.openxmlformats.org/officeDocument/2006/relationships/customXml" Target="../ink/ink70.xml"/><Relationship Id="rId10" Type="http://schemas.openxmlformats.org/officeDocument/2006/relationships/image" Target="../media/image200.png"/><Relationship Id="rId4" Type="http://schemas.openxmlformats.org/officeDocument/2006/relationships/image" Target="../media/image171.png"/><Relationship Id="rId9" Type="http://schemas.openxmlformats.org/officeDocument/2006/relationships/customXml" Target="../ink/ink68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1.png"/><Relationship Id="rId13" Type="http://schemas.openxmlformats.org/officeDocument/2006/relationships/image" Target="../media/image240.png"/><Relationship Id="rId18" Type="http://schemas.openxmlformats.org/officeDocument/2006/relationships/image" Target="../media/image28.png"/><Relationship Id="rId26" Type="http://schemas.openxmlformats.org/officeDocument/2006/relationships/customXml" Target="../ink/ink81.xml"/><Relationship Id="rId3" Type="http://schemas.openxmlformats.org/officeDocument/2006/relationships/customXml" Target="../ink/ink71.xml"/><Relationship Id="rId21" Type="http://schemas.openxmlformats.org/officeDocument/2006/relationships/image" Target="../media/image30.png"/><Relationship Id="rId7" Type="http://schemas.openxmlformats.org/officeDocument/2006/relationships/customXml" Target="../ink/ink73.xml"/><Relationship Id="rId12" Type="http://schemas.openxmlformats.org/officeDocument/2006/relationships/image" Target="../media/image23.png"/><Relationship Id="rId17" Type="http://schemas.openxmlformats.org/officeDocument/2006/relationships/customXml" Target="../ink/ink77.xml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customXml" Target="../ink/ink78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customXml" Target="../ink/ink75.xml"/><Relationship Id="rId24" Type="http://schemas.openxmlformats.org/officeDocument/2006/relationships/customXml" Target="../ink/ink80.xml"/><Relationship Id="rId32" Type="http://schemas.openxmlformats.org/officeDocument/2006/relationships/image" Target="../media/image35.png"/><Relationship Id="rId5" Type="http://schemas.openxmlformats.org/officeDocument/2006/relationships/customXml" Target="../ink/ink72.xml"/><Relationship Id="rId15" Type="http://schemas.openxmlformats.org/officeDocument/2006/relationships/customXml" Target="../ink/ink76.xml"/><Relationship Id="rId23" Type="http://schemas.openxmlformats.org/officeDocument/2006/relationships/image" Target="../media/image31.png"/><Relationship Id="rId28" Type="http://schemas.openxmlformats.org/officeDocument/2006/relationships/customXml" Target="../ink/ink82.xml"/><Relationship Id="rId10" Type="http://schemas.openxmlformats.org/officeDocument/2006/relationships/image" Target="../media/image1912.png"/><Relationship Id="rId19" Type="http://schemas.openxmlformats.org/officeDocument/2006/relationships/image" Target="../media/image29.png"/><Relationship Id="rId31" Type="http://schemas.openxmlformats.org/officeDocument/2006/relationships/customXml" Target="../ink/ink83.xml"/><Relationship Id="rId4" Type="http://schemas.openxmlformats.org/officeDocument/2006/relationships/image" Target="../media/image200.png"/><Relationship Id="rId9" Type="http://schemas.openxmlformats.org/officeDocument/2006/relationships/customXml" Target="../ink/ink74.xml"/><Relationship Id="rId14" Type="http://schemas.openxmlformats.org/officeDocument/2006/relationships/image" Target="../media/image260.png"/><Relationship Id="rId22" Type="http://schemas.openxmlformats.org/officeDocument/2006/relationships/customXml" Target="../ink/ink79.xml"/><Relationship Id="rId27" Type="http://schemas.openxmlformats.org/officeDocument/2006/relationships/image" Target="../media/image33.png"/><Relationship Id="rId3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1.png"/><Relationship Id="rId13" Type="http://schemas.openxmlformats.org/officeDocument/2006/relationships/image" Target="../media/image240.png"/><Relationship Id="rId18" Type="http://schemas.openxmlformats.org/officeDocument/2006/relationships/image" Target="../media/image280.png"/><Relationship Id="rId26" Type="http://schemas.openxmlformats.org/officeDocument/2006/relationships/customXml" Target="../ink/ink94.xml"/><Relationship Id="rId3" Type="http://schemas.openxmlformats.org/officeDocument/2006/relationships/customXml" Target="../ink/ink84.xml"/><Relationship Id="rId21" Type="http://schemas.openxmlformats.org/officeDocument/2006/relationships/image" Target="../media/image30.png"/><Relationship Id="rId7" Type="http://schemas.openxmlformats.org/officeDocument/2006/relationships/customXml" Target="../ink/ink86.xml"/><Relationship Id="rId12" Type="http://schemas.openxmlformats.org/officeDocument/2006/relationships/image" Target="../media/image23.png"/><Relationship Id="rId17" Type="http://schemas.openxmlformats.org/officeDocument/2006/relationships/customXml" Target="../ink/ink90.xml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customXml" Target="../ink/ink91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customXml" Target="../ink/ink88.xml"/><Relationship Id="rId24" Type="http://schemas.openxmlformats.org/officeDocument/2006/relationships/customXml" Target="../ink/ink93.xml"/><Relationship Id="rId32" Type="http://schemas.openxmlformats.org/officeDocument/2006/relationships/image" Target="../media/image36.png"/><Relationship Id="rId5" Type="http://schemas.openxmlformats.org/officeDocument/2006/relationships/customXml" Target="../ink/ink85.xml"/><Relationship Id="rId15" Type="http://schemas.openxmlformats.org/officeDocument/2006/relationships/customXml" Target="../ink/ink89.xml"/><Relationship Id="rId23" Type="http://schemas.openxmlformats.org/officeDocument/2006/relationships/image" Target="../media/image31.png"/><Relationship Id="rId28" Type="http://schemas.openxmlformats.org/officeDocument/2006/relationships/customXml" Target="../ink/ink95.xml"/><Relationship Id="rId10" Type="http://schemas.openxmlformats.org/officeDocument/2006/relationships/image" Target="../media/image1912.png"/><Relationship Id="rId19" Type="http://schemas.openxmlformats.org/officeDocument/2006/relationships/image" Target="../media/image29.png"/><Relationship Id="rId31" Type="http://schemas.openxmlformats.org/officeDocument/2006/relationships/customXml" Target="../ink/ink96.xml"/><Relationship Id="rId4" Type="http://schemas.openxmlformats.org/officeDocument/2006/relationships/image" Target="../media/image200.png"/><Relationship Id="rId9" Type="http://schemas.openxmlformats.org/officeDocument/2006/relationships/customXml" Target="../ink/ink87.xml"/><Relationship Id="rId14" Type="http://schemas.openxmlformats.org/officeDocument/2006/relationships/image" Target="../media/image260.png"/><Relationship Id="rId22" Type="http://schemas.openxmlformats.org/officeDocument/2006/relationships/customXml" Target="../ink/ink92.xml"/><Relationship Id="rId27" Type="http://schemas.openxmlformats.org/officeDocument/2006/relationships/image" Target="../media/image33.png"/><Relationship Id="rId30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51" Type="http://schemas.openxmlformats.org/officeDocument/2006/relationships/customXml" Target="../ink/ink101.xml"/><Relationship Id="rId72" Type="http://schemas.openxmlformats.org/officeDocument/2006/relationships/customXml" Target="../ink/ink115.xml"/><Relationship Id="rId3" Type="http://schemas.openxmlformats.org/officeDocument/2006/relationships/customXml" Target="../ink/ink97.xml"/><Relationship Id="rId50" Type="http://schemas.openxmlformats.org/officeDocument/2006/relationships/customXml" Target="../ink/ink100.xml"/><Relationship Id="rId34" Type="http://schemas.openxmlformats.org/officeDocument/2006/relationships/image" Target="../media/image731.png"/><Relationship Id="rId55" Type="http://schemas.openxmlformats.org/officeDocument/2006/relationships/customXml" Target="../ink/ink105.xml"/><Relationship Id="rId42" Type="http://schemas.openxmlformats.org/officeDocument/2006/relationships/image" Target="../media/image91.png"/><Relationship Id="rId63" Type="http://schemas.openxmlformats.org/officeDocument/2006/relationships/image" Target="../media/image41.png"/><Relationship Id="rId68" Type="http://schemas.openxmlformats.org/officeDocument/2006/relationships/customXml" Target="../ink/ink113.xml"/><Relationship Id="rId76" Type="http://schemas.openxmlformats.org/officeDocument/2006/relationships/image" Target="../media/image2210.png"/><Relationship Id="rId38" Type="http://schemas.openxmlformats.org/officeDocument/2006/relationships/image" Target="../media/image89.png"/><Relationship Id="rId46" Type="http://schemas.openxmlformats.org/officeDocument/2006/relationships/image" Target="../media/image1020.png"/><Relationship Id="rId59" Type="http://schemas.openxmlformats.org/officeDocument/2006/relationships/image" Target="../media/image350.png"/><Relationship Id="rId67" Type="http://schemas.openxmlformats.org/officeDocument/2006/relationships/image" Target="../media/image44.png"/><Relationship Id="rId71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54" Type="http://schemas.openxmlformats.org/officeDocument/2006/relationships/customXml" Target="../ink/ink104.xml"/><Relationship Id="rId62" Type="http://schemas.openxmlformats.org/officeDocument/2006/relationships/customXml" Target="../ink/ink110.xml"/><Relationship Id="rId70" Type="http://schemas.openxmlformats.org/officeDocument/2006/relationships/customXml" Target="../ink/ink114.xml"/><Relationship Id="rId75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103.xml"/><Relationship Id="rId40" Type="http://schemas.openxmlformats.org/officeDocument/2006/relationships/image" Target="../media/image90.png"/><Relationship Id="rId58" Type="http://schemas.openxmlformats.org/officeDocument/2006/relationships/customXml" Target="../ink/ink108.xml"/><Relationship Id="rId66" Type="http://schemas.openxmlformats.org/officeDocument/2006/relationships/customXml" Target="../ink/ink112.xml"/><Relationship Id="rId74" Type="http://schemas.openxmlformats.org/officeDocument/2006/relationships/customXml" Target="../ink/ink116.xml"/><Relationship Id="rId5" Type="http://schemas.openxmlformats.org/officeDocument/2006/relationships/customXml" Target="../ink/ink98.xml"/><Relationship Id="rId49" Type="http://schemas.openxmlformats.org/officeDocument/2006/relationships/image" Target="../media/image1810.png"/><Relationship Id="rId36" Type="http://schemas.openxmlformats.org/officeDocument/2006/relationships/image" Target="../media/image87.png"/><Relationship Id="rId57" Type="http://schemas.openxmlformats.org/officeDocument/2006/relationships/customXml" Target="../ink/ink107.xml"/><Relationship Id="rId61" Type="http://schemas.openxmlformats.org/officeDocument/2006/relationships/image" Target="../media/image40.png"/><Relationship Id="rId10" Type="http://schemas.openxmlformats.org/officeDocument/2006/relationships/customXml" Target="../ink/ink99.xml"/><Relationship Id="rId52" Type="http://schemas.openxmlformats.org/officeDocument/2006/relationships/customXml" Target="../ink/ink102.xml"/><Relationship Id="rId44" Type="http://schemas.openxmlformats.org/officeDocument/2006/relationships/image" Target="../media/image92.png"/><Relationship Id="rId60" Type="http://schemas.openxmlformats.org/officeDocument/2006/relationships/customXml" Target="../ink/ink109.xml"/><Relationship Id="rId65" Type="http://schemas.openxmlformats.org/officeDocument/2006/relationships/image" Target="../media/image42.png"/><Relationship Id="rId73" Type="http://schemas.openxmlformats.org/officeDocument/2006/relationships/image" Target="../media/image47.png"/><Relationship Id="rId78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30" Type="http://schemas.openxmlformats.org/officeDocument/2006/relationships/image" Target="../media/image671.png"/><Relationship Id="rId56" Type="http://schemas.openxmlformats.org/officeDocument/2006/relationships/customXml" Target="../ink/ink106.xml"/><Relationship Id="rId64" Type="http://schemas.openxmlformats.org/officeDocument/2006/relationships/customXml" Target="../ink/ink111.xml"/><Relationship Id="rId69" Type="http://schemas.openxmlformats.org/officeDocument/2006/relationships/image" Target="../media/image45.png"/><Relationship Id="rId77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59.png"/><Relationship Id="rId117" Type="http://schemas.openxmlformats.org/officeDocument/2006/relationships/image" Target="../media/image70.png"/><Relationship Id="rId47" Type="http://schemas.openxmlformats.org/officeDocument/2006/relationships/customXml" Target="../ink/ink121.xml"/><Relationship Id="rId50" Type="http://schemas.openxmlformats.org/officeDocument/2006/relationships/image" Target="../media/image1060.png"/><Relationship Id="rId55" Type="http://schemas.openxmlformats.org/officeDocument/2006/relationships/customXml" Target="../ink/ink125.xml"/><Relationship Id="rId68" Type="http://schemas.openxmlformats.org/officeDocument/2006/relationships/image" Target="../media/image370.png"/><Relationship Id="rId42" Type="http://schemas.openxmlformats.org/officeDocument/2006/relationships/image" Target="../media/image91.png"/><Relationship Id="rId97" Type="http://schemas.openxmlformats.org/officeDocument/2006/relationships/customXml" Target="../ink/ink136.xml"/><Relationship Id="rId104" Type="http://schemas.openxmlformats.org/officeDocument/2006/relationships/customXml" Target="../ink/ink140.xml"/><Relationship Id="rId112" Type="http://schemas.openxmlformats.org/officeDocument/2006/relationships/customXml" Target="../ink/ink144.xml"/><Relationship Id="rId120" Type="http://schemas.openxmlformats.org/officeDocument/2006/relationships/customXml" Target="../ink/ink148.xml"/><Relationship Id="rId125" Type="http://schemas.openxmlformats.org/officeDocument/2006/relationships/image" Target="../media/image77.png"/><Relationship Id="rId92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07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3" Type="http://schemas.openxmlformats.org/officeDocument/2006/relationships/customXml" Target="../ink/ink124.xml"/><Relationship Id="rId58" Type="http://schemas.openxmlformats.org/officeDocument/2006/relationships/image" Target="../media/image1100.png"/><Relationship Id="rId66" Type="http://schemas.openxmlformats.org/officeDocument/2006/relationships/image" Target="../media/image360.png"/><Relationship Id="rId40" Type="http://schemas.openxmlformats.org/officeDocument/2006/relationships/image" Target="../media/image90.png"/><Relationship Id="rId102" Type="http://schemas.openxmlformats.org/officeDocument/2006/relationships/customXml" Target="../ink/ink139.xml"/><Relationship Id="rId110" Type="http://schemas.openxmlformats.org/officeDocument/2006/relationships/customXml" Target="../ink/ink143.xml"/><Relationship Id="rId115" Type="http://schemas.openxmlformats.org/officeDocument/2006/relationships/image" Target="../media/image69.png"/><Relationship Id="rId123" Type="http://schemas.openxmlformats.org/officeDocument/2006/relationships/image" Target="../media/image76.png"/><Relationship Id="rId5" Type="http://schemas.openxmlformats.org/officeDocument/2006/relationships/customXml" Target="../ink/ink119.xml"/><Relationship Id="rId49" Type="http://schemas.openxmlformats.org/officeDocument/2006/relationships/customXml" Target="../ink/ink122.xml"/><Relationship Id="rId57" Type="http://schemas.openxmlformats.org/officeDocument/2006/relationships/customXml" Target="../ink/ink126.xml"/><Relationship Id="rId61" Type="http://schemas.openxmlformats.org/officeDocument/2006/relationships/customXml" Target="../ink/ink128.xml"/><Relationship Id="rId95" Type="http://schemas.openxmlformats.org/officeDocument/2006/relationships/customXml" Target="../ink/ink134.xml"/><Relationship Id="rId106" Type="http://schemas.openxmlformats.org/officeDocument/2006/relationships/customXml" Target="../ink/ink141.xml"/><Relationship Id="rId114" Type="http://schemas.openxmlformats.org/officeDocument/2006/relationships/customXml" Target="../ink/ink145.xml"/><Relationship Id="rId119" Type="http://schemas.openxmlformats.org/officeDocument/2006/relationships/image" Target="../media/image71.png"/><Relationship Id="rId127" Type="http://schemas.openxmlformats.org/officeDocument/2006/relationships/image" Target="../media/image54.png"/><Relationship Id="rId52" Type="http://schemas.openxmlformats.org/officeDocument/2006/relationships/image" Target="../media/image1070.png"/><Relationship Id="rId60" Type="http://schemas.openxmlformats.org/officeDocument/2006/relationships/image" Target="../media/image1110.png"/><Relationship Id="rId65" Type="http://schemas.openxmlformats.org/officeDocument/2006/relationships/customXml" Target="../ink/ink129.xml"/><Relationship Id="rId94" Type="http://schemas.openxmlformats.org/officeDocument/2006/relationships/customXml" Target="../ink/ink133.xml"/><Relationship Id="rId44" Type="http://schemas.openxmlformats.org/officeDocument/2006/relationships/image" Target="../media/image92.png"/><Relationship Id="rId99" Type="http://schemas.openxmlformats.org/officeDocument/2006/relationships/image" Target="../media/image38.png"/><Relationship Id="rId101" Type="http://schemas.openxmlformats.org/officeDocument/2006/relationships/image" Target="../media/image55.png"/><Relationship Id="rId122" Type="http://schemas.openxmlformats.org/officeDocument/2006/relationships/customXml" Target="../ink/ink149.xml"/><Relationship Id="rId4" Type="http://schemas.openxmlformats.org/officeDocument/2006/relationships/image" Target="../media/image64.png"/><Relationship Id="rId9" Type="http://schemas.openxmlformats.org/officeDocument/2006/relationships/customXml" Target="../ink/ink120.xml"/><Relationship Id="rId48" Type="http://schemas.openxmlformats.org/officeDocument/2006/relationships/image" Target="../media/image1050.png"/><Relationship Id="rId56" Type="http://schemas.openxmlformats.org/officeDocument/2006/relationships/image" Target="../media/image1090.png"/><Relationship Id="rId64" Type="http://schemas.openxmlformats.org/officeDocument/2006/relationships/image" Target="../media/image1130.png"/><Relationship Id="rId69" Type="http://schemas.openxmlformats.org/officeDocument/2006/relationships/customXml" Target="../ink/ink131.xml"/><Relationship Id="rId30" Type="http://schemas.openxmlformats.org/officeDocument/2006/relationships/image" Target="../media/image671.png"/><Relationship Id="rId100" Type="http://schemas.openxmlformats.org/officeDocument/2006/relationships/customXml" Target="../ink/ink138.xml"/><Relationship Id="rId105" Type="http://schemas.openxmlformats.org/officeDocument/2006/relationships/image" Target="../media/image57.png"/><Relationship Id="rId113" Type="http://schemas.openxmlformats.org/officeDocument/2006/relationships/image" Target="../media/image68.png"/><Relationship Id="rId118" Type="http://schemas.openxmlformats.org/officeDocument/2006/relationships/customXml" Target="../ink/ink147.xml"/><Relationship Id="rId126" Type="http://schemas.openxmlformats.org/officeDocument/2006/relationships/customXml" Target="../ink/ink151.xml"/><Relationship Id="rId8" Type="http://schemas.openxmlformats.org/officeDocument/2006/relationships/image" Target="../media/image661.png"/><Relationship Id="rId51" Type="http://schemas.openxmlformats.org/officeDocument/2006/relationships/customXml" Target="../ink/ink123.xml"/><Relationship Id="rId93" Type="http://schemas.openxmlformats.org/officeDocument/2006/relationships/customXml" Target="../ink/ink132.xml"/><Relationship Id="rId98" Type="http://schemas.openxmlformats.org/officeDocument/2006/relationships/customXml" Target="../ink/ink137.xml"/><Relationship Id="rId121" Type="http://schemas.openxmlformats.org/officeDocument/2006/relationships/image" Target="../media/image75.png"/><Relationship Id="rId3" Type="http://schemas.openxmlformats.org/officeDocument/2006/relationships/customXml" Target="../ink/ink118.xml"/><Relationship Id="rId46" Type="http://schemas.openxmlformats.org/officeDocument/2006/relationships/image" Target="../media/image1040.png"/><Relationship Id="rId59" Type="http://schemas.openxmlformats.org/officeDocument/2006/relationships/customXml" Target="../ink/ink127.xml"/><Relationship Id="rId67" Type="http://schemas.openxmlformats.org/officeDocument/2006/relationships/customXml" Target="../ink/ink130.xml"/><Relationship Id="rId38" Type="http://schemas.openxmlformats.org/officeDocument/2006/relationships/image" Target="../media/image89.png"/><Relationship Id="rId103" Type="http://schemas.openxmlformats.org/officeDocument/2006/relationships/image" Target="../media/image56.png"/><Relationship Id="rId108" Type="http://schemas.openxmlformats.org/officeDocument/2006/relationships/customXml" Target="../ink/ink142.xml"/><Relationship Id="rId116" Type="http://schemas.openxmlformats.org/officeDocument/2006/relationships/customXml" Target="../ink/ink146.xml"/><Relationship Id="rId124" Type="http://schemas.openxmlformats.org/officeDocument/2006/relationships/customXml" Target="../ink/ink150.xml"/><Relationship Id="rId54" Type="http://schemas.openxmlformats.org/officeDocument/2006/relationships/image" Target="../media/image1080.png"/><Relationship Id="rId96" Type="http://schemas.openxmlformats.org/officeDocument/2006/relationships/customXml" Target="../ink/ink135.xml"/><Relationship Id="rId111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2F23A5-CD4C-4F74-A685-63849E003CF5}"/>
              </a:ext>
            </a:extLst>
          </p:cNvPr>
          <p:cNvSpPr/>
          <p:nvPr/>
        </p:nvSpPr>
        <p:spPr>
          <a:xfrm>
            <a:off x="0" y="-7921"/>
            <a:ext cx="3175819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062CD7-26AB-4C94-8610-8D0AED7A24A9}"/>
                  </a:ext>
                </a:extLst>
              </p14:cNvPr>
              <p14:cNvContentPartPr/>
              <p14:nvPr/>
            </p14:nvContentPartPr>
            <p14:xfrm>
              <a:off x="2280852" y="-1130992"/>
              <a:ext cx="10080" cy="2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062CD7-26AB-4C94-8610-8D0AED7A24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2212" y="-1139632"/>
                <a:ext cx="27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AE2E51-AB9B-4B44-89AC-883FB25C08B0}"/>
                  </a:ext>
                </a:extLst>
              </p14:cNvPr>
              <p14:cNvContentPartPr/>
              <p14:nvPr/>
            </p14:nvContentPartPr>
            <p14:xfrm>
              <a:off x="2247005" y="-83683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AE2E51-AB9B-4B44-89AC-883FB25C0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9005" y="-8544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77D9BF-21AC-4DE1-A85F-DA097B3DB873}"/>
                  </a:ext>
                </a:extLst>
              </p14:cNvPr>
              <p14:cNvContentPartPr/>
              <p14:nvPr/>
            </p14:nvContentPartPr>
            <p14:xfrm>
              <a:off x="4309085" y="1069729"/>
              <a:ext cx="3871800" cy="1440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77D9BF-21AC-4DE1-A85F-DA097B3DB8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1085" y="1051724"/>
                <a:ext cx="3907440" cy="147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2F27E2-59F5-4AFA-B1C6-E6DB6EEAA52D}"/>
                  </a:ext>
                </a:extLst>
              </p14:cNvPr>
              <p14:cNvContentPartPr/>
              <p14:nvPr/>
            </p14:nvContentPartPr>
            <p14:xfrm>
              <a:off x="8570045" y="1507489"/>
              <a:ext cx="398880" cy="934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2F27E2-59F5-4AFA-B1C6-E6DB6EEAA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2061" y="1489489"/>
                <a:ext cx="434488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6AC992A-8270-47B1-B17D-FEA87FD0995B}"/>
                  </a:ext>
                </a:extLst>
              </p14:cNvPr>
              <p14:cNvContentPartPr/>
              <p14:nvPr/>
            </p14:nvContentPartPr>
            <p14:xfrm>
              <a:off x="9737165" y="914209"/>
              <a:ext cx="778680" cy="1284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6AC992A-8270-47B1-B17D-FEA87FD099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19157" y="896204"/>
                <a:ext cx="814336" cy="1320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AA8B7ED-4412-4C49-9105-4176B4BB035A}"/>
                  </a:ext>
                </a:extLst>
              </p14:cNvPr>
              <p14:cNvContentPartPr/>
              <p14:nvPr/>
            </p14:nvContentPartPr>
            <p14:xfrm>
              <a:off x="2013365" y="3404329"/>
              <a:ext cx="4212720" cy="2238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AA8B7ED-4412-4C49-9105-4176B4BB03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5363" y="3386326"/>
                <a:ext cx="4248363" cy="2273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0B1CD37-B82C-4B3A-BB16-3D756F17961D}"/>
                  </a:ext>
                </a:extLst>
              </p14:cNvPr>
              <p14:cNvContentPartPr/>
              <p14:nvPr/>
            </p14:nvContentPartPr>
            <p14:xfrm>
              <a:off x="6420125" y="4134049"/>
              <a:ext cx="360360" cy="642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0B1CD37-B82C-4B3A-BB16-3D756F1796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02125" y="4116049"/>
                <a:ext cx="39600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535CDC-2B8C-4C44-A164-DC6F82799525}"/>
                  </a:ext>
                </a:extLst>
              </p14:cNvPr>
              <p14:cNvContentPartPr/>
              <p14:nvPr/>
            </p14:nvContentPartPr>
            <p14:xfrm>
              <a:off x="7042565" y="4279849"/>
              <a:ext cx="408960" cy="37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535CDC-2B8C-4C44-A164-DC6F827995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24565" y="4261849"/>
                <a:ext cx="444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A0F591D-AE51-4FAE-A677-954681E29397}"/>
                  </a:ext>
                </a:extLst>
              </p14:cNvPr>
              <p14:cNvContentPartPr/>
              <p14:nvPr/>
            </p14:nvContentPartPr>
            <p14:xfrm>
              <a:off x="8560325" y="3793489"/>
              <a:ext cx="2237400" cy="875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A0F591D-AE51-4FAE-A677-954681E293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42328" y="3775489"/>
                <a:ext cx="2273034" cy="91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4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835D-37CE-44DB-A677-DC6C626F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750" y="188576"/>
            <a:ext cx="8134350" cy="1325563"/>
          </a:xfrm>
        </p:spPr>
        <p:txBody>
          <a:bodyPr/>
          <a:lstStyle/>
          <a:p>
            <a:r>
              <a:rPr lang="ru-RU" dirty="0"/>
              <a:t>Разделяющие плоскости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3C9715-926C-47C0-89AC-B0CDBE7989B5}"/>
                  </a:ext>
                </a:extLst>
              </p14:cNvPr>
              <p14:cNvContentPartPr/>
              <p14:nvPr/>
            </p14:nvContentPartPr>
            <p14:xfrm>
              <a:off x="4389436" y="2060145"/>
              <a:ext cx="4107600" cy="360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3C9715-926C-47C0-89AC-B0CDBE7989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0435" y="2042145"/>
                <a:ext cx="4134242" cy="362520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21204F-9CC0-4901-ACA3-C5D1A9429126}"/>
              </a:ext>
            </a:extLst>
          </p:cNvPr>
          <p:cNvCxnSpPr>
            <a:cxnSpLocks/>
          </p:cNvCxnSpPr>
          <p:nvPr/>
        </p:nvCxnSpPr>
        <p:spPr>
          <a:xfrm>
            <a:off x="5778230" y="2130357"/>
            <a:ext cx="3365770" cy="3083669"/>
          </a:xfrm>
          <a:prstGeom prst="straightConnector1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C75F2F-E1DD-4BC7-B576-43D22FBA1B39}"/>
              </a:ext>
            </a:extLst>
          </p:cNvPr>
          <p:cNvCxnSpPr>
            <a:cxnSpLocks/>
          </p:cNvCxnSpPr>
          <p:nvPr/>
        </p:nvCxnSpPr>
        <p:spPr>
          <a:xfrm flipH="1">
            <a:off x="4303889" y="2143832"/>
            <a:ext cx="3650549" cy="305671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59BF3F-9D3F-4F79-B8C1-3B8DBFCABB9A}"/>
              </a:ext>
            </a:extLst>
          </p:cNvPr>
          <p:cNvCxnSpPr>
            <a:cxnSpLocks/>
          </p:cNvCxnSpPr>
          <p:nvPr/>
        </p:nvCxnSpPr>
        <p:spPr>
          <a:xfrm flipV="1">
            <a:off x="3878768" y="3896720"/>
            <a:ext cx="5547334" cy="22614"/>
          </a:xfrm>
          <a:prstGeom prst="straightConnector1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17309E-60B2-4F84-9082-BADE1B52FD7A}"/>
              </a:ext>
            </a:extLst>
          </p:cNvPr>
          <p:cNvCxnSpPr/>
          <p:nvPr/>
        </p:nvCxnSpPr>
        <p:spPr>
          <a:xfrm rot="-8720261">
            <a:off x="6052562" y="3353040"/>
            <a:ext cx="365760" cy="0"/>
          </a:xfrm>
          <a:prstGeom prst="line">
            <a:avLst/>
          </a:prstGeom>
          <a:solidFill>
            <a:srgbClr val="E71224">
              <a:alpha val="75000"/>
            </a:srgbClr>
          </a:solidFill>
          <a:ln w="18000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E1881C-9D27-472A-AD94-3A7A87B3EF49}"/>
              </a:ext>
            </a:extLst>
          </p:cNvPr>
          <p:cNvCxnSpPr/>
          <p:nvPr/>
        </p:nvCxnSpPr>
        <p:spPr>
          <a:xfrm rot="-2316418">
            <a:off x="7352628" y="3465360"/>
            <a:ext cx="365760" cy="0"/>
          </a:xfrm>
          <a:prstGeom prst="line">
            <a:avLst/>
          </a:prstGeom>
          <a:solidFill>
            <a:srgbClr val="00A0D7">
              <a:alpha val="75000"/>
            </a:srgbClr>
          </a:solidFill>
          <a:ln w="18000">
            <a:solidFill>
              <a:srgbClr val="00A0D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004156-D261-46D7-A61D-67857E2B75E5}"/>
              </a:ext>
            </a:extLst>
          </p:cNvPr>
          <p:cNvCxnSpPr/>
          <p:nvPr/>
        </p:nvCxnSpPr>
        <p:spPr>
          <a:xfrm rot="5400000">
            <a:off x="6574452" y="4102214"/>
            <a:ext cx="365760" cy="0"/>
          </a:xfrm>
          <a:prstGeom prst="line">
            <a:avLst/>
          </a:prstGeom>
          <a:solidFill>
            <a:srgbClr val="66CC00">
              <a:alpha val="75000"/>
            </a:srgbClr>
          </a:solidFill>
          <a:ln w="9000">
            <a:solidFill>
              <a:srgbClr val="66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17212EA-4A3D-49FE-BC65-B317870D835B}"/>
                  </a:ext>
                </a:extLst>
              </p14:cNvPr>
              <p14:cNvContentPartPr/>
              <p14:nvPr/>
            </p14:nvContentPartPr>
            <p14:xfrm>
              <a:off x="9542765" y="454269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17212EA-4A3D-49FE-BC65-B317870D83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8445" y="4538374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2D5142F-F879-4ADE-B167-D2FCACAA4A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30" y="1586554"/>
            <a:ext cx="682970" cy="70975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C4FBDC-D47C-4E3C-BC0F-B91A1B2CA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84" y="1914012"/>
            <a:ext cx="673135" cy="68583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7F872F7-1E6B-49DB-864C-EC79D75BF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42" y="5646088"/>
            <a:ext cx="660434" cy="673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8DFC8B-4A0F-40F9-823D-9835B0C85750}"/>
                  </a:ext>
                </a:extLst>
              </p14:cNvPr>
              <p14:cNvContentPartPr/>
              <p14:nvPr/>
            </p14:nvContentPartPr>
            <p14:xfrm>
              <a:off x="4305340" y="5178720"/>
              <a:ext cx="301320" cy="27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8DFC8B-4A0F-40F9-823D-9835B0C857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96700" y="5169732"/>
                <a:ext cx="318960" cy="29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5EA6FC-4A7B-4A7E-B76B-791F9DA0C197}"/>
                  </a:ext>
                </a:extLst>
              </p14:cNvPr>
              <p14:cNvContentPartPr/>
              <p14:nvPr/>
            </p14:nvContentPartPr>
            <p14:xfrm>
              <a:off x="9395380" y="3572040"/>
              <a:ext cx="180720" cy="24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5EA6FC-4A7B-4A7E-B76B-791F9DA0C1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77740" y="3554040"/>
                <a:ext cx="216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113691-5818-4D0F-9F09-2825273EA524}"/>
                  </a:ext>
                </a:extLst>
              </p14:cNvPr>
              <p14:cNvContentPartPr/>
              <p14:nvPr/>
            </p14:nvContentPartPr>
            <p14:xfrm>
              <a:off x="5822740" y="1840080"/>
              <a:ext cx="206280" cy="20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113691-5818-4D0F-9F09-2825273EA5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13740" y="1831080"/>
                <a:ext cx="223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EC68AE-1647-40F4-AB4D-0423122FAA3D}"/>
                  </a:ext>
                </a:extLst>
              </p14:cNvPr>
              <p14:cNvContentPartPr/>
              <p14:nvPr/>
            </p14:nvContentPartPr>
            <p14:xfrm>
              <a:off x="529200" y="859680"/>
              <a:ext cx="10213200" cy="368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EC68AE-1647-40F4-AB4D-0423122FAA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840" y="850320"/>
                <a:ext cx="10231920" cy="37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39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1EFC-78E1-4B25-B59C-B274E7D0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67" y="231125"/>
            <a:ext cx="8134350" cy="1325563"/>
          </a:xfrm>
        </p:spPr>
        <p:txBody>
          <a:bodyPr/>
          <a:lstStyle/>
          <a:p>
            <a:r>
              <a:rPr lang="ru-RU" dirty="0"/>
              <a:t>Найти лучшие </a:t>
            </a:r>
            <a:r>
              <a:rPr lang="en-US" dirty="0"/>
              <a:t>w </a:t>
            </a:r>
            <a:r>
              <a:rPr lang="ru-RU" dirty="0"/>
              <a:t>и </a:t>
            </a:r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36920-24FA-4CBD-BBBE-ABDC585184F9}"/>
              </a:ext>
            </a:extLst>
          </p:cNvPr>
          <p:cNvSpPr/>
          <p:nvPr/>
        </p:nvSpPr>
        <p:spPr>
          <a:xfrm rot="5400000">
            <a:off x="1790516" y="1639678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14:cNvPr>
              <p14:cNvContentPartPr/>
              <p14:nvPr/>
            </p14:nvContentPartPr>
            <p14:xfrm>
              <a:off x="3764367" y="3148774"/>
              <a:ext cx="165600" cy="21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6367" y="3130804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957717" y="3615962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9701" y="3597962"/>
                <a:ext cx="434912" cy="45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6052528-9651-4714-A650-82B56689C44F}"/>
              </a:ext>
            </a:extLst>
          </p:cNvPr>
          <p:cNvGrpSpPr/>
          <p:nvPr/>
        </p:nvGrpSpPr>
        <p:grpSpPr>
          <a:xfrm>
            <a:off x="4194514" y="2262849"/>
            <a:ext cx="3575365" cy="4068167"/>
            <a:chOff x="4194514" y="2262849"/>
            <a:chExt cx="3575365" cy="4068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0E102DD-B640-4042-A794-C822802DCC41}"/>
                    </a:ext>
                  </a:extLst>
                </p14:cNvPr>
                <p14:cNvContentPartPr/>
                <p14:nvPr/>
              </p14:nvContentPartPr>
              <p14:xfrm>
                <a:off x="5177162" y="5902616"/>
                <a:ext cx="525600" cy="42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0E102DD-B640-4042-A794-C822802DCC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59162" y="5884616"/>
                  <a:ext cx="561240" cy="4640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AD8233E-94DA-4FA1-B164-5024FA318999}"/>
                </a:ext>
              </a:extLst>
            </p:cNvPr>
            <p:cNvSpPr/>
            <p:nvPr/>
          </p:nvSpPr>
          <p:spPr>
            <a:xfrm rot="16200000">
              <a:off x="4032873" y="3592716"/>
              <a:ext cx="2928598" cy="956689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78BC54-9705-4738-B061-406039C924FC}"/>
                </a:ext>
              </a:extLst>
            </p:cNvPr>
            <p:cNvGrpSpPr/>
            <p:nvPr/>
          </p:nvGrpSpPr>
          <p:grpSpPr>
            <a:xfrm rot="5400000">
              <a:off x="5313602" y="2262849"/>
              <a:ext cx="233640" cy="233640"/>
              <a:chOff x="5313602" y="2262849"/>
              <a:chExt cx="233640" cy="23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588E9FEF-A69F-417E-858F-ADB85C044E6A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05942" y="2374629"/>
                  <a:ext cx="29520" cy="21420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588E9FEF-A69F-417E-858F-ADB85C044E6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 rot="16200000">
                    <a:off x="5387942" y="2356659"/>
                    <a:ext cx="65160" cy="249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5D312A25-1656-4A70-8CDC-DE413EB7119B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15662" y="2238549"/>
                  <a:ext cx="107280" cy="1558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5D312A25-1656-4A70-8CDC-DE413EB7119B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 rot="16200000">
                    <a:off x="5397662" y="2220549"/>
                    <a:ext cx="142920" cy="191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6C6B64-93EA-4697-B141-9A353BA2C4E3}"/>
                    </a:ext>
                  </a:extLst>
                </p14:cNvPr>
                <p14:cNvContentPartPr/>
                <p14:nvPr/>
              </p14:nvContentPartPr>
              <p14:xfrm>
                <a:off x="6839864" y="3592844"/>
                <a:ext cx="201240" cy="202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6C6B64-93EA-4697-B141-9A353BA2C4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21864" y="3574812"/>
                  <a:ext cx="236880" cy="23838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FB23E9-7D4C-42BC-8213-AE9F5057C402}"/>
                </a:ext>
              </a:extLst>
            </p:cNvPr>
            <p:cNvSpPr/>
            <p:nvPr/>
          </p:nvSpPr>
          <p:spPr>
            <a:xfrm>
              <a:off x="7117700" y="3232961"/>
              <a:ext cx="365760" cy="1097280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DDAA41A-1AAD-4597-9B3A-FF4F534B622A}"/>
                    </a:ext>
                  </a:extLst>
                </p14:cNvPr>
                <p14:cNvContentPartPr/>
                <p14:nvPr/>
              </p14:nvContentPartPr>
              <p14:xfrm>
                <a:off x="7172504" y="4548284"/>
                <a:ext cx="416160" cy="570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DDAA41A-1AAD-4597-9B3A-FF4F534B62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54488" y="4530284"/>
                  <a:ext cx="451831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5908818-61A0-4300-A74B-6D9DAC909119}"/>
                    </a:ext>
                  </a:extLst>
                </p14:cNvPr>
                <p14:cNvContentPartPr/>
                <p14:nvPr/>
              </p14:nvContentPartPr>
              <p14:xfrm>
                <a:off x="7267544" y="2956724"/>
                <a:ext cx="12240" cy="154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5908818-61A0-4300-A74B-6D9DAC9091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9544" y="2938724"/>
                  <a:ext cx="47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5E77F3-2AA3-44B8-8B48-2ACCB0DACB48}"/>
                    </a:ext>
                  </a:extLst>
                </p14:cNvPr>
                <p14:cNvContentPartPr/>
                <p14:nvPr/>
              </p14:nvContentPartPr>
              <p14:xfrm>
                <a:off x="4194514" y="4047723"/>
                <a:ext cx="71640" cy="71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5E77F3-2AA3-44B8-8B48-2ACCB0DAC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76514" y="4029723"/>
                  <a:ext cx="107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6826-D040-4EF7-B582-EF98DA67E1B4}"/>
                    </a:ext>
                  </a:extLst>
                </p14:cNvPr>
                <p14:cNvContentPartPr/>
                <p14:nvPr/>
              </p14:nvContentPartPr>
              <p14:xfrm>
                <a:off x="7567919" y="3633524"/>
                <a:ext cx="201960" cy="237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6826-D040-4EF7-B582-EF98DA67E1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9951" y="3615524"/>
                  <a:ext cx="237537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14:cNvPr>
              <p14:cNvContentPartPr/>
              <p14:nvPr/>
            </p14:nvContentPartPr>
            <p14:xfrm>
              <a:off x="1812097" y="2737336"/>
              <a:ext cx="690480" cy="195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03457" y="2728712"/>
                <a:ext cx="708120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C48B5D-119B-4C5E-9B1D-0B48882E08B7}"/>
                  </a:ext>
                </a:extLst>
              </p14:cNvPr>
              <p14:cNvContentPartPr/>
              <p14:nvPr/>
            </p14:nvContentPartPr>
            <p14:xfrm rot="16481569">
              <a:off x="4418162" y="3727979"/>
              <a:ext cx="778188" cy="267422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C48B5D-119B-4C5E-9B1D-0B48882E08B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 rot="16481569">
                <a:off x="4399437" y="3709263"/>
                <a:ext cx="815999" cy="30521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5A78686-F259-4D00-A128-B054188A7125}"/>
              </a:ext>
            </a:extLst>
          </p:cNvPr>
          <p:cNvGrpSpPr/>
          <p:nvPr/>
        </p:nvGrpSpPr>
        <p:grpSpPr>
          <a:xfrm>
            <a:off x="7780329" y="2664375"/>
            <a:ext cx="1264771" cy="1697567"/>
            <a:chOff x="7780329" y="2664375"/>
            <a:chExt cx="1264771" cy="16975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433A89-D25A-4AFF-AC37-FF24F2737CA5}"/>
                </a:ext>
              </a:extLst>
            </p:cNvPr>
            <p:cNvCxnSpPr/>
            <p:nvPr/>
          </p:nvCxnSpPr>
          <p:spPr>
            <a:xfrm>
              <a:off x="7780329" y="3719501"/>
              <a:ext cx="36576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52E57E-36DE-42E6-AF90-53141FD97BB3}"/>
                </a:ext>
              </a:extLst>
            </p:cNvPr>
            <p:cNvSpPr/>
            <p:nvPr/>
          </p:nvSpPr>
          <p:spPr>
            <a:xfrm>
              <a:off x="8248721" y="3036379"/>
              <a:ext cx="365760" cy="1325563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7E5641-3557-460D-A97F-0A590FBD2F54}"/>
                    </a:ext>
                  </a:extLst>
                </p14:cNvPr>
                <p14:cNvContentPartPr/>
                <p14:nvPr/>
              </p14:nvContentPartPr>
              <p14:xfrm>
                <a:off x="8028974" y="3889815"/>
                <a:ext cx="185040" cy="204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7E5641-3557-460D-A97F-0A590FBD2F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19974" y="3880815"/>
                  <a:ext cx="202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36ACB1-D169-4B47-B250-81A5B3B12B6F}"/>
                    </a:ext>
                  </a:extLst>
                </p14:cNvPr>
                <p14:cNvContentPartPr/>
                <p14:nvPr/>
              </p14:nvContentPartPr>
              <p14:xfrm>
                <a:off x="8272105" y="3559335"/>
                <a:ext cx="360360" cy="1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36ACB1-D169-4B47-B250-81A5B3B12B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63105" y="3550335"/>
                  <a:ext cx="37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C8EBC1-E2A3-42A1-BCF3-9609CE59D612}"/>
                    </a:ext>
                  </a:extLst>
                </p14:cNvPr>
                <p14:cNvContentPartPr/>
                <p14:nvPr/>
              </p14:nvContentPartPr>
              <p14:xfrm>
                <a:off x="8272105" y="3705495"/>
                <a:ext cx="350640" cy="10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C8EBC1-E2A3-42A1-BCF3-9609CE59D6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63105" y="3696495"/>
                  <a:ext cx="368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55A863-863E-4649-A0F1-EDC895064C92}"/>
                    </a:ext>
                  </a:extLst>
                </p14:cNvPr>
                <p14:cNvContentPartPr/>
                <p14:nvPr/>
              </p14:nvContentPartPr>
              <p14:xfrm>
                <a:off x="8272105" y="2664375"/>
                <a:ext cx="515880" cy="613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55A863-863E-4649-A0F1-EDC895064C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63105" y="2655375"/>
                  <a:ext cx="5335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1192DE-CA73-4724-8D83-A9559E571E02}"/>
                    </a:ext>
                  </a:extLst>
                </p14:cNvPr>
                <p14:cNvContentPartPr/>
                <p14:nvPr/>
              </p14:nvContentPartPr>
              <p14:xfrm>
                <a:off x="8262385" y="3384375"/>
                <a:ext cx="593640" cy="88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1192DE-CA73-4724-8D83-A9559E571E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385" y="3375375"/>
                  <a:ext cx="611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3B7057-CA6C-4353-AAF1-F4471ECB1C7C}"/>
                    </a:ext>
                  </a:extLst>
                </p14:cNvPr>
                <p14:cNvContentPartPr/>
                <p14:nvPr/>
              </p14:nvContentPartPr>
              <p14:xfrm>
                <a:off x="8759980" y="2924400"/>
                <a:ext cx="13572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3B7057-CA6C-4353-AAF1-F4471ECB1C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50980" y="2915400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AC8BD9-750E-4EEB-B741-252F6A44B323}"/>
                    </a:ext>
                  </a:extLst>
                </p14:cNvPr>
                <p14:cNvContentPartPr/>
                <p14:nvPr/>
              </p14:nvContentPartPr>
              <p14:xfrm>
                <a:off x="8879860" y="3388800"/>
                <a:ext cx="165240" cy="14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AC8BD9-750E-4EEB-B741-252F6A44B3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0860" y="3379800"/>
                  <a:ext cx="182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E9B5F5-9A09-4E51-8EAC-B82F704391F9}"/>
                    </a:ext>
                  </a:extLst>
                </p14:cNvPr>
                <p14:cNvContentPartPr/>
                <p14:nvPr/>
              </p14:nvContentPartPr>
              <p14:xfrm>
                <a:off x="8830180" y="3101880"/>
                <a:ext cx="149040" cy="18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E9B5F5-9A09-4E51-8EAC-B82F704391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21540" y="3093240"/>
                  <a:ext cx="166680" cy="198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 descr="A picture containing indoor, shelf, book, wall&#10;&#10;Description automatically generated">
            <a:extLst>
              <a:ext uri="{FF2B5EF4-FFF2-40B4-BE49-F238E27FC236}">
                <a16:creationId xmlns:a16="http://schemas.microsoft.com/office/drawing/2014/main" id="{14C0C249-FE73-4690-A00A-F8E49B6620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6" y="4119363"/>
            <a:ext cx="2709704" cy="26567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61339F-3BA2-437B-92E6-CCDC6C6DB771}"/>
                  </a:ext>
                </a:extLst>
              </p14:cNvPr>
              <p14:cNvContentPartPr/>
              <p14:nvPr/>
            </p14:nvContentPartPr>
            <p14:xfrm>
              <a:off x="704880" y="1284840"/>
              <a:ext cx="8756640" cy="526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61339F-3BA2-437B-92E6-CCDC6C6DB77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20" y="1275480"/>
                <a:ext cx="8775360" cy="52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29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469B-2A8B-4DF3-BAEA-E90FE06D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br>
              <a:rPr lang="ru-RU" dirty="0"/>
            </a:br>
            <a:r>
              <a:rPr lang="en-US" dirty="0"/>
              <a:t>Gradient 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303D-F86F-433A-976A-78D1FA3E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90812"/>
            <a:ext cx="9829800" cy="3228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AB798-3192-4BC5-A596-715D1EE71554}"/>
              </a:ext>
            </a:extLst>
          </p:cNvPr>
          <p:cNvSpPr/>
          <p:nvPr/>
        </p:nvSpPr>
        <p:spPr>
          <a:xfrm>
            <a:off x="58677" y="6477555"/>
            <a:ext cx="105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distll.pub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35B9F3-745A-4AC2-BB55-C3427CF9B916}"/>
                  </a:ext>
                </a:extLst>
              </p14:cNvPr>
              <p14:cNvContentPartPr/>
              <p14:nvPr/>
            </p14:nvContentPartPr>
            <p14:xfrm>
              <a:off x="972720" y="914400"/>
              <a:ext cx="10656000" cy="403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35B9F3-745A-4AC2-BB55-C3427CF9B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360" y="905040"/>
                <a:ext cx="10674720" cy="40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25455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1EFC-78E1-4B25-B59C-B274E7D0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869" y="226510"/>
            <a:ext cx="8134350" cy="1325563"/>
          </a:xfrm>
        </p:spPr>
        <p:txBody>
          <a:bodyPr/>
          <a:lstStyle/>
          <a:p>
            <a:r>
              <a:rPr lang="en-US" dirty="0" err="1"/>
              <a:t>Softmax</a:t>
            </a:r>
            <a:br>
              <a:rPr lang="ru-RU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36920-24FA-4CBD-BBBE-ABDC585184F9}"/>
              </a:ext>
            </a:extLst>
          </p:cNvPr>
          <p:cNvSpPr/>
          <p:nvPr/>
        </p:nvSpPr>
        <p:spPr>
          <a:xfrm rot="5400000">
            <a:off x="1790516" y="1639678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14:cNvPr>
              <p14:cNvContentPartPr/>
              <p14:nvPr/>
            </p14:nvContentPartPr>
            <p14:xfrm>
              <a:off x="3764367" y="3148774"/>
              <a:ext cx="165600" cy="21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6367" y="3130804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957717" y="3615962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9701" y="3597962"/>
                <a:ext cx="434912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0E102DD-B640-4042-A794-C822802DCC41}"/>
                  </a:ext>
                </a:extLst>
              </p14:cNvPr>
              <p14:cNvContentPartPr/>
              <p14:nvPr/>
            </p14:nvContentPartPr>
            <p14:xfrm>
              <a:off x="4797815" y="5877332"/>
              <a:ext cx="525600" cy="428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0E102DD-B640-4042-A794-C822802DCC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9815" y="5859332"/>
                <a:ext cx="561240" cy="464040"/>
              </a:xfrm>
              <a:prstGeom prst="rect">
                <a:avLst/>
              </a:prstGeom>
            </p:spPr>
          </p:pic>
        </mc:Fallback>
      </mc:AlternateContent>
      <p:sp>
        <p:nvSpPr>
          <p:cNvPr id="115" name="Rectangle 114">
            <a:extLst>
              <a:ext uri="{FF2B5EF4-FFF2-40B4-BE49-F238E27FC236}">
                <a16:creationId xmlns:a16="http://schemas.microsoft.com/office/drawing/2014/main" id="{FAD8233E-94DA-4FA1-B164-5024FA318999}"/>
              </a:ext>
            </a:extLst>
          </p:cNvPr>
          <p:cNvSpPr/>
          <p:nvPr/>
        </p:nvSpPr>
        <p:spPr>
          <a:xfrm rot="16200000">
            <a:off x="3653526" y="3567432"/>
            <a:ext cx="2928598" cy="956689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A6C6B64-93EA-4697-B141-9A353BA2C4E3}"/>
                  </a:ext>
                </a:extLst>
              </p14:cNvPr>
              <p14:cNvContentPartPr/>
              <p14:nvPr/>
            </p14:nvContentPartPr>
            <p14:xfrm>
              <a:off x="5711294" y="3615962"/>
              <a:ext cx="201240" cy="202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A6C6B64-93EA-4697-B141-9A353BA2C4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3294" y="3597930"/>
                <a:ext cx="236880" cy="238383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FCFB23E9-7D4C-42BC-8213-AE9F5057C402}"/>
              </a:ext>
            </a:extLst>
          </p:cNvPr>
          <p:cNvSpPr/>
          <p:nvPr/>
        </p:nvSpPr>
        <p:spPr>
          <a:xfrm>
            <a:off x="5989130" y="3256079"/>
            <a:ext cx="365760" cy="1097280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DDAA41A-1AAD-4597-9B3A-FF4F534B622A}"/>
                  </a:ext>
                </a:extLst>
              </p14:cNvPr>
              <p14:cNvContentPartPr/>
              <p14:nvPr/>
            </p14:nvContentPartPr>
            <p14:xfrm>
              <a:off x="6043934" y="4571402"/>
              <a:ext cx="416160" cy="570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DDAA41A-1AAD-4597-9B3A-FF4F534B62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25918" y="4553402"/>
                <a:ext cx="451831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5908818-61A0-4300-A74B-6D9DAC909119}"/>
                  </a:ext>
                </a:extLst>
              </p14:cNvPr>
              <p14:cNvContentPartPr/>
              <p14:nvPr/>
            </p14:nvContentPartPr>
            <p14:xfrm>
              <a:off x="6138974" y="2979842"/>
              <a:ext cx="12240" cy="154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5908818-61A0-4300-A74B-6D9DAC9091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0974" y="2961842"/>
                <a:ext cx="478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85E77F3-2AA3-44B8-8B48-2ACCB0DACB48}"/>
                  </a:ext>
                </a:extLst>
              </p14:cNvPr>
              <p14:cNvContentPartPr/>
              <p14:nvPr/>
            </p14:nvContentPartPr>
            <p14:xfrm>
              <a:off x="3815167" y="4022439"/>
              <a:ext cx="71640" cy="71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85E77F3-2AA3-44B8-8B48-2ACCB0DACB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97167" y="4004439"/>
                <a:ext cx="107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14:cNvPr>
              <p14:cNvContentPartPr/>
              <p14:nvPr/>
            </p14:nvContentPartPr>
            <p14:xfrm>
              <a:off x="1812097" y="2737336"/>
              <a:ext cx="690480" cy="195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3457" y="2728712"/>
                <a:ext cx="708120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C48B5D-119B-4C5E-9B1D-0B48882E08B7}"/>
                  </a:ext>
                </a:extLst>
              </p14:cNvPr>
              <p14:cNvContentPartPr/>
              <p14:nvPr/>
            </p14:nvContentPartPr>
            <p14:xfrm rot="16481569">
              <a:off x="4038815" y="3702695"/>
              <a:ext cx="778188" cy="267422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C48B5D-119B-4C5E-9B1D-0B48882E08B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6481569">
                <a:off x="4020090" y="3683979"/>
                <a:ext cx="815999" cy="305214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54DC63F-2426-433D-A46F-96D43EA6FF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3" y="4264901"/>
            <a:ext cx="1996281" cy="20745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4AF931-0DC9-4BD7-855F-68E71CEC2035}"/>
              </a:ext>
            </a:extLst>
          </p:cNvPr>
          <p:cNvGrpSpPr/>
          <p:nvPr/>
        </p:nvGrpSpPr>
        <p:grpSpPr>
          <a:xfrm>
            <a:off x="6794711" y="3351326"/>
            <a:ext cx="1388819" cy="1879531"/>
            <a:chOff x="6903735" y="3230453"/>
            <a:chExt cx="1388819" cy="187953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E3AE4F-F677-4A57-B1FC-351FD1699AFB}"/>
                </a:ext>
              </a:extLst>
            </p:cNvPr>
            <p:cNvCxnSpPr/>
            <p:nvPr/>
          </p:nvCxnSpPr>
          <p:spPr>
            <a:xfrm>
              <a:off x="6903735" y="4217784"/>
              <a:ext cx="36576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9C66CB-E02C-42B0-9E5B-95B2A8B2870A}"/>
                </a:ext>
              </a:extLst>
            </p:cNvPr>
            <p:cNvSpPr/>
            <p:nvPr/>
          </p:nvSpPr>
          <p:spPr>
            <a:xfrm>
              <a:off x="7429858" y="3230453"/>
              <a:ext cx="862696" cy="1879531"/>
            </a:xfrm>
            <a:prstGeom prst="rect">
              <a:avLst/>
            </a:prstGeom>
            <a:noFill/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F44180-0185-4238-A30E-64504525825D}"/>
                    </a:ext>
                  </a:extLst>
                </p14:cNvPr>
                <p14:cNvContentPartPr/>
                <p14:nvPr/>
              </p14:nvContentPartPr>
              <p14:xfrm>
                <a:off x="7591905" y="3377599"/>
                <a:ext cx="569160" cy="1551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F44180-0185-4238-A30E-6450452582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82911" y="3368601"/>
                  <a:ext cx="586789" cy="15695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8E913A-79A7-409D-82F3-9BD5BF6D5DF7}"/>
              </a:ext>
            </a:extLst>
          </p:cNvPr>
          <p:cNvGrpSpPr/>
          <p:nvPr/>
        </p:nvGrpSpPr>
        <p:grpSpPr>
          <a:xfrm>
            <a:off x="8493005" y="2474017"/>
            <a:ext cx="1886898" cy="2807412"/>
            <a:chOff x="10262466" y="2641283"/>
            <a:chExt cx="1886898" cy="280741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30AD75-7CF8-44F4-A4CF-604CC21FA6F5}"/>
                </a:ext>
              </a:extLst>
            </p:cNvPr>
            <p:cNvGrpSpPr/>
            <p:nvPr/>
          </p:nvGrpSpPr>
          <p:grpSpPr>
            <a:xfrm>
              <a:off x="10262466" y="2641283"/>
              <a:ext cx="1647437" cy="2807412"/>
              <a:chOff x="10262466" y="2641283"/>
              <a:chExt cx="1647437" cy="280741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4AB001B-113C-4D55-BBC1-44A0AEA3C313}"/>
                  </a:ext>
                </a:extLst>
              </p:cNvPr>
              <p:cNvCxnSpPr/>
              <p:nvPr/>
            </p:nvCxnSpPr>
            <p:spPr>
              <a:xfrm>
                <a:off x="10262466" y="4486132"/>
                <a:ext cx="365760" cy="0"/>
              </a:xfrm>
              <a:prstGeom prst="line">
                <a:avLst/>
              </a:prstGeom>
              <a:solidFill>
                <a:srgbClr val="333333">
                  <a:alpha val="75000"/>
                </a:srgbClr>
              </a:solidFill>
              <a:ln w="18000">
                <a:solidFill>
                  <a:srgbClr val="33333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51019A3-1F68-48B0-AC09-30812AB32DAA}"/>
                  </a:ext>
                </a:extLst>
              </p:cNvPr>
              <p:cNvSpPr/>
              <p:nvPr/>
            </p:nvSpPr>
            <p:spPr>
              <a:xfrm>
                <a:off x="10850406" y="3569164"/>
                <a:ext cx="440885" cy="1879531"/>
              </a:xfrm>
              <a:prstGeom prst="rect">
                <a:avLst/>
              </a:prstGeom>
              <a:noFill/>
              <a:ln w="36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333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193BAC30-A528-474E-878B-DEF0B462CA02}"/>
                      </a:ext>
                    </a:extLst>
                  </p14:cNvPr>
                  <p14:cNvContentPartPr/>
                  <p14:nvPr/>
                </p14:nvContentPartPr>
                <p14:xfrm>
                  <a:off x="10304663" y="2641283"/>
                  <a:ext cx="1605240" cy="5936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8E496457-350E-4E24-90A2-40CFE0575B24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300343" y="2636966"/>
                    <a:ext cx="1613880" cy="6022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E521D0-D799-4217-91B1-FBFCD6DF39A4}"/>
                    </a:ext>
                  </a:extLst>
                </p14:cNvPr>
                <p14:cNvContentPartPr/>
                <p14:nvPr/>
              </p14:nvContentPartPr>
              <p14:xfrm>
                <a:off x="11241804" y="3289203"/>
                <a:ext cx="907560" cy="375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E521D0-D799-4217-91B1-FBFCD6DF39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37484" y="3284883"/>
                  <a:ext cx="916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53D27A5-7D7E-423E-8C39-F4A8A152A539}"/>
                    </a:ext>
                  </a:extLst>
                </p14:cNvPr>
                <p14:cNvContentPartPr/>
                <p14:nvPr/>
              </p14:nvContentPartPr>
              <p14:xfrm>
                <a:off x="10918650" y="3742590"/>
                <a:ext cx="358200" cy="1604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53D27A5-7D7E-423E-8C39-F4A8A152A5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14330" y="3738269"/>
                  <a:ext cx="366840" cy="16128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2E9C1E-EFD9-4B83-98BA-F91BA0D444F0}"/>
                  </a:ext>
                </a:extLst>
              </p:cNvPr>
              <p:cNvSpPr txBox="1"/>
              <p:nvPr/>
            </p:nvSpPr>
            <p:spPr>
              <a:xfrm>
                <a:off x="6969781" y="971141"/>
                <a:ext cx="4318490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2E9C1E-EFD9-4B83-98BA-F91BA0D44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81" y="971141"/>
                <a:ext cx="4318490" cy="59695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89482-B31A-454A-97E7-24F93CD031AB}"/>
                  </a:ext>
                </a:extLst>
              </p:cNvPr>
              <p:cNvSpPr txBox="1"/>
              <p:nvPr/>
            </p:nvSpPr>
            <p:spPr>
              <a:xfrm>
                <a:off x="6969780" y="1709939"/>
                <a:ext cx="4318490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989482-B31A-454A-97E7-24F93CD03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80" y="1709939"/>
                <a:ext cx="4318490" cy="59695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90B711-9D7A-45CE-AFF1-B22697B18623}"/>
                  </a:ext>
                </a:extLst>
              </p14:cNvPr>
              <p14:cNvContentPartPr/>
              <p14:nvPr/>
            </p14:nvContentPartPr>
            <p14:xfrm>
              <a:off x="7537060" y="2911080"/>
              <a:ext cx="299520" cy="36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90B711-9D7A-45CE-AFF1-B22697B186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28060" y="2902440"/>
                <a:ext cx="3171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0B8BDC-4038-458B-AA42-07B3C0FB8B59}"/>
                  </a:ext>
                </a:extLst>
              </p:cNvPr>
              <p:cNvSpPr txBox="1"/>
              <p:nvPr/>
            </p:nvSpPr>
            <p:spPr>
              <a:xfrm>
                <a:off x="7271013" y="5600333"/>
                <a:ext cx="1420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0B8BDC-4038-458B-AA42-07B3C0FB8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013" y="5600333"/>
                <a:ext cx="1420582" cy="276999"/>
              </a:xfrm>
              <a:prstGeom prst="rect">
                <a:avLst/>
              </a:prstGeom>
              <a:blipFill>
                <a:blip r:embed="rId37"/>
                <a:stretch>
                  <a:fillRect l="-3863" r="-30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5CBF09-CCC2-4348-8E31-9659E3F9A1B2}"/>
                  </a:ext>
                </a:extLst>
              </p14:cNvPr>
              <p14:cNvContentPartPr/>
              <p14:nvPr/>
            </p14:nvContentPartPr>
            <p14:xfrm>
              <a:off x="1838880" y="426240"/>
              <a:ext cx="9337320" cy="606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5CBF09-CCC2-4348-8E31-9659E3F9A1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29520" y="416880"/>
                <a:ext cx="9356040" cy="60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0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25FE-7340-4C0A-AD55-07964EC3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максимального правдоподобия</a:t>
            </a:r>
            <a:br>
              <a:rPr lang="ru-RU" dirty="0"/>
            </a:br>
            <a:r>
              <a:rPr lang="en-US" dirty="0"/>
              <a:t>Maximum likelihood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35E1FD-76A6-411D-8F91-54095795D4DB}"/>
              </a:ext>
            </a:extLst>
          </p:cNvPr>
          <p:cNvGrpSpPr/>
          <p:nvPr/>
        </p:nvGrpSpPr>
        <p:grpSpPr>
          <a:xfrm>
            <a:off x="10046396" y="4523674"/>
            <a:ext cx="1895584" cy="634874"/>
            <a:chOff x="9453520" y="5146443"/>
            <a:chExt cx="1895584" cy="6348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E40F38-59A7-45A8-B892-4D99EE649734}"/>
                </a:ext>
              </a:extLst>
            </p:cNvPr>
            <p:cNvSpPr txBox="1"/>
            <p:nvPr/>
          </p:nvSpPr>
          <p:spPr>
            <a:xfrm>
              <a:off x="9453520" y="5411985"/>
              <a:ext cx="1895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Cross-Entropy loss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AB4ED8-B34F-4550-AA40-4DAA56CBC582}"/>
                    </a:ext>
                  </a:extLst>
                </p14:cNvPr>
                <p14:cNvContentPartPr/>
                <p14:nvPr/>
              </p14:nvContentPartPr>
              <p14:xfrm>
                <a:off x="9903684" y="5146443"/>
                <a:ext cx="279000" cy="27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AB4ED8-B34F-4550-AA40-4DAA56CBC5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94696" y="5137431"/>
                  <a:ext cx="296617" cy="295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3D5A3E-88E5-422F-9CBD-9757E60FA26A}"/>
              </a:ext>
            </a:extLst>
          </p:cNvPr>
          <p:cNvGrpSpPr/>
          <p:nvPr/>
        </p:nvGrpSpPr>
        <p:grpSpPr>
          <a:xfrm>
            <a:off x="489002" y="2773858"/>
            <a:ext cx="5606997" cy="3982542"/>
            <a:chOff x="489003" y="2773858"/>
            <a:chExt cx="3907122" cy="271919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92731C-66EA-4C34-AB02-9140C49A6098}"/>
                </a:ext>
              </a:extLst>
            </p:cNvPr>
            <p:cNvGrpSpPr/>
            <p:nvPr/>
          </p:nvGrpSpPr>
          <p:grpSpPr>
            <a:xfrm>
              <a:off x="628652" y="3460271"/>
              <a:ext cx="3767473" cy="2032784"/>
              <a:chOff x="3419497" y="2701788"/>
              <a:chExt cx="5075552" cy="2496541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B44A88B-1868-4079-BB30-424D88C04C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5881" y="3331230"/>
                <a:ext cx="349931" cy="632"/>
              </a:xfrm>
              <a:prstGeom prst="line">
                <a:avLst/>
              </a:prstGeom>
              <a:solidFill>
                <a:srgbClr val="00A0D7">
                  <a:alpha val="75000"/>
                </a:srgbClr>
              </a:solidFill>
              <a:ln w="18000">
                <a:solidFill>
                  <a:srgbClr val="00A0D7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A2CA397-FE46-4550-A00C-48F393841250}"/>
                  </a:ext>
                </a:extLst>
              </p:cNvPr>
              <p:cNvSpPr/>
              <p:nvPr/>
            </p:nvSpPr>
            <p:spPr>
              <a:xfrm>
                <a:off x="5055813" y="3178460"/>
                <a:ext cx="1119961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9EE420B7-45BF-4426-B046-1DE64BDB80B4}"/>
                      </a:ext>
                    </a:extLst>
                  </p14:cNvPr>
                  <p14:cNvContentPartPr/>
                  <p14:nvPr/>
                </p14:nvContentPartPr>
                <p14:xfrm>
                  <a:off x="3445297" y="2860992"/>
                  <a:ext cx="141243" cy="126236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BF4A4F1-550A-4DA0-8267-D0628F857A8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436266" y="2851975"/>
                    <a:ext cx="158944" cy="143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22C6C4D2-5C85-49F4-9E1F-5535D1910340}"/>
                      </a:ext>
                    </a:extLst>
                  </p14:cNvPr>
                  <p14:cNvContentPartPr/>
                  <p14:nvPr/>
                </p14:nvContentPartPr>
                <p14:xfrm>
                  <a:off x="3441564" y="5009601"/>
                  <a:ext cx="274605" cy="172447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5C93490-C70E-4934-87A4-00566EF24B4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432566" y="5000582"/>
                    <a:ext cx="292240" cy="190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6DA62F5-406E-4AB8-AD59-112D1DE1D0B3}"/>
                      </a:ext>
                    </a:extLst>
                  </p14:cNvPr>
                  <p14:cNvContentPartPr/>
                  <p14:nvPr/>
                </p14:nvContentPartPr>
                <p14:xfrm>
                  <a:off x="4093868" y="4167935"/>
                  <a:ext cx="22701" cy="20288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7D16638-F151-4C8D-8954-D54BBBF08CE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084714" y="4158878"/>
                    <a:ext cx="40642" cy="3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5B952D64-B7EC-44E2-AD4D-C1AC61539CD0}"/>
                      </a:ext>
                    </a:extLst>
                  </p14:cNvPr>
                  <p14:cNvContentPartPr/>
                  <p14:nvPr/>
                </p14:nvContentPartPr>
                <p14:xfrm>
                  <a:off x="4086617" y="4320376"/>
                  <a:ext cx="29951" cy="13525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1FB73981-6AE6-42ED-82D5-9639F57A0FE3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077486" y="4311237"/>
                    <a:ext cx="47849" cy="314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C00366C-075B-49ED-BF18-42A641DFAF52}"/>
                      </a:ext>
                    </a:extLst>
                  </p14:cNvPr>
                  <p14:cNvContentPartPr/>
                  <p14:nvPr/>
                </p14:nvContentPartPr>
                <p14:xfrm>
                  <a:off x="4093868" y="4479298"/>
                  <a:ext cx="29951" cy="33532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2CEBE24-41C9-4F42-B277-3709737D1EE9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084954" y="4470186"/>
                    <a:ext cx="47422" cy="51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48D5B177-45EB-40C5-9C3B-5586762DEF29}"/>
                      </a:ext>
                    </a:extLst>
                  </p14:cNvPr>
                  <p14:cNvContentPartPr/>
                  <p14:nvPr/>
                </p14:nvContentPartPr>
                <p14:xfrm>
                  <a:off x="3760321" y="2865978"/>
                  <a:ext cx="771161" cy="2919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1D629D5-C976-4BA7-9485-DD80A3558AA2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751321" y="2856968"/>
                    <a:ext cx="788802" cy="309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2FCF49E2-631F-4E6A-8D0C-3F08723604A5}"/>
                      </a:ext>
                    </a:extLst>
                  </p14:cNvPr>
                  <p14:cNvContentPartPr/>
                  <p14:nvPr/>
                </p14:nvContentPartPr>
                <p14:xfrm>
                  <a:off x="5884576" y="3470474"/>
                  <a:ext cx="3153" cy="282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B6DA220-619F-48BB-9AE1-C87D4C06D31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879846" y="3467090"/>
                    <a:ext cx="12612" cy="7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6274A5FF-4F55-4BF9-8407-A56C1FA34D91}"/>
                      </a:ext>
                    </a:extLst>
                  </p14:cNvPr>
                  <p14:cNvContentPartPr/>
                  <p14:nvPr/>
                </p14:nvContentPartPr>
                <p14:xfrm>
                  <a:off x="5335998" y="3179117"/>
                  <a:ext cx="316" cy="282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B055409-C703-4D6B-98DE-B46E4EE415C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332206" y="3175733"/>
                    <a:ext cx="7900" cy="7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959D0F3-AA84-4756-ACA1-C158E217F48B}"/>
                      </a:ext>
                    </a:extLst>
                  </p14:cNvPr>
                  <p14:cNvContentPartPr/>
                  <p14:nvPr/>
                </p14:nvContentPartPr>
                <p14:xfrm>
                  <a:off x="5068961" y="2867473"/>
                  <a:ext cx="897586" cy="212459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D571495-BAAA-4664-9D8C-34775B95588C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059956" y="2858455"/>
                    <a:ext cx="915235" cy="230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CBFBE96C-98A2-4093-9F91-5885754D4D11}"/>
                      </a:ext>
                    </a:extLst>
                  </p14:cNvPr>
                  <p14:cNvContentPartPr/>
                  <p14:nvPr/>
                </p14:nvContentPartPr>
                <p14:xfrm>
                  <a:off x="5098596" y="3305071"/>
                  <a:ext cx="119174" cy="10623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9BE2230-65DB-4240-8AD1-5D58E02460A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089622" y="3296099"/>
                    <a:ext cx="136763" cy="1238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9ECF3B8-34F9-4C11-890C-A8721DC2F9A5}"/>
                      </a:ext>
                    </a:extLst>
                  </p14:cNvPr>
                  <p14:cNvContentPartPr/>
                  <p14:nvPr/>
                </p14:nvContentPartPr>
                <p14:xfrm>
                  <a:off x="5291543" y="3298308"/>
                  <a:ext cx="133677" cy="119754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AE19675-D781-4998-8FED-5A34485E19D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282583" y="3289317"/>
                    <a:ext cx="151238" cy="137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9A8972A7-5CCA-481C-BABB-F199324D9119}"/>
                      </a:ext>
                    </a:extLst>
                  </p14:cNvPr>
                  <p14:cNvContentPartPr/>
                  <p14:nvPr/>
                </p14:nvContentPartPr>
                <p14:xfrm>
                  <a:off x="5521379" y="3298308"/>
                  <a:ext cx="200514" cy="132999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AFE2FEB-F8EE-495B-9356-A84B0E3635C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512395" y="3289346"/>
                    <a:ext cx="218122" cy="150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D2B7078-050B-4318-A4B3-719A3CAE74EE}"/>
                      </a:ext>
                    </a:extLst>
                  </p14:cNvPr>
                  <p14:cNvContentPartPr/>
                  <p14:nvPr/>
                </p14:nvContentPartPr>
                <p14:xfrm>
                  <a:off x="5773599" y="3397776"/>
                  <a:ext cx="7881" cy="7045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1C46BE92-C305-47E4-8B25-B087DB248B2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764217" y="3388506"/>
                    <a:ext cx="26270" cy="25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6525023-AB71-4813-BA2C-F1221391563E}"/>
                      </a:ext>
                    </a:extLst>
                  </p14:cNvPr>
                  <p14:cNvContentPartPr/>
                  <p14:nvPr/>
                </p14:nvContentPartPr>
                <p14:xfrm>
                  <a:off x="5840122" y="3391013"/>
                  <a:ext cx="59902" cy="13525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5D2F975-71A3-454E-9056-0B2334FFE85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831101" y="3382115"/>
                    <a:ext cx="77584" cy="30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659C6E6-B6D1-4265-89A5-7D7F5A548C06}"/>
                      </a:ext>
                    </a:extLst>
                  </p14:cNvPr>
                  <p14:cNvContentPartPr/>
                  <p14:nvPr/>
                </p14:nvContentPartPr>
                <p14:xfrm>
                  <a:off x="5988616" y="3311553"/>
                  <a:ext cx="178131" cy="99749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8CC5668C-D60C-4D97-84BD-E142BBC9B01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979601" y="3302550"/>
                    <a:ext cx="195800" cy="117394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E065FA4-7E06-4BF2-8112-B352C3F6C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5881" y="3796482"/>
                <a:ext cx="349931" cy="632"/>
              </a:xfrm>
              <a:prstGeom prst="line">
                <a:avLst/>
              </a:prstGeom>
              <a:solidFill>
                <a:srgbClr val="00A0D7">
                  <a:alpha val="75000"/>
                </a:srgbClr>
              </a:solidFill>
              <a:ln w="18000">
                <a:solidFill>
                  <a:srgbClr val="00A0D7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176DC68-7A0B-4DFA-ADCE-08E757DA4BF2}"/>
                  </a:ext>
                </a:extLst>
              </p:cNvPr>
              <p:cNvSpPr/>
              <p:nvPr/>
            </p:nvSpPr>
            <p:spPr>
              <a:xfrm>
                <a:off x="5055813" y="3643714"/>
                <a:ext cx="1119961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F10A0FE3-DB1A-4645-AB48-5998EC775E33}"/>
                      </a:ext>
                    </a:extLst>
                  </p14:cNvPr>
                  <p14:cNvContentPartPr/>
                  <p14:nvPr/>
                </p14:nvContentPartPr>
                <p14:xfrm>
                  <a:off x="3474932" y="3251941"/>
                  <a:ext cx="7881" cy="79742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FB27E04F-43DE-4DE4-8D0F-333B5B5BA7DF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465550" y="3242879"/>
                    <a:ext cx="26270" cy="97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D6ECBC91-AF6A-4AB8-A8A3-0343135B1932}"/>
                      </a:ext>
                    </a:extLst>
                  </p14:cNvPr>
                  <p14:cNvContentPartPr/>
                  <p14:nvPr/>
                </p14:nvContentPartPr>
                <p14:xfrm>
                  <a:off x="3445297" y="3715745"/>
                  <a:ext cx="89222" cy="92985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959D5F9-6F69-44F7-86D0-74339435DBB1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436303" y="3706770"/>
                    <a:ext cx="106851" cy="110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D2B9B9E-A2BE-4A50-8783-BED9960AB2CE}"/>
                      </a:ext>
                    </a:extLst>
                  </p14:cNvPr>
                  <p14:cNvContentPartPr/>
                  <p14:nvPr/>
                </p14:nvContentPartPr>
                <p14:xfrm>
                  <a:off x="3419497" y="4797548"/>
                  <a:ext cx="104041" cy="92985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66176BAB-63B6-4D1A-98CD-F32DF8E50E5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410497" y="4788573"/>
                    <a:ext cx="121681" cy="110577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815F0F1-DC4B-48C5-A89A-2D18950DA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0115" y="4851665"/>
                <a:ext cx="349931" cy="632"/>
              </a:xfrm>
              <a:prstGeom prst="line">
                <a:avLst/>
              </a:prstGeom>
              <a:solidFill>
                <a:srgbClr val="00A0D7">
                  <a:alpha val="75000"/>
                </a:srgbClr>
              </a:solidFill>
              <a:ln w="18000">
                <a:solidFill>
                  <a:srgbClr val="00A0D7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16670A5-24C4-4A1D-8E85-4AD57CB7A330}"/>
                  </a:ext>
                </a:extLst>
              </p:cNvPr>
              <p:cNvSpPr/>
              <p:nvPr/>
            </p:nvSpPr>
            <p:spPr>
              <a:xfrm>
                <a:off x="5080047" y="4698895"/>
                <a:ext cx="1119961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BEABB05-DBBD-4D6C-9FA5-FB5779400C15}"/>
                      </a:ext>
                    </a:extLst>
                  </p14:cNvPr>
                  <p14:cNvContentPartPr/>
                  <p14:nvPr/>
                </p14:nvContentPartPr>
                <p14:xfrm>
                  <a:off x="6692939" y="4172943"/>
                  <a:ext cx="452734" cy="457605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225E4C6-CBC7-426A-84AD-5040A9EC0791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674930" y="4154941"/>
                    <a:ext cx="488391" cy="49324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734C5CB-5F81-4146-9DDB-5BAB58C4189E}"/>
                  </a:ext>
                </a:extLst>
              </p:cNvPr>
              <p:cNvSpPr/>
              <p:nvPr/>
            </p:nvSpPr>
            <p:spPr>
              <a:xfrm>
                <a:off x="7456768" y="3178021"/>
                <a:ext cx="367586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6E271DE-07C3-4167-BBBC-EBC6089C7EE1}"/>
                  </a:ext>
                </a:extLst>
              </p:cNvPr>
              <p:cNvSpPr/>
              <p:nvPr/>
            </p:nvSpPr>
            <p:spPr>
              <a:xfrm>
                <a:off x="7456767" y="3643714"/>
                <a:ext cx="367586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D3721E4-8E12-4B20-AC33-E3402451FF63}"/>
                  </a:ext>
                </a:extLst>
              </p:cNvPr>
              <p:cNvSpPr/>
              <p:nvPr/>
            </p:nvSpPr>
            <p:spPr>
              <a:xfrm>
                <a:off x="7427692" y="4632321"/>
                <a:ext cx="367586" cy="30554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8AC6CBB-9DF0-4271-ADD8-A8153AFD6AC7}"/>
                      </a:ext>
                    </a:extLst>
                  </p14:cNvPr>
                  <p14:cNvContentPartPr/>
                  <p14:nvPr/>
                </p14:nvContentPartPr>
                <p14:xfrm>
                  <a:off x="7613050" y="4003862"/>
                  <a:ext cx="7881" cy="20288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845421A3-2A0D-465B-B550-57E74322D675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603668" y="3994964"/>
                    <a:ext cx="26270" cy="377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24A7022-1D03-437D-90C2-E9B957E0B2E4}"/>
                      </a:ext>
                    </a:extLst>
                  </p14:cNvPr>
                  <p14:cNvContentPartPr/>
                  <p14:nvPr/>
                </p14:nvContentPartPr>
                <p14:xfrm>
                  <a:off x="7605483" y="4136296"/>
                  <a:ext cx="22701" cy="20288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9245579-9013-47F5-85C1-F2813B1F83D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596329" y="4127551"/>
                    <a:ext cx="40642" cy="374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2DD5FFB-1E20-4AD0-9400-AB38F22C04D3}"/>
                      </a:ext>
                    </a:extLst>
                  </p14:cNvPr>
                  <p14:cNvContentPartPr/>
                  <p14:nvPr/>
                </p14:nvContentPartPr>
                <p14:xfrm>
                  <a:off x="7598232" y="4288737"/>
                  <a:ext cx="29951" cy="13525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2F1EE37-E8AD-443E-9797-6BEEB256A5DE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89101" y="4279839"/>
                    <a:ext cx="47849" cy="30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B082F03-F21F-4D5E-A8D3-BDDCCC5830E8}"/>
                      </a:ext>
                    </a:extLst>
                  </p14:cNvPr>
                  <p14:cNvContentPartPr/>
                  <p14:nvPr/>
                </p14:nvContentPartPr>
                <p14:xfrm>
                  <a:off x="7605483" y="4447659"/>
                  <a:ext cx="29951" cy="33532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0EB3B81-EA4D-4CED-A7FB-CD5502AD334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596352" y="4438645"/>
                    <a:ext cx="47849" cy="51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7076DD98-4FBD-4996-AF24-E8C2295F8111}"/>
                      </a:ext>
                    </a:extLst>
                  </p14:cNvPr>
                  <p14:cNvContentPartPr/>
                  <p14:nvPr/>
                </p14:nvContentPartPr>
                <p14:xfrm>
                  <a:off x="7404829" y="2701788"/>
                  <a:ext cx="1090220" cy="411111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687DD46-1F53-4B78-BB87-314B743F7B0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395831" y="2692780"/>
                    <a:ext cx="1107856" cy="428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E0F67BD-4539-4A0A-BCB9-6DC1A3F50A71}"/>
                      </a:ext>
                    </a:extLst>
                  </p14:cNvPr>
                  <p14:cNvContentPartPr/>
                  <p14:nvPr/>
                </p14:nvContentPartPr>
                <p14:xfrm>
                  <a:off x="7872312" y="4965687"/>
                  <a:ext cx="497188" cy="192454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F6062248-24D5-446E-81F2-D29370E47992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863311" y="4956711"/>
                    <a:ext cx="514829" cy="21004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7" name="AutoShape 2" descr="https://www.cs.toronto.edu/~kriz/cifar-10-sample/airplane10.png">
                <a:extLst>
                  <a:ext uri="{FF2B5EF4-FFF2-40B4-BE49-F238E27FC236}">
                    <a16:creationId xmlns:a16="http://schemas.microsoft.com/office/drawing/2014/main" id="{AC30C2CD-87FB-4CCB-B161-93A56DD0A4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51120" y="2802334"/>
                <a:ext cx="340307" cy="3448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442774C-30F5-4A96-8A7C-98C75DF8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2765" y="3077450"/>
                <a:ext cx="494403" cy="513791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92E6A801-9C69-4675-87F7-A3981EE4F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7894" y="4767244"/>
                <a:ext cx="422951" cy="4310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785DD7-3B61-40EE-9333-26492A4A1B40}"/>
                    </a:ext>
                  </a:extLst>
                </p14:cNvPr>
                <p14:cNvContentPartPr/>
                <p14:nvPr/>
              </p14:nvContentPartPr>
              <p14:xfrm>
                <a:off x="489003" y="2773858"/>
                <a:ext cx="2938741" cy="497377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785DD7-3B61-40EE-9333-26492A4A1B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6459" y="2761571"/>
                  <a:ext cx="2963578" cy="5217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51A5F0-A412-4EFE-93D9-376C7C90B7B1}"/>
              </a:ext>
            </a:extLst>
          </p:cNvPr>
          <p:cNvGrpSpPr/>
          <p:nvPr/>
        </p:nvGrpSpPr>
        <p:grpSpPr>
          <a:xfrm>
            <a:off x="5959600" y="4323109"/>
            <a:ext cx="1219821" cy="877908"/>
            <a:chOff x="5959600" y="4323109"/>
            <a:chExt cx="1219821" cy="877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70923F-F36A-4D5C-B3CA-A4A3A8B665B8}"/>
                    </a:ext>
                  </a:extLst>
                </p:cNvPr>
                <p:cNvSpPr txBox="1"/>
                <p:nvPr/>
              </p:nvSpPr>
              <p:spPr>
                <a:xfrm>
                  <a:off x="5962262" y="4323109"/>
                  <a:ext cx="12144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70923F-F36A-4D5C-B3CA-A4A3A8B66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2" y="4323109"/>
                  <a:ext cx="1214499" cy="276999"/>
                </a:xfrm>
                <a:prstGeom prst="rect">
                  <a:avLst/>
                </a:prstGeom>
                <a:blipFill>
                  <a:blip r:embed="rId148"/>
                  <a:stretch>
                    <a:fillRect l="-4523" t="-173913" r="-7035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CF1D59-D56F-4DAC-AE30-C74ED8FBD97B}"/>
                    </a:ext>
                  </a:extLst>
                </p:cNvPr>
                <p:cNvSpPr txBox="1"/>
                <p:nvPr/>
              </p:nvSpPr>
              <p:spPr>
                <a:xfrm>
                  <a:off x="5959600" y="4924018"/>
                  <a:ext cx="12198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CF1D59-D56F-4DAC-AE30-C74ED8FBD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600" y="4924018"/>
                  <a:ext cx="1219821" cy="276999"/>
                </a:xfrm>
                <a:prstGeom prst="rect">
                  <a:avLst/>
                </a:prstGeom>
                <a:blipFill>
                  <a:blip r:embed="rId149"/>
                  <a:stretch>
                    <a:fillRect l="-4500" t="-180000" r="-6000" b="-2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9" name="Picture 128" descr="A close up of a logo&#10;&#10;Description automatically generated">
            <a:extLst>
              <a:ext uri="{FF2B5EF4-FFF2-40B4-BE49-F238E27FC236}">
                <a16:creationId xmlns:a16="http://schemas.microsoft.com/office/drawing/2014/main" id="{5E55AB69-5687-4830-81CF-D4FD1B687EB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12" y="4902342"/>
            <a:ext cx="522381" cy="52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7A70B6-59C4-4ED3-889F-9BC7E53B411E}"/>
              </a:ext>
            </a:extLst>
          </p:cNvPr>
          <p:cNvGrpSpPr/>
          <p:nvPr/>
        </p:nvGrpSpPr>
        <p:grpSpPr>
          <a:xfrm>
            <a:off x="8092699" y="2329123"/>
            <a:ext cx="3752312" cy="707238"/>
            <a:chOff x="8092699" y="2329123"/>
            <a:chExt cx="3752312" cy="707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CF73CC0-34DE-4106-836C-5DC0C1E81F43}"/>
                    </a:ext>
                  </a:extLst>
                </p:cNvPr>
                <p:cNvSpPr txBox="1"/>
                <p:nvPr/>
              </p:nvSpPr>
              <p:spPr>
                <a:xfrm>
                  <a:off x="8092699" y="2701910"/>
                  <a:ext cx="2789225" cy="334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p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CF73CC0-34DE-4106-836C-5DC0C1E81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699" y="2701910"/>
                  <a:ext cx="2789225" cy="334451"/>
                </a:xfrm>
                <a:prstGeom prst="rect">
                  <a:avLst/>
                </a:prstGeom>
                <a:blipFill>
                  <a:blip r:embed="rId151"/>
                  <a:stretch>
                    <a:fillRect l="-5252" t="-190909" r="-3720" b="-27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D3D9DD-A3A4-4E8A-8E2F-85A82D65F22F}"/>
                    </a:ext>
                  </a:extLst>
                </p14:cNvPr>
                <p14:cNvContentPartPr/>
                <p14:nvPr/>
              </p14:nvContentPartPr>
              <p14:xfrm>
                <a:off x="11207732" y="2329123"/>
                <a:ext cx="450000" cy="488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D3D9DD-A3A4-4E8A-8E2F-85A82D65F2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98732" y="2320123"/>
                  <a:ext cx="4676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327E746-15E8-4DAB-8872-97BE659536D9}"/>
                    </a:ext>
                  </a:extLst>
                </p:cNvPr>
                <p:cNvSpPr txBox="1"/>
                <p:nvPr/>
              </p:nvSpPr>
              <p:spPr>
                <a:xfrm>
                  <a:off x="11398799" y="2710721"/>
                  <a:ext cx="446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327E746-15E8-4DAB-8872-97BE65953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8799" y="2710721"/>
                  <a:ext cx="446212" cy="276999"/>
                </a:xfrm>
                <a:prstGeom prst="rect">
                  <a:avLst/>
                </a:prstGeom>
                <a:blipFill>
                  <a:blip r:embed="rId154"/>
                  <a:stretch>
                    <a:fillRect l="-6849" r="-10959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4D466B-F16C-4C48-87EC-1E43D9B0F27F}"/>
              </a:ext>
            </a:extLst>
          </p:cNvPr>
          <p:cNvGrpSpPr/>
          <p:nvPr/>
        </p:nvGrpSpPr>
        <p:grpSpPr>
          <a:xfrm>
            <a:off x="7939143" y="3529753"/>
            <a:ext cx="4256511" cy="999537"/>
            <a:chOff x="7939143" y="3529753"/>
            <a:chExt cx="4256511" cy="9995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C670A31-8DD7-43BC-BEAD-E12595CA711D}"/>
                    </a:ext>
                  </a:extLst>
                </p:cNvPr>
                <p:cNvSpPr txBox="1"/>
                <p:nvPr/>
              </p:nvSpPr>
              <p:spPr>
                <a:xfrm>
                  <a:off x="7952807" y="3858529"/>
                  <a:ext cx="3704925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</m:d>
                          </m:e>
                        </m:func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C670A31-8DD7-43BC-BEAD-E12595CA7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807" y="3858529"/>
                  <a:ext cx="3704925" cy="670761"/>
                </a:xfrm>
                <a:prstGeom prst="rect">
                  <a:avLst/>
                </a:prstGeom>
                <a:blipFill>
                  <a:blip r:embed="rId1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3618A6-21F5-4B6F-B693-4BE4A8A3FFED}"/>
                    </a:ext>
                  </a:extLst>
                </p14:cNvPr>
                <p14:cNvContentPartPr/>
                <p14:nvPr/>
              </p14:nvContentPartPr>
              <p14:xfrm>
                <a:off x="11621905" y="3956111"/>
                <a:ext cx="434160" cy="43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3618A6-21F5-4B6F-B693-4BE4A8A3FF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12898" y="3947118"/>
                  <a:ext cx="451815" cy="45646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948789-C79E-4B42-8843-EE2BA9121995}"/>
                </a:ext>
              </a:extLst>
            </p:cNvPr>
            <p:cNvSpPr txBox="1"/>
            <p:nvPr/>
          </p:nvSpPr>
          <p:spPr>
            <a:xfrm>
              <a:off x="7939143" y="3529753"/>
              <a:ext cx="2435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 Log-likelihood: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AD5B82B-6E06-4D00-B41D-09A02865519D}"/>
                    </a:ext>
                  </a:extLst>
                </p:cNvPr>
                <p:cNvSpPr txBox="1"/>
                <p:nvPr/>
              </p:nvSpPr>
              <p:spPr>
                <a:xfrm>
                  <a:off x="11749442" y="3777423"/>
                  <a:ext cx="446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AD5B82B-6E06-4D00-B41D-09A028655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9442" y="3777423"/>
                  <a:ext cx="446212" cy="276999"/>
                </a:xfrm>
                <a:prstGeom prst="rect">
                  <a:avLst/>
                </a:prstGeom>
                <a:blipFill>
                  <a:blip r:embed="rId158"/>
                  <a:stretch>
                    <a:fillRect l="-6757" r="-9459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C9795F6-755C-42E3-B0C2-1AADDD6B4B14}"/>
                  </a:ext>
                </a:extLst>
              </p:cNvPr>
              <p:cNvSpPr txBox="1"/>
              <p:nvPr/>
            </p:nvSpPr>
            <p:spPr>
              <a:xfrm>
                <a:off x="8268977" y="5263091"/>
                <a:ext cx="2870145" cy="103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ⅇ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C9795F6-755C-42E3-B0C2-1AADDD6B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977" y="5263091"/>
                <a:ext cx="2870145" cy="1039452"/>
              </a:xfrm>
              <a:prstGeom prst="rect">
                <a:avLst/>
              </a:prstGeom>
              <a:blipFill>
                <a:blip r:embed="rId159"/>
                <a:stretch>
                  <a:fillRect l="-4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40E7FB-0C4D-4B11-A2E2-F73B69D68239}"/>
                  </a:ext>
                </a:extLst>
              </p14:cNvPr>
              <p14:cNvContentPartPr/>
              <p14:nvPr/>
            </p14:nvContentPartPr>
            <p14:xfrm>
              <a:off x="1134000" y="1580760"/>
              <a:ext cx="10763280" cy="503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40E7FB-0C4D-4B11-A2E2-F73B69D6823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24640" y="1571400"/>
                <a:ext cx="10782000" cy="50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6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E7FD-AF40-47BE-B037-40A72515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Регуляризация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pic>
        <p:nvPicPr>
          <p:cNvPr id="2050" name="Picture 2" descr="https://upload.wikimedia.org/wikipedia/commons/thumb/0/02/Regularization.svg/354px-Regularization.svg.png">
            <a:extLst>
              <a:ext uri="{FF2B5EF4-FFF2-40B4-BE49-F238E27FC236}">
                <a16:creationId xmlns:a16="http://schemas.microsoft.com/office/drawing/2014/main" id="{A40956A0-5E0F-4F11-A0E0-D1DAE084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98" y="2420444"/>
            <a:ext cx="337185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5D195A-47B7-4642-97B2-92998A29A090}"/>
                  </a:ext>
                </a:extLst>
              </p:cNvPr>
              <p:cNvSpPr txBox="1"/>
              <p:nvPr/>
            </p:nvSpPr>
            <p:spPr>
              <a:xfrm>
                <a:off x="4037358" y="3152000"/>
                <a:ext cx="1080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5D195A-47B7-4642-97B2-92998A29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358" y="3152000"/>
                <a:ext cx="1080489" cy="276999"/>
              </a:xfrm>
              <a:prstGeom prst="rect">
                <a:avLst/>
              </a:prstGeom>
              <a:blipFill>
                <a:blip r:embed="rId4"/>
                <a:stretch>
                  <a:fillRect l="-39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17B480-0D7F-4822-AD93-22AD41B337BF}"/>
                  </a:ext>
                </a:extLst>
              </p:cNvPr>
              <p:cNvSpPr txBox="1"/>
              <p:nvPr/>
            </p:nvSpPr>
            <p:spPr>
              <a:xfrm>
                <a:off x="1999416" y="4321297"/>
                <a:ext cx="2796138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17B480-0D7F-4822-AD93-22AD41B33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16" y="4321297"/>
                <a:ext cx="2796138" cy="280718"/>
              </a:xfrm>
              <a:prstGeom prst="rect">
                <a:avLst/>
              </a:prstGeom>
              <a:blipFill>
                <a:blip r:embed="rId5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4537BF5-93E4-48EF-BDE0-5CFA51606ACF}"/>
              </a:ext>
            </a:extLst>
          </p:cNvPr>
          <p:cNvSpPr/>
          <p:nvPr/>
        </p:nvSpPr>
        <p:spPr>
          <a:xfrm>
            <a:off x="9607137" y="5762297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Wikipedia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0261-6DAF-4141-9408-7496AE41B3F0}"/>
                  </a:ext>
                </a:extLst>
              </p:cNvPr>
              <p:cNvSpPr txBox="1"/>
              <p:nvPr/>
            </p:nvSpPr>
            <p:spPr>
              <a:xfrm>
                <a:off x="1104225" y="2770774"/>
                <a:ext cx="2754728" cy="103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ⅇ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𝑔𝑡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0261-6DAF-4141-9408-7496AE41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25" y="2770774"/>
                <a:ext cx="2754728" cy="103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0E25C7-54EC-42FA-9F22-6A8F56FC32DF}"/>
                  </a:ext>
                </a:extLst>
              </p14:cNvPr>
              <p14:cNvContentPartPr/>
              <p14:nvPr/>
            </p14:nvContentPartPr>
            <p14:xfrm>
              <a:off x="1045440" y="1469160"/>
              <a:ext cx="9469080" cy="429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0E25C7-54EC-42FA-9F22-6A8F56FC3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080" y="1459800"/>
                <a:ext cx="9487800" cy="43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8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932F-1B73-4A9A-A8E5-B5142575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br>
              <a:rPr lang="en-US" dirty="0"/>
            </a:br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9220" name="Picture 4" descr="File:Gradient ascent (surface).png">
            <a:extLst>
              <a:ext uri="{FF2B5EF4-FFF2-40B4-BE49-F238E27FC236}">
                <a16:creationId xmlns:a16="http://schemas.microsoft.com/office/drawing/2014/main" id="{9EBB8674-5F0E-4729-8A0E-E858C180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3" y="2334676"/>
            <a:ext cx="5476875" cy="449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8879-089B-465F-B404-463A12DFACB1}"/>
                  </a:ext>
                </a:extLst>
              </p:cNvPr>
              <p:cNvSpPr txBox="1"/>
              <p:nvPr/>
            </p:nvSpPr>
            <p:spPr>
              <a:xfrm>
                <a:off x="7010400" y="2037576"/>
                <a:ext cx="1489062" cy="312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8879-089B-465F-B404-463A12DF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037576"/>
                <a:ext cx="1489062" cy="312330"/>
              </a:xfrm>
              <a:prstGeom prst="rect">
                <a:avLst/>
              </a:prstGeom>
              <a:blipFill>
                <a:blip r:embed="rId3"/>
                <a:stretch>
                  <a:fillRect l="-2049" r="-3279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43A4-9E0C-4B2F-8C2A-14F9C213EFF0}"/>
                  </a:ext>
                </a:extLst>
              </p:cNvPr>
              <p:cNvSpPr txBox="1"/>
              <p:nvPr/>
            </p:nvSpPr>
            <p:spPr>
              <a:xfrm>
                <a:off x="7038975" y="2494776"/>
                <a:ext cx="139980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43A4-9E0C-4B2F-8C2A-14F9C213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494776"/>
                <a:ext cx="1399807" cy="317972"/>
              </a:xfrm>
              <a:prstGeom prst="rect">
                <a:avLst/>
              </a:prstGeom>
              <a:blipFill>
                <a:blip r:embed="rId4"/>
                <a:stretch>
                  <a:fillRect l="-3930" r="-349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D2D636D3-41DD-43F8-B848-DC37CCCE7442}"/>
              </a:ext>
            </a:extLst>
          </p:cNvPr>
          <p:cNvSpPr/>
          <p:nvPr/>
        </p:nvSpPr>
        <p:spPr>
          <a:xfrm>
            <a:off x="5178279" y="6492875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Wikipedia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D986A0-F075-47D8-95AF-CA330F1C26DA}"/>
                  </a:ext>
                </a:extLst>
              </p:cNvPr>
              <p:cNvSpPr txBox="1"/>
              <p:nvPr/>
            </p:nvSpPr>
            <p:spPr>
              <a:xfrm>
                <a:off x="9094639" y="3984439"/>
                <a:ext cx="2805833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D986A0-F075-47D8-95AF-CA330F1C2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639" y="3984439"/>
                <a:ext cx="2805833" cy="53751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DC7628A-E1DE-43B7-8042-8E627308E9EC}"/>
              </a:ext>
            </a:extLst>
          </p:cNvPr>
          <p:cNvGrpSpPr/>
          <p:nvPr/>
        </p:nvGrpSpPr>
        <p:grpSpPr>
          <a:xfrm>
            <a:off x="6628655" y="2998830"/>
            <a:ext cx="3716875" cy="3829885"/>
            <a:chOff x="6628655" y="2998830"/>
            <a:chExt cx="3716875" cy="38298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A23EF2-13D6-444E-8495-0158944F56BD}"/>
                    </a:ext>
                  </a:extLst>
                </p14:cNvPr>
                <p14:cNvContentPartPr/>
                <p14:nvPr/>
              </p14:nvContentPartPr>
              <p14:xfrm>
                <a:off x="7252065" y="6499404"/>
                <a:ext cx="333450" cy="329311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A23EF2-13D6-444E-8495-0158944F56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34080" y="6481409"/>
                  <a:ext cx="369061" cy="3649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CB29AC-E2B1-4000-B640-411A9AA04729}"/>
                </a:ext>
              </a:extLst>
            </p:cNvPr>
            <p:cNvSpPr/>
            <p:nvPr/>
          </p:nvSpPr>
          <p:spPr>
            <a:xfrm rot="16200000">
              <a:off x="6329477" y="4788015"/>
              <a:ext cx="2251215" cy="606941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9F00EF-99A0-4408-9B9B-C12C2B3B9CF3}"/>
                </a:ext>
              </a:extLst>
            </p:cNvPr>
            <p:cNvGrpSpPr/>
            <p:nvPr/>
          </p:nvGrpSpPr>
          <p:grpSpPr>
            <a:xfrm rot="5400000">
              <a:off x="7322938" y="3717199"/>
              <a:ext cx="179599" cy="148225"/>
              <a:chOff x="5313602" y="2262849"/>
              <a:chExt cx="233640" cy="23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183F0F7-6C8D-42E5-84FC-F4BB346228D8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05942" y="2374629"/>
                  <a:ext cx="29520" cy="2142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D256FE37-DECE-454D-87D0-102AA2D3E55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 rot="16200000">
                    <a:off x="5387942" y="2356659"/>
                    <a:ext cx="65160" cy="249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8A1C237-6037-49A1-AC29-F34A21050596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15662" y="2238549"/>
                  <a:ext cx="107280" cy="1558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2AA4341-A7C5-4DC0-97FE-EFA04D06570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 rot="16200000">
                    <a:off x="5397662" y="2220549"/>
                    <a:ext cx="142920" cy="191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D163E3-87D6-4EE2-914E-C298C2A91110}"/>
                    </a:ext>
                  </a:extLst>
                </p14:cNvPr>
                <p14:cNvContentPartPr/>
                <p14:nvPr/>
              </p14:nvContentPartPr>
              <p14:xfrm>
                <a:off x="8306913" y="4723880"/>
                <a:ext cx="127670" cy="15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D163E3-87D6-4EE2-914E-C298C2A911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8931" y="4705889"/>
                  <a:ext cx="163274" cy="1914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B01F214-7CE9-454B-8911-C68C6CFA4895}"/>
                </a:ext>
              </a:extLst>
            </p:cNvPr>
            <p:cNvSpPr/>
            <p:nvPr/>
          </p:nvSpPr>
          <p:spPr>
            <a:xfrm>
              <a:off x="8483178" y="4447238"/>
              <a:ext cx="232045" cy="843480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6EF3A9-7243-46B8-8C08-2385D72389AB}"/>
                    </a:ext>
                  </a:extLst>
                </p14:cNvPr>
                <p14:cNvContentPartPr/>
                <p14:nvPr/>
              </p14:nvContentPartPr>
              <p14:xfrm>
                <a:off x="8517946" y="5458328"/>
                <a:ext cx="264020" cy="438344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6EF3A9-7243-46B8-8C08-2385D72389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99961" y="5440319"/>
                  <a:ext cx="299630" cy="474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EDB26D-271F-483E-ADD3-DA4ADF20115C}"/>
                    </a:ext>
                  </a:extLst>
                </p14:cNvPr>
                <p14:cNvContentPartPr/>
                <p14:nvPr/>
              </p14:nvContentPartPr>
              <p14:xfrm>
                <a:off x="8578241" y="4234894"/>
                <a:ext cx="7765" cy="11899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EDB26D-271F-483E-ADD3-DA4ADF2011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60593" y="4216919"/>
                  <a:ext cx="42708" cy="154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0381AA-FCB3-463D-8B70-DF6C32DA9BD1}"/>
                    </a:ext>
                  </a:extLst>
                </p14:cNvPr>
                <p14:cNvContentPartPr/>
                <p14:nvPr/>
              </p14:nvContentPartPr>
              <p14:xfrm>
                <a:off x="6628655" y="5073546"/>
                <a:ext cx="45450" cy="5507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0381AA-FCB3-463D-8B70-DF6C32DA9B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0761" y="5055549"/>
                  <a:ext cx="80880" cy="90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112CD3-A309-456C-9E6B-756CF807BBBC}"/>
                    </a:ext>
                  </a:extLst>
                </p14:cNvPr>
                <p14:cNvContentPartPr/>
                <p14:nvPr/>
              </p14:nvContentPartPr>
              <p14:xfrm>
                <a:off x="8768805" y="4755151"/>
                <a:ext cx="128127" cy="18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112CD3-A309-456C-9E6B-756CF807BB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50810" y="4737147"/>
                  <a:ext cx="163758" cy="218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EC28E1-1205-4064-8117-6DD79BC65DCC}"/>
                    </a:ext>
                  </a:extLst>
                </p14:cNvPr>
                <p14:cNvContentPartPr/>
                <p14:nvPr/>
              </p14:nvContentPartPr>
              <p14:xfrm>
                <a:off x="6712770" y="2998830"/>
                <a:ext cx="3632760" cy="46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EC28E1-1205-4064-8117-6DD79BC65D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4770" y="2980816"/>
                  <a:ext cx="3668400" cy="499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A2D0C7-55C2-46BB-BC45-BFA234F0F007}"/>
                    </a:ext>
                  </a:extLst>
                </p14:cNvPr>
                <p14:cNvContentPartPr/>
                <p14:nvPr/>
              </p14:nvContentPartPr>
              <p14:xfrm rot="16481569">
                <a:off x="6597423" y="4925887"/>
                <a:ext cx="778188" cy="267422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A2D0C7-55C2-46BB-BC45-BFA234F0F0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 rot="16481569">
                  <a:off x="6578698" y="4907171"/>
                  <a:ext cx="815999" cy="3052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EBDAC3-96E7-4B2B-9A91-76D40A3B3BF6}"/>
                  </a:ext>
                </a:extLst>
              </p14:cNvPr>
              <p14:cNvContentPartPr/>
              <p14:nvPr/>
            </p14:nvContentPartPr>
            <p14:xfrm>
              <a:off x="1842480" y="1461240"/>
              <a:ext cx="10036080" cy="441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EBDAC3-96E7-4B2B-9A91-76D40A3B3B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33120" y="1451880"/>
                <a:ext cx="10054800" cy="44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932F-1B73-4A9A-A8E5-B5142575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br>
              <a:rPr lang="en-US" dirty="0"/>
            </a:br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9220" name="Picture 4" descr="File:Gradient ascent (surface).png">
            <a:extLst>
              <a:ext uri="{FF2B5EF4-FFF2-40B4-BE49-F238E27FC236}">
                <a16:creationId xmlns:a16="http://schemas.microsoft.com/office/drawing/2014/main" id="{9EBB8674-5F0E-4729-8A0E-E858C180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349906"/>
            <a:ext cx="5476875" cy="449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8879-089B-465F-B404-463A12DFACB1}"/>
                  </a:ext>
                </a:extLst>
              </p:cNvPr>
              <p:cNvSpPr txBox="1"/>
              <p:nvPr/>
            </p:nvSpPr>
            <p:spPr>
              <a:xfrm>
                <a:off x="7010400" y="2037576"/>
                <a:ext cx="1489062" cy="312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8879-089B-465F-B404-463A12DF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037576"/>
                <a:ext cx="1489062" cy="312330"/>
              </a:xfrm>
              <a:prstGeom prst="rect">
                <a:avLst/>
              </a:prstGeom>
              <a:blipFill>
                <a:blip r:embed="rId4"/>
                <a:stretch>
                  <a:fillRect l="-2049" r="-3279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43A4-9E0C-4B2F-8C2A-14F9C213EFF0}"/>
                  </a:ext>
                </a:extLst>
              </p:cNvPr>
              <p:cNvSpPr txBox="1"/>
              <p:nvPr/>
            </p:nvSpPr>
            <p:spPr>
              <a:xfrm>
                <a:off x="7038975" y="2494776"/>
                <a:ext cx="139980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43A4-9E0C-4B2F-8C2A-14F9C213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494776"/>
                <a:ext cx="1399807" cy="317972"/>
              </a:xfrm>
              <a:prstGeom prst="rect">
                <a:avLst/>
              </a:prstGeom>
              <a:blipFill>
                <a:blip r:embed="rId5"/>
                <a:stretch>
                  <a:fillRect l="-3930" r="-349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F09650-4715-4329-83E2-77976895978F}"/>
                  </a:ext>
                </a:extLst>
              </p:cNvPr>
              <p:cNvSpPr txBox="1"/>
              <p:nvPr/>
            </p:nvSpPr>
            <p:spPr>
              <a:xfrm>
                <a:off x="6590009" y="3619504"/>
                <a:ext cx="2602892" cy="897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ⅇ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F09650-4715-4329-83E2-77976895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009" y="3619504"/>
                <a:ext cx="2602892" cy="897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B6200D-B1F7-4920-BDEE-E71ED5E35AAD}"/>
                  </a:ext>
                </a:extLst>
              </p:cNvPr>
              <p:cNvSpPr txBox="1"/>
              <p:nvPr/>
            </p:nvSpPr>
            <p:spPr>
              <a:xfrm>
                <a:off x="9129840" y="3905957"/>
                <a:ext cx="182806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B6200D-B1F7-4920-BDEE-E71ED5E35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840" y="3905957"/>
                <a:ext cx="1828065" cy="280718"/>
              </a:xfrm>
              <a:prstGeom prst="rect">
                <a:avLst/>
              </a:prstGeom>
              <a:blipFill>
                <a:blip r:embed="rId7"/>
                <a:stretch>
                  <a:fillRect l="-3667" t="-2174" r="-2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D30D04-9E9D-4C3F-8E3B-7803259BDFC8}"/>
                  </a:ext>
                </a:extLst>
              </p14:cNvPr>
              <p14:cNvContentPartPr/>
              <p14:nvPr/>
            </p14:nvContentPartPr>
            <p14:xfrm>
              <a:off x="6324510" y="3386575"/>
              <a:ext cx="5382000" cy="2114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D30D04-9E9D-4C3F-8E3B-7803259BDF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6510" y="3368578"/>
                <a:ext cx="5417640" cy="2150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AAA0148-DF6B-4BA3-8211-D72E7D8A9EB5}"/>
                  </a:ext>
                </a:extLst>
              </p14:cNvPr>
              <p14:cNvContentPartPr/>
              <p14:nvPr/>
            </p14:nvContentPartPr>
            <p14:xfrm>
              <a:off x="6491055" y="2923920"/>
              <a:ext cx="1095840" cy="505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AAA0148-DF6B-4BA3-8211-D72E7D8A9E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73055" y="2905920"/>
                <a:ext cx="11314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0014590-0783-4021-A6DF-EAC42051C8F9}"/>
                  </a:ext>
                </a:extLst>
              </p14:cNvPr>
              <p14:cNvContentPartPr/>
              <p14:nvPr/>
            </p14:nvContentPartPr>
            <p14:xfrm>
              <a:off x="7786335" y="2943000"/>
              <a:ext cx="57600" cy="343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0014590-0783-4021-A6DF-EAC42051C8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68695" y="2925000"/>
                <a:ext cx="932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F8A8B72-DF0D-4D1C-B24F-3FB79661DF95}"/>
                  </a:ext>
                </a:extLst>
              </p14:cNvPr>
              <p14:cNvContentPartPr/>
              <p14:nvPr/>
            </p14:nvContentPartPr>
            <p14:xfrm>
              <a:off x="7700655" y="3114360"/>
              <a:ext cx="190800" cy="28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F8A8B72-DF0D-4D1C-B24F-3FB79661DF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2655" y="3096360"/>
                <a:ext cx="226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3AC87D8-A9B5-47A7-B941-B4DBF39D091A}"/>
                  </a:ext>
                </a:extLst>
              </p14:cNvPr>
              <p14:cNvContentPartPr/>
              <p14:nvPr/>
            </p14:nvContentPartPr>
            <p14:xfrm>
              <a:off x="7976775" y="3142800"/>
              <a:ext cx="47880" cy="152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3AC87D8-A9B5-47A7-B941-B4DBF39D0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59135" y="3125160"/>
                <a:ext cx="835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F02C2BA-DA0A-4752-8428-897348769D6B}"/>
                  </a:ext>
                </a:extLst>
              </p14:cNvPr>
              <p14:cNvContentPartPr/>
              <p14:nvPr/>
            </p14:nvContentPartPr>
            <p14:xfrm>
              <a:off x="7976775" y="3057120"/>
              <a:ext cx="38520" cy="1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F02C2BA-DA0A-4752-8428-897348769D6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9135" y="3039480"/>
                <a:ext cx="74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A7D3533-9618-4D06-A62D-1165629A6E73}"/>
                  </a:ext>
                </a:extLst>
              </p14:cNvPr>
              <p14:cNvContentPartPr/>
              <p14:nvPr/>
            </p14:nvContentPartPr>
            <p14:xfrm>
              <a:off x="8157855" y="3104640"/>
              <a:ext cx="228960" cy="19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A7D3533-9618-4D06-A62D-1165629A6E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39855" y="3087000"/>
                <a:ext cx="264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E6F9160-ECDA-4B59-8AA3-DA5C99ED7675}"/>
                  </a:ext>
                </a:extLst>
              </p14:cNvPr>
              <p14:cNvContentPartPr/>
              <p14:nvPr/>
            </p14:nvContentPartPr>
            <p14:xfrm>
              <a:off x="8753250" y="3047790"/>
              <a:ext cx="314640" cy="448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E6F9160-ECDA-4B59-8AA3-DA5C99ED767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35610" y="3030150"/>
                <a:ext cx="35028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251" name="Ink 9250">
                <a:extLst>
                  <a:ext uri="{FF2B5EF4-FFF2-40B4-BE49-F238E27FC236}">
                    <a16:creationId xmlns:a16="http://schemas.microsoft.com/office/drawing/2014/main" id="{4287E338-0F71-47D9-8970-A542E00B5BDF}"/>
                  </a:ext>
                </a:extLst>
              </p14:cNvPr>
              <p14:cNvContentPartPr/>
              <p14:nvPr/>
            </p14:nvContentPartPr>
            <p14:xfrm>
              <a:off x="9229530" y="2838270"/>
              <a:ext cx="695520" cy="457560"/>
            </p14:xfrm>
          </p:contentPart>
        </mc:Choice>
        <mc:Fallback xmlns="">
          <p:pic>
            <p:nvPicPr>
              <p:cNvPr id="9251" name="Ink 9250">
                <a:extLst>
                  <a:ext uri="{FF2B5EF4-FFF2-40B4-BE49-F238E27FC236}">
                    <a16:creationId xmlns:a16="http://schemas.microsoft.com/office/drawing/2014/main" id="{4287E338-0F71-47D9-8970-A542E00B5BD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11890" y="2820630"/>
                <a:ext cx="7311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254" name="Ink 9253">
                <a:extLst>
                  <a:ext uri="{FF2B5EF4-FFF2-40B4-BE49-F238E27FC236}">
                    <a16:creationId xmlns:a16="http://schemas.microsoft.com/office/drawing/2014/main" id="{DD37BA9C-3501-4C6F-8F74-0B9AC9D736F7}"/>
                  </a:ext>
                </a:extLst>
              </p14:cNvPr>
              <p14:cNvContentPartPr/>
              <p14:nvPr/>
            </p14:nvContentPartPr>
            <p14:xfrm>
              <a:off x="10048530" y="3009630"/>
              <a:ext cx="114840" cy="228960"/>
            </p14:xfrm>
          </p:contentPart>
        </mc:Choice>
        <mc:Fallback xmlns="">
          <p:pic>
            <p:nvPicPr>
              <p:cNvPr id="9254" name="Ink 9253">
                <a:extLst>
                  <a:ext uri="{FF2B5EF4-FFF2-40B4-BE49-F238E27FC236}">
                    <a16:creationId xmlns:a16="http://schemas.microsoft.com/office/drawing/2014/main" id="{DD37BA9C-3501-4C6F-8F74-0B9AC9D736F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30890" y="2991990"/>
                <a:ext cx="150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260" name="Ink 9259">
                <a:extLst>
                  <a:ext uri="{FF2B5EF4-FFF2-40B4-BE49-F238E27FC236}">
                    <a16:creationId xmlns:a16="http://schemas.microsoft.com/office/drawing/2014/main" id="{0A98704E-8942-4FB7-90F1-E4545A2547BC}"/>
                  </a:ext>
                </a:extLst>
              </p14:cNvPr>
              <p14:cNvContentPartPr/>
              <p14:nvPr/>
            </p14:nvContentPartPr>
            <p14:xfrm>
              <a:off x="10267770" y="2828910"/>
              <a:ext cx="771840" cy="523800"/>
            </p14:xfrm>
          </p:contentPart>
        </mc:Choice>
        <mc:Fallback xmlns="">
          <p:pic>
            <p:nvPicPr>
              <p:cNvPr id="9260" name="Ink 9259">
                <a:extLst>
                  <a:ext uri="{FF2B5EF4-FFF2-40B4-BE49-F238E27FC236}">
                    <a16:creationId xmlns:a16="http://schemas.microsoft.com/office/drawing/2014/main" id="{0A98704E-8942-4FB7-90F1-E4545A2547B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49770" y="2810922"/>
                <a:ext cx="807480" cy="559416"/>
              </a:xfrm>
              <a:prstGeom prst="rect">
                <a:avLst/>
              </a:prstGeom>
            </p:spPr>
          </p:pic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875485BC-8254-4D68-813D-FFC6BEDF0EBD}"/>
              </a:ext>
            </a:extLst>
          </p:cNvPr>
          <p:cNvSpPr/>
          <p:nvPr/>
        </p:nvSpPr>
        <p:spPr>
          <a:xfrm>
            <a:off x="5178279" y="6492875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3"/>
              </a:rPr>
              <a:t>Wikipedia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79BD7A-5174-4110-8217-1014550CEC09}"/>
                  </a:ext>
                </a:extLst>
              </p14:cNvPr>
              <p14:cNvContentPartPr/>
              <p14:nvPr/>
            </p14:nvContentPartPr>
            <p14:xfrm>
              <a:off x="6960240" y="2359800"/>
              <a:ext cx="4047120" cy="331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9BD7A-5174-4110-8217-1014550CEC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50880" y="2350440"/>
                <a:ext cx="4065840" cy="33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33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835B-3784-49AC-B966-48532F0B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 в выводе</a:t>
            </a:r>
            <a:endParaRPr lang="en-US" dirty="0"/>
          </a:p>
        </p:txBody>
      </p:sp>
      <p:pic>
        <p:nvPicPr>
          <p:cNvPr id="3" name="Online Media 2" title="Лекция 2.1 - Softmax">
            <a:hlinkClick r:id="" action="ppaction://media"/>
            <a:extLst>
              <a:ext uri="{FF2B5EF4-FFF2-40B4-BE49-F238E27FC236}">
                <a16:creationId xmlns:a16="http://schemas.microsoft.com/office/drawing/2014/main" id="{961055B2-DD0D-4F48-89C7-443014FE32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92760" y="1564627"/>
            <a:ext cx="4662195" cy="2622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AC0AAE-B4FC-4080-AB62-2278A1ED35C1}"/>
              </a:ext>
            </a:extLst>
          </p:cNvPr>
          <p:cNvSpPr/>
          <p:nvPr/>
        </p:nvSpPr>
        <p:spPr>
          <a:xfrm>
            <a:off x="7593583" y="4187112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A48424-960D-48DF-B6E2-C5CDBB9FE691}"/>
              </a:ext>
            </a:extLst>
          </p:cNvPr>
          <p:cNvSpPr/>
          <p:nvPr/>
        </p:nvSpPr>
        <p:spPr>
          <a:xfrm>
            <a:off x="3492760" y="5314885"/>
            <a:ext cx="3914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http://cs231n.github.io/linear-classify/</a:t>
            </a:r>
            <a:endParaRPr lang="en-US" dirty="0"/>
          </a:p>
          <a:p>
            <a:r>
              <a:rPr lang="en-US" dirty="0">
                <a:hlinkClick r:id="rId5"/>
              </a:rPr>
              <a:t>http://cs231n.github.io/optimization-1/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7EACF5-C3E1-4B38-AF50-DEB52A8C151F}"/>
                  </a:ext>
                </a:extLst>
              </p14:cNvPr>
              <p14:cNvContentPartPr/>
              <p14:nvPr/>
            </p14:nvContentPartPr>
            <p14:xfrm>
              <a:off x="3061440" y="882360"/>
              <a:ext cx="6796800" cy="526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7EACF5-C3E1-4B38-AF50-DEB52A8C15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2080" y="873000"/>
                <a:ext cx="6815520" cy="52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69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3196-B811-426B-9546-490A6945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F06B2BA-D48A-4819-8219-8EFA49937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33" y="365125"/>
            <a:ext cx="10834067" cy="64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сериях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398CF5-031B-4E20-8D8B-3AA8943DBC49}"/>
                  </a:ext>
                </a:extLst>
              </p14:cNvPr>
              <p14:cNvContentPartPr/>
              <p14:nvPr/>
            </p14:nvContentPartPr>
            <p14:xfrm>
              <a:off x="9292140" y="3472136"/>
              <a:ext cx="790662" cy="49239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398CF5-031B-4E20-8D8B-3AA8943DBC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4138" y="3454126"/>
                <a:ext cx="826307" cy="52805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7C9736A-22D1-407D-8435-30D15AF47F73}"/>
              </a:ext>
            </a:extLst>
          </p:cNvPr>
          <p:cNvSpPr/>
          <p:nvPr/>
        </p:nvSpPr>
        <p:spPr>
          <a:xfrm>
            <a:off x="10294869" y="3237114"/>
            <a:ext cx="1291039" cy="75914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CC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4B38F9-C4B9-4035-AA9A-110A04610775}"/>
                  </a:ext>
                </a:extLst>
              </p14:cNvPr>
              <p14:cNvContentPartPr/>
              <p14:nvPr/>
            </p14:nvContentPartPr>
            <p14:xfrm>
              <a:off x="10427870" y="3337642"/>
              <a:ext cx="438536" cy="15242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4B38F9-C4B9-4035-AA9A-110A046107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8869" y="3328612"/>
                <a:ext cx="456178" cy="17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EA9F31-3DA2-4A1E-A97A-AC769E6F6337}"/>
                  </a:ext>
                </a:extLst>
              </p14:cNvPr>
              <p14:cNvContentPartPr/>
              <p14:nvPr/>
            </p14:nvContentPartPr>
            <p14:xfrm>
              <a:off x="10427870" y="3577739"/>
              <a:ext cx="1082642" cy="2991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EA9F31-3DA2-4A1E-A97A-AC769E6F63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8869" y="3568740"/>
                <a:ext cx="1100284" cy="316762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974AE443-8637-49EA-8D40-B30C1044C44C}"/>
              </a:ext>
            </a:extLst>
          </p:cNvPr>
          <p:cNvGrpSpPr/>
          <p:nvPr/>
        </p:nvGrpSpPr>
        <p:grpSpPr>
          <a:xfrm>
            <a:off x="10228388" y="4559955"/>
            <a:ext cx="1291039" cy="1881206"/>
            <a:chOff x="7655950" y="4920369"/>
            <a:chExt cx="1291039" cy="18812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2713E8-A8F2-47BA-A69A-FCB942AC5F6B}"/>
                    </a:ext>
                  </a:extLst>
                </p14:cNvPr>
                <p14:cNvContentPartPr/>
                <p14:nvPr/>
              </p14:nvContentPartPr>
              <p14:xfrm rot="5225398">
                <a:off x="8059619" y="4948473"/>
                <a:ext cx="524943" cy="468735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2713E8-A8F2-47BA-A69A-FCB942AC5F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5225398">
                  <a:off x="8041604" y="4930472"/>
                  <a:ext cx="560612" cy="504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FB783C-001C-40F7-8501-008C4EDA7D6B}"/>
                </a:ext>
              </a:extLst>
            </p:cNvPr>
            <p:cNvSpPr/>
            <p:nvPr/>
          </p:nvSpPr>
          <p:spPr>
            <a:xfrm>
              <a:off x="7655950" y="6042433"/>
              <a:ext cx="1291039" cy="75914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200A63-0968-4CFE-91AF-A82BDAE2FB7C}"/>
                    </a:ext>
                  </a:extLst>
                </p14:cNvPr>
                <p14:cNvContentPartPr/>
                <p14:nvPr/>
              </p14:nvContentPartPr>
              <p14:xfrm>
                <a:off x="7916453" y="6292612"/>
                <a:ext cx="212914" cy="176087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200A63-0968-4CFE-91AF-A82BDAE2FB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7792" y="6283610"/>
                  <a:ext cx="230597" cy="193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5EC370-7AA4-4F28-B422-6A5EEA6AE937}"/>
                    </a:ext>
                  </a:extLst>
                </p14:cNvPr>
                <p14:cNvContentPartPr/>
                <p14:nvPr/>
              </p14:nvContentPartPr>
              <p14:xfrm>
                <a:off x="8129085" y="6368576"/>
                <a:ext cx="93186" cy="93897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5EC370-7AA4-4F28-B422-6A5EEA6AE9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0417" y="6359975"/>
                  <a:ext cx="110884" cy="111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49FAE7-04F0-4CA1-AD9E-C80DA96664E0}"/>
                    </a:ext>
                  </a:extLst>
                </p14:cNvPr>
                <p14:cNvContentPartPr/>
                <p14:nvPr/>
              </p14:nvContentPartPr>
              <p14:xfrm>
                <a:off x="8275075" y="6280906"/>
                <a:ext cx="432041" cy="211205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49FAE7-04F0-4CA1-AD9E-C80DA96664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66434" y="6271896"/>
                  <a:ext cx="449683" cy="2288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F0E9D2-DE3E-4E87-8036-F055BA0BEB71}"/>
                  </a:ext>
                </a:extLst>
              </p14:cNvPr>
              <p14:cNvContentPartPr/>
              <p14:nvPr/>
            </p14:nvContentPartPr>
            <p14:xfrm>
              <a:off x="10530729" y="1671042"/>
              <a:ext cx="1587638" cy="734617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F0E9D2-DE3E-4E87-8036-F055BA0BEB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12729" y="1653046"/>
                <a:ext cx="1623279" cy="77025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FEAE303-12FC-424D-AA82-E2F4213A3C6F}"/>
              </a:ext>
            </a:extLst>
          </p:cNvPr>
          <p:cNvGrpSpPr/>
          <p:nvPr/>
        </p:nvGrpSpPr>
        <p:grpSpPr>
          <a:xfrm>
            <a:off x="3696104" y="5598721"/>
            <a:ext cx="4329689" cy="1259279"/>
            <a:chOff x="1641485" y="5555374"/>
            <a:chExt cx="4329689" cy="12592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BBEA33-F617-40E3-8B80-BAE804B89272}"/>
                    </a:ext>
                  </a:extLst>
                </p14:cNvPr>
                <p14:cNvContentPartPr/>
                <p14:nvPr/>
              </p14:nvContentPartPr>
              <p14:xfrm>
                <a:off x="1641485" y="5555374"/>
                <a:ext cx="1188720" cy="37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BBEA33-F617-40E3-8B80-BAE804B892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23845" y="5537734"/>
                  <a:ext cx="1224360" cy="41148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53509D-509C-453A-BB2A-64A16B75D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4818" y="6202180"/>
              <a:ext cx="313420" cy="559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ECF1EB2-7F11-416E-A6DB-8AFBB2BB61A2}"/>
                </a:ext>
              </a:extLst>
            </p:cNvPr>
            <p:cNvSpPr/>
            <p:nvPr/>
          </p:nvSpPr>
          <p:spPr>
            <a:xfrm>
              <a:off x="5428683" y="6066758"/>
              <a:ext cx="329233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390A21-ACD1-4476-9298-C10FA226274B}"/>
                    </a:ext>
                  </a:extLst>
                </p14:cNvPr>
                <p14:cNvContentPartPr/>
                <p14:nvPr/>
              </p14:nvContentPartPr>
              <p14:xfrm>
                <a:off x="5568659" y="6796720"/>
                <a:ext cx="7059" cy="17933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390A21-ACD1-4476-9298-C10FA2262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59247" y="6788112"/>
                  <a:ext cx="26275" cy="3550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409401-4343-4CDA-B9A4-1A8627140264}"/>
                </a:ext>
              </a:extLst>
            </p:cNvPr>
            <p:cNvSpPr/>
            <p:nvPr/>
          </p:nvSpPr>
          <p:spPr>
            <a:xfrm>
              <a:off x="3276005" y="6053490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4DB751-B57F-495A-BBD8-55E9F4CF551D}"/>
                    </a:ext>
                  </a:extLst>
                </p14:cNvPr>
                <p14:cNvContentPartPr/>
                <p14:nvPr/>
              </p14:nvContentPartPr>
              <p14:xfrm>
                <a:off x="4650031" y="6219765"/>
                <a:ext cx="405497" cy="404478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4DB751-B57F-495A-BBD8-55E9F4CF55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2369" y="6202132"/>
                  <a:ext cx="441181" cy="440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8A3D75-9FC9-444A-85FE-8EADF311659B}"/>
                    </a:ext>
                  </a:extLst>
                </p14:cNvPr>
                <p14:cNvContentPartPr/>
                <p14:nvPr/>
              </p14:nvContentPartPr>
              <p14:xfrm>
                <a:off x="1890819" y="5957736"/>
                <a:ext cx="126506" cy="1115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8A3D75-9FC9-444A-85FE-8EADF3116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81783" y="5949098"/>
                  <a:ext cx="144217" cy="129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69F539-C6FB-42A1-AC84-6A2DE68E3E39}"/>
                    </a:ext>
                  </a:extLst>
                </p14:cNvPr>
                <p14:cNvContentPartPr/>
                <p14:nvPr/>
              </p14:nvContentPartPr>
              <p14:xfrm>
                <a:off x="1883412" y="6525683"/>
                <a:ext cx="245953" cy="152426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69F539-C6FB-42A1-AC84-6A2DE68E3E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4409" y="6517035"/>
                  <a:ext cx="263598" cy="170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CA493A-BD4E-4898-83D1-7AF3AAED0883}"/>
                    </a:ext>
                  </a:extLst>
                </p14:cNvPr>
                <p14:cNvContentPartPr/>
                <p14:nvPr/>
              </p14:nvContentPartPr>
              <p14:xfrm>
                <a:off x="5525862" y="6498663"/>
                <a:ext cx="445312" cy="17011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CA493A-BD4E-4898-83D1-7AF3AAED08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6862" y="6490050"/>
                  <a:ext cx="462952" cy="187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101AFD-26E1-43E3-AB9B-8939036EC22C}"/>
                    </a:ext>
                  </a:extLst>
                </p14:cNvPr>
                <p14:cNvContentPartPr/>
                <p14:nvPr/>
              </p14:nvContentPartPr>
              <p14:xfrm>
                <a:off x="5748518" y="5925198"/>
                <a:ext cx="198000" cy="28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101AFD-26E1-43E3-AB9B-8939036EC2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39518" y="5916198"/>
                  <a:ext cx="21564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D65C8F-4719-6645-98EA-A9639FFDF330}"/>
              </a:ext>
            </a:extLst>
          </p:cNvPr>
          <p:cNvGrpSpPr/>
          <p:nvPr/>
        </p:nvGrpSpPr>
        <p:grpSpPr>
          <a:xfrm>
            <a:off x="3820713" y="2685118"/>
            <a:ext cx="5075552" cy="2496541"/>
            <a:chOff x="3419497" y="2701788"/>
            <a:chExt cx="5075552" cy="24965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CC11EC-9B53-46C5-9683-A6E2E5F41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331230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54EE64-697E-418B-895C-35A29C603BA2}"/>
                </a:ext>
              </a:extLst>
            </p:cNvPr>
            <p:cNvSpPr/>
            <p:nvPr/>
          </p:nvSpPr>
          <p:spPr>
            <a:xfrm>
              <a:off x="5055813" y="3178460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F4A4F1-550A-4DA0-8267-D0628F857A86}"/>
                    </a:ext>
                  </a:extLst>
                </p14:cNvPr>
                <p14:cNvContentPartPr/>
                <p14:nvPr/>
              </p14:nvContentPartPr>
              <p14:xfrm>
                <a:off x="3445297" y="2860992"/>
                <a:ext cx="141243" cy="12623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F4A4F1-550A-4DA0-8267-D0628F857A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6266" y="2851975"/>
                  <a:ext cx="158944" cy="14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C93490-C70E-4934-87A4-00566EF24B41}"/>
                    </a:ext>
                  </a:extLst>
                </p14:cNvPr>
                <p14:cNvContentPartPr/>
                <p14:nvPr/>
              </p14:nvContentPartPr>
              <p14:xfrm>
                <a:off x="3441564" y="5009601"/>
                <a:ext cx="274605" cy="172447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C93490-C70E-4934-87A4-00566EF24B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32566" y="5000582"/>
                  <a:ext cx="292240" cy="19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D16638-F151-4C8D-8954-D54BBBF08CE0}"/>
                    </a:ext>
                  </a:extLst>
                </p14:cNvPr>
                <p14:cNvContentPartPr/>
                <p14:nvPr/>
              </p14:nvContentPartPr>
              <p14:xfrm>
                <a:off x="4093868" y="4167935"/>
                <a:ext cx="22701" cy="20288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D16638-F151-4C8D-8954-D54BBBF08C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4714" y="4158878"/>
                  <a:ext cx="40642" cy="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B73981-6AE6-42ED-82D5-9639F57A0FE3}"/>
                    </a:ext>
                  </a:extLst>
                </p14:cNvPr>
                <p14:cNvContentPartPr/>
                <p14:nvPr/>
              </p14:nvContentPartPr>
              <p14:xfrm>
                <a:off x="4086617" y="4320376"/>
                <a:ext cx="29951" cy="13525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B73981-6AE6-42ED-82D5-9639F57A0F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7486" y="4311237"/>
                  <a:ext cx="47849" cy="31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CEBE24-41C9-4F42-B277-3709737D1EE9}"/>
                    </a:ext>
                  </a:extLst>
                </p14:cNvPr>
                <p14:cNvContentPartPr/>
                <p14:nvPr/>
              </p14:nvContentPartPr>
              <p14:xfrm>
                <a:off x="4093868" y="4479298"/>
                <a:ext cx="29951" cy="3353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CEBE24-41C9-4F42-B277-3709737D1E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4954" y="4470186"/>
                  <a:ext cx="47422" cy="51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D629D5-C976-4BA7-9485-DD80A3558AA2}"/>
                    </a:ext>
                  </a:extLst>
                </p14:cNvPr>
                <p14:cNvContentPartPr/>
                <p14:nvPr/>
              </p14:nvContentPartPr>
              <p14:xfrm>
                <a:off x="3760321" y="2865978"/>
                <a:ext cx="771161" cy="29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D629D5-C976-4BA7-9485-DD80A3558A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51321" y="2856968"/>
                  <a:ext cx="788802" cy="309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6DA220-619F-48BB-9AE1-C87D4C06D31C}"/>
                    </a:ext>
                  </a:extLst>
                </p14:cNvPr>
                <p14:cNvContentPartPr/>
                <p14:nvPr/>
              </p14:nvContentPartPr>
              <p14:xfrm>
                <a:off x="5884576" y="3470474"/>
                <a:ext cx="3153" cy="282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6DA220-619F-48BB-9AE1-C87D4C06D3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79846" y="3467090"/>
                  <a:ext cx="12612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055409-C703-4D6B-98DE-B46E4EE415C1}"/>
                    </a:ext>
                  </a:extLst>
                </p14:cNvPr>
                <p14:cNvContentPartPr/>
                <p14:nvPr/>
              </p14:nvContentPartPr>
              <p14:xfrm>
                <a:off x="5335998" y="3179117"/>
                <a:ext cx="316" cy="282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055409-C703-4D6B-98DE-B46E4EE415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32206" y="3175733"/>
                  <a:ext cx="7900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571495-BAAA-4664-9D8C-34775B95588C}"/>
                    </a:ext>
                  </a:extLst>
                </p14:cNvPr>
                <p14:cNvContentPartPr/>
                <p14:nvPr/>
              </p14:nvContentPartPr>
              <p14:xfrm>
                <a:off x="5068961" y="2867473"/>
                <a:ext cx="897586" cy="212459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571495-BAAA-4664-9D8C-34775B9558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59956" y="2858455"/>
                  <a:ext cx="915235" cy="230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BE2230-65DB-4240-8AD1-5D58E02460AC}"/>
                    </a:ext>
                  </a:extLst>
                </p14:cNvPr>
                <p14:cNvContentPartPr/>
                <p14:nvPr/>
              </p14:nvContentPartPr>
              <p14:xfrm>
                <a:off x="5098596" y="3305071"/>
                <a:ext cx="119174" cy="10623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BE2230-65DB-4240-8AD1-5D58E02460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89622" y="3296099"/>
                  <a:ext cx="136763" cy="123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E19675-D781-4998-8FED-5A34485E19D4}"/>
                    </a:ext>
                  </a:extLst>
                </p14:cNvPr>
                <p14:cNvContentPartPr/>
                <p14:nvPr/>
              </p14:nvContentPartPr>
              <p14:xfrm>
                <a:off x="5291543" y="3298308"/>
                <a:ext cx="133677" cy="1197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E19675-D781-4998-8FED-5A34485E19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82583" y="3289317"/>
                  <a:ext cx="151238" cy="13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FE2FEB-F8EE-495B-9356-A84B0E3635C4}"/>
                    </a:ext>
                  </a:extLst>
                </p14:cNvPr>
                <p14:cNvContentPartPr/>
                <p14:nvPr/>
              </p14:nvContentPartPr>
              <p14:xfrm>
                <a:off x="5521379" y="3298308"/>
                <a:ext cx="200514" cy="132999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FE2FEB-F8EE-495B-9356-A84B0E3635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12395" y="3289346"/>
                  <a:ext cx="218122" cy="1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46BE92-C305-47E4-8B25-B087DB248B26}"/>
                    </a:ext>
                  </a:extLst>
                </p14:cNvPr>
                <p14:cNvContentPartPr/>
                <p14:nvPr/>
              </p14:nvContentPartPr>
              <p14:xfrm>
                <a:off x="5773599" y="3397776"/>
                <a:ext cx="7881" cy="704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46BE92-C305-47E4-8B25-B087DB248B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64217" y="3388506"/>
                  <a:ext cx="26270" cy="25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D2F975-71A3-454E-9056-0B2334FFE851}"/>
                    </a:ext>
                  </a:extLst>
                </p14:cNvPr>
                <p14:cNvContentPartPr/>
                <p14:nvPr/>
              </p14:nvContentPartPr>
              <p14:xfrm>
                <a:off x="5840122" y="3391013"/>
                <a:ext cx="59902" cy="1352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D2F975-71A3-454E-9056-0B2334FFE8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31101" y="3382115"/>
                  <a:ext cx="77584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C5668C-D60C-4D97-84BD-E142BBC9B012}"/>
                    </a:ext>
                  </a:extLst>
                </p14:cNvPr>
                <p14:cNvContentPartPr/>
                <p14:nvPr/>
              </p14:nvContentPartPr>
              <p14:xfrm>
                <a:off x="5988616" y="3311553"/>
                <a:ext cx="178131" cy="99749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C5668C-D60C-4D97-84BD-E142BBC9B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79601" y="3302550"/>
                  <a:ext cx="195800" cy="11739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B4DEA-FEA4-4F0C-9084-BFED08BA6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796482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2D4912-E473-48E8-BA3A-449A883A8A56}"/>
                </a:ext>
              </a:extLst>
            </p:cNvPr>
            <p:cNvSpPr/>
            <p:nvPr/>
          </p:nvSpPr>
          <p:spPr>
            <a:xfrm>
              <a:off x="5055813" y="3643714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27E04F-43DE-4DE4-8D0F-333B5B5BA7DF}"/>
                    </a:ext>
                  </a:extLst>
                </p14:cNvPr>
                <p14:cNvContentPartPr/>
                <p14:nvPr/>
              </p14:nvContentPartPr>
              <p14:xfrm>
                <a:off x="3474932" y="3251941"/>
                <a:ext cx="7881" cy="79742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27E04F-43DE-4DE4-8D0F-333B5B5BA7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65550" y="3242879"/>
                  <a:ext cx="26270" cy="9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959D5F9-6F69-44F7-86D0-74339435DBB1}"/>
                    </a:ext>
                  </a:extLst>
                </p14:cNvPr>
                <p14:cNvContentPartPr/>
                <p14:nvPr/>
              </p14:nvContentPartPr>
              <p14:xfrm>
                <a:off x="3445297" y="3715745"/>
                <a:ext cx="89222" cy="92985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959D5F9-6F69-44F7-86D0-74339435DB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36303" y="3706770"/>
                  <a:ext cx="106851" cy="110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176BAB-63B6-4D1A-98CD-F32DF8E50E56}"/>
                    </a:ext>
                  </a:extLst>
                </p14:cNvPr>
                <p14:cNvContentPartPr/>
                <p14:nvPr/>
              </p14:nvContentPartPr>
              <p14:xfrm>
                <a:off x="3419497" y="4797548"/>
                <a:ext cx="104041" cy="92985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176BAB-63B6-4D1A-98CD-F32DF8E50E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0497" y="4788573"/>
                  <a:ext cx="121681" cy="110577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BD2343-78D2-4DC4-A837-AF9366EB4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115" y="4851665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2EFAC-4B70-4D5A-A95E-B332AC4F501C}"/>
                </a:ext>
              </a:extLst>
            </p:cNvPr>
            <p:cNvSpPr/>
            <p:nvPr/>
          </p:nvSpPr>
          <p:spPr>
            <a:xfrm>
              <a:off x="5080047" y="4698895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25E4C6-CBC7-426A-84AD-5040A9EC0791}"/>
                    </a:ext>
                  </a:extLst>
                </p14:cNvPr>
                <p14:cNvContentPartPr/>
                <p14:nvPr/>
              </p14:nvContentPartPr>
              <p14:xfrm>
                <a:off x="6692939" y="4172943"/>
                <a:ext cx="452734" cy="457605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25E4C6-CBC7-426A-84AD-5040A9EC07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4930" y="4154941"/>
                  <a:ext cx="488391" cy="49324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5AB362-9B31-4882-8489-1D277324E53D}"/>
                </a:ext>
              </a:extLst>
            </p:cNvPr>
            <p:cNvSpPr/>
            <p:nvPr/>
          </p:nvSpPr>
          <p:spPr>
            <a:xfrm>
              <a:off x="7456768" y="31780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E9BB88-C528-4035-8C9B-10CD5A497B97}"/>
                </a:ext>
              </a:extLst>
            </p:cNvPr>
            <p:cNvSpPr/>
            <p:nvPr/>
          </p:nvSpPr>
          <p:spPr>
            <a:xfrm>
              <a:off x="7456767" y="3643714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0B5AB8-C4C9-419F-85FC-63145E914F9C}"/>
                </a:ext>
              </a:extLst>
            </p:cNvPr>
            <p:cNvSpPr/>
            <p:nvPr/>
          </p:nvSpPr>
          <p:spPr>
            <a:xfrm>
              <a:off x="7427692" y="46323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5421A3-2A0D-465B-B550-57E74322D675}"/>
                    </a:ext>
                  </a:extLst>
                </p14:cNvPr>
                <p14:cNvContentPartPr/>
                <p14:nvPr/>
              </p14:nvContentPartPr>
              <p14:xfrm>
                <a:off x="7613050" y="4003862"/>
                <a:ext cx="7881" cy="20288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5421A3-2A0D-465B-B550-57E74322D6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03668" y="3994964"/>
                  <a:ext cx="26270" cy="3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245579-9013-47F5-85C1-F2813B1F83DD}"/>
                    </a:ext>
                  </a:extLst>
                </p14:cNvPr>
                <p14:cNvContentPartPr/>
                <p14:nvPr/>
              </p14:nvContentPartPr>
              <p14:xfrm>
                <a:off x="7605483" y="4136296"/>
                <a:ext cx="22701" cy="20288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245579-9013-47F5-85C1-F2813B1F83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96329" y="4127551"/>
                  <a:ext cx="40642" cy="37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F1EE37-E8AD-443E-9797-6BEEB256A5DE}"/>
                    </a:ext>
                  </a:extLst>
                </p14:cNvPr>
                <p14:cNvContentPartPr/>
                <p14:nvPr/>
              </p14:nvContentPartPr>
              <p14:xfrm>
                <a:off x="7598232" y="4288737"/>
                <a:ext cx="29951" cy="1352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F1EE37-E8AD-443E-9797-6BEEB256A5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9101" y="4279839"/>
                  <a:ext cx="47849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EB3B81-EA4D-4CED-A7FB-CD5502AD3348}"/>
                    </a:ext>
                  </a:extLst>
                </p14:cNvPr>
                <p14:cNvContentPartPr/>
                <p14:nvPr/>
              </p14:nvContentPartPr>
              <p14:xfrm>
                <a:off x="7605483" y="4447659"/>
                <a:ext cx="29951" cy="33532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EB3B81-EA4D-4CED-A7FB-CD5502AD33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96352" y="4438645"/>
                  <a:ext cx="47849" cy="51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87DD46-1F53-4B78-BB87-314B743F7B09}"/>
                    </a:ext>
                  </a:extLst>
                </p14:cNvPr>
                <p14:cNvContentPartPr/>
                <p14:nvPr/>
              </p14:nvContentPartPr>
              <p14:xfrm>
                <a:off x="7404829" y="2701788"/>
                <a:ext cx="1090220" cy="41111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87DD46-1F53-4B78-BB87-314B743F7B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95831" y="2692780"/>
                  <a:ext cx="1107856" cy="428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062248-24D5-446E-81F2-D29370E47992}"/>
                    </a:ext>
                  </a:extLst>
                </p14:cNvPr>
                <p14:cNvContentPartPr/>
                <p14:nvPr/>
              </p14:nvContentPartPr>
              <p14:xfrm>
                <a:off x="7872312" y="4965687"/>
                <a:ext cx="497188" cy="192454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062248-24D5-446E-81F2-D29370E479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63311" y="4956711"/>
                  <a:ext cx="514829" cy="21004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AutoShape 2" descr="https://www.cs.toronto.edu/~kriz/cifar-10-sample/airplane10.png">
              <a:extLst>
                <a:ext uri="{FF2B5EF4-FFF2-40B4-BE49-F238E27FC236}">
                  <a16:creationId xmlns:a16="http://schemas.microsoft.com/office/drawing/2014/main" id="{0180B1BF-EE2D-4A86-9548-1DCABC1767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51120" y="2802334"/>
              <a:ext cx="340307" cy="34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A4EAEC-CB0C-194A-AE15-41B864F7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765" y="3077450"/>
              <a:ext cx="494403" cy="51379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5CA9689-567F-794F-92BA-78CA329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882" y="3555952"/>
              <a:ext cx="543984" cy="55424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6ECF0A0-3F26-2346-AA5E-33450C29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894" y="4767244"/>
              <a:ext cx="422951" cy="431085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144166B3-E731-744F-9CDF-AAC28BEE08FF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2" y="6034435"/>
            <a:ext cx="555972" cy="5245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0A22D91-6F34-F24C-AD3C-8F1D8D9DF9C8}"/>
                  </a:ext>
                </a:extLst>
              </p14:cNvPr>
              <p14:cNvContentPartPr/>
              <p14:nvPr/>
            </p14:nvContentPartPr>
            <p14:xfrm>
              <a:off x="3632577" y="1842107"/>
              <a:ext cx="3959082" cy="610848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0A22D91-6F34-F24C-AD3C-8F1D8D9DF9C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14576" y="1824109"/>
                <a:ext cx="3994723" cy="646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1B33E4-0641-4E2B-8ED4-70B4521C8340}"/>
                  </a:ext>
                </a:extLst>
              </p14:cNvPr>
              <p14:cNvContentPartPr/>
              <p14:nvPr/>
            </p14:nvContentPartPr>
            <p14:xfrm>
              <a:off x="4303440" y="1581120"/>
              <a:ext cx="4007880" cy="512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1B33E4-0641-4E2B-8ED4-70B4521C834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94080" y="1571760"/>
                <a:ext cx="4026600" cy="51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87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C471-C4B8-4F84-8DA9-F2E2062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Стохастический градиентный спуск</a:t>
            </a:r>
            <a:br>
              <a:rPr lang="ru-RU" sz="4000" dirty="0"/>
            </a:br>
            <a:r>
              <a:rPr lang="en-US" sz="4000" dirty="0"/>
              <a:t>Stochastic Gradient Descent (SGD)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E756F-4DE1-462E-9DCC-784AC5D03DE8}"/>
              </a:ext>
            </a:extLst>
          </p:cNvPr>
          <p:cNvSpPr/>
          <p:nvPr/>
        </p:nvSpPr>
        <p:spPr>
          <a:xfrm>
            <a:off x="604650" y="4191603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C2252F-8CC4-4B03-8BA9-C6E3454914DF}"/>
              </a:ext>
            </a:extLst>
          </p:cNvPr>
          <p:cNvSpPr/>
          <p:nvPr/>
        </p:nvSpPr>
        <p:spPr>
          <a:xfrm>
            <a:off x="594959" y="4595302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A6E6A-311B-4428-9824-DBE57834613E}"/>
              </a:ext>
            </a:extLst>
          </p:cNvPr>
          <p:cNvSpPr/>
          <p:nvPr/>
        </p:nvSpPr>
        <p:spPr>
          <a:xfrm>
            <a:off x="614580" y="5527186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FCDA0D-65C9-4A92-975E-69D53ECADEF9}"/>
                  </a:ext>
                </a:extLst>
              </p14:cNvPr>
              <p14:cNvContentPartPr/>
              <p14:nvPr/>
            </p14:nvContentPartPr>
            <p14:xfrm>
              <a:off x="1059599" y="5066202"/>
              <a:ext cx="20332" cy="17933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FCDA0D-65C9-4A92-975E-69D53ECAD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357" y="5057594"/>
                <a:ext cx="38446" cy="35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B2371F-E768-4D33-B10B-09D6B30E0996}"/>
                  </a:ext>
                </a:extLst>
              </p14:cNvPr>
              <p14:cNvContentPartPr/>
              <p14:nvPr/>
            </p14:nvContentPartPr>
            <p14:xfrm>
              <a:off x="1053104" y="5200945"/>
              <a:ext cx="26826" cy="1195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B2371F-E768-4D33-B10B-09D6B30E09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917" y="5191888"/>
                <a:ext cx="44832" cy="2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848D90-9986-40F7-9891-742EBAE300B1}"/>
                  </a:ext>
                </a:extLst>
              </p14:cNvPr>
              <p14:cNvContentPartPr/>
              <p14:nvPr/>
            </p14:nvContentPartPr>
            <p14:xfrm>
              <a:off x="1059599" y="5341416"/>
              <a:ext cx="26826" cy="2963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848D90-9986-40F7-9891-742EBAE30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536" y="5332268"/>
                <a:ext cx="44589" cy="47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1DD963-56C7-45ED-9CE4-9F7E658D20E1}"/>
                  </a:ext>
                </a:extLst>
              </p14:cNvPr>
              <p14:cNvContentPartPr/>
              <p14:nvPr/>
            </p14:nvContentPartPr>
            <p14:xfrm>
              <a:off x="505241" y="4256553"/>
              <a:ext cx="7059" cy="7048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1DD963-56C7-45ED-9CE4-9F7E658D20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953" y="4247517"/>
                <a:ext cx="25264" cy="88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F3F512-54B5-4D91-9F33-D0BC0FBC663A}"/>
                  </a:ext>
                </a:extLst>
              </p14:cNvPr>
              <p14:cNvContentPartPr/>
              <p14:nvPr/>
            </p14:nvContentPartPr>
            <p14:xfrm>
              <a:off x="478698" y="4666510"/>
              <a:ext cx="79913" cy="8219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F3F512-54B5-4D91-9F33-D0BC0FBC66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99" y="4657537"/>
                <a:ext cx="97551" cy="9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D6C714-63F7-4DF9-8175-07D22DF0835E}"/>
                  </a:ext>
                </a:extLst>
              </p:cNvPr>
              <p:cNvSpPr/>
              <p:nvPr/>
            </p:nvSpPr>
            <p:spPr>
              <a:xfrm>
                <a:off x="214791" y="3126087"/>
                <a:ext cx="2676310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D6C714-63F7-4DF9-8175-07D22D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91" y="3126087"/>
                <a:ext cx="2676310" cy="7958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4A086E-AC4B-4976-A750-2B13C04B3D6B}"/>
                  </a:ext>
                </a:extLst>
              </p14:cNvPr>
              <p14:cNvContentPartPr/>
              <p14:nvPr/>
            </p14:nvContentPartPr>
            <p14:xfrm>
              <a:off x="41274" y="5593147"/>
              <a:ext cx="267120" cy="152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4A086E-AC4B-4976-A750-2B13C04B3D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62" y="5584147"/>
                <a:ext cx="284784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7FA6A3-D007-4285-AC05-A99778C81632}"/>
                  </a:ext>
                </a:extLst>
              </p14:cNvPr>
              <p14:cNvContentPartPr/>
              <p14:nvPr/>
            </p14:nvContentPartPr>
            <p14:xfrm>
              <a:off x="374634" y="5593147"/>
              <a:ext cx="219600" cy="23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7FA6A3-D007-4285-AC05-A99778C816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619" y="5584133"/>
                <a:ext cx="237269" cy="2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9F5B63A-823F-42E2-8F2F-C652DF8FF35B}"/>
                  </a:ext>
                </a:extLst>
              </p14:cNvPr>
              <p14:cNvContentPartPr/>
              <p14:nvPr/>
            </p14:nvContentPartPr>
            <p14:xfrm>
              <a:off x="1870074" y="3573907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9F5B63A-823F-42E2-8F2F-C652DF8FF3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1074" y="3564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E380C-6C47-4922-A710-1458CB8ED7BF}"/>
                  </a:ext>
                </a:extLst>
              </p14:cNvPr>
              <p14:cNvContentPartPr/>
              <p14:nvPr/>
            </p14:nvContentPartPr>
            <p14:xfrm>
              <a:off x="2527434" y="3573907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E380C-6C47-4922-A710-1458CB8ED7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8434" y="3564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7D95CE-383C-4784-84B5-10C8D5ABD6CF}"/>
                  </a:ext>
                </a:extLst>
              </p14:cNvPr>
              <p14:cNvContentPartPr/>
              <p14:nvPr/>
            </p14:nvContentPartPr>
            <p14:xfrm>
              <a:off x="1003194" y="3631147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7D95CE-383C-4784-84B5-10C8D5ABD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194" y="3622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319E2B0-68D8-4F42-ABC1-5D37E690296A}"/>
                  </a:ext>
                </a:extLst>
              </p14:cNvPr>
              <p14:cNvContentPartPr/>
              <p14:nvPr/>
            </p14:nvContentPartPr>
            <p14:xfrm>
              <a:off x="536634" y="3430987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319E2B0-68D8-4F42-ABC1-5D37E69029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634" y="34219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075928-D198-47A0-8497-C74EFF725C7C}"/>
                  </a:ext>
                </a:extLst>
              </p:cNvPr>
              <p:cNvSpPr txBox="1"/>
              <p:nvPr/>
            </p:nvSpPr>
            <p:spPr>
              <a:xfrm>
                <a:off x="9597926" y="5195204"/>
                <a:ext cx="1489062" cy="312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075928-D198-47A0-8497-C74EFF72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926" y="5195204"/>
                <a:ext cx="1489062" cy="312330"/>
              </a:xfrm>
              <a:prstGeom prst="rect">
                <a:avLst/>
              </a:prstGeom>
              <a:blipFill>
                <a:blip r:embed="rId23"/>
                <a:stretch>
                  <a:fillRect l="-2041" r="-326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71A3E76-C15B-4A73-98AD-C2DB12F6E29B}"/>
                  </a:ext>
                </a:extLst>
              </p:cNvPr>
              <p:cNvSpPr txBox="1"/>
              <p:nvPr/>
            </p:nvSpPr>
            <p:spPr>
              <a:xfrm>
                <a:off x="9533885" y="5583830"/>
                <a:ext cx="1605690" cy="317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71A3E76-C15B-4A73-98AD-C2DB12F6E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885" y="5583830"/>
                <a:ext cx="1605690" cy="317972"/>
              </a:xfrm>
              <a:prstGeom prst="rect">
                <a:avLst/>
              </a:prstGeom>
              <a:blipFill>
                <a:blip r:embed="rId24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EAC2AA3-319A-4F42-BCED-D4B28C240AE9}"/>
              </a:ext>
            </a:extLst>
          </p:cNvPr>
          <p:cNvGrpSpPr/>
          <p:nvPr/>
        </p:nvGrpSpPr>
        <p:grpSpPr>
          <a:xfrm>
            <a:off x="1700106" y="3665157"/>
            <a:ext cx="2728665" cy="1658758"/>
            <a:chOff x="2062425" y="4028790"/>
            <a:chExt cx="2728665" cy="16587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94A0B-D45B-46E0-A9C4-278BF28B5CDD}"/>
                </a:ext>
              </a:extLst>
            </p:cNvPr>
            <p:cNvSpPr/>
            <p:nvPr/>
          </p:nvSpPr>
          <p:spPr>
            <a:xfrm>
              <a:off x="3457925" y="4564729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260D6-E315-422A-9CC2-63ED79DEE628}"/>
                </a:ext>
              </a:extLst>
            </p:cNvPr>
            <p:cNvSpPr/>
            <p:nvPr/>
          </p:nvSpPr>
          <p:spPr>
            <a:xfrm>
              <a:off x="3457925" y="4834796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45F812-40FA-48A7-9C26-795DEAFF3800}"/>
                </a:ext>
              </a:extLst>
            </p:cNvPr>
            <p:cNvSpPr/>
            <p:nvPr/>
          </p:nvSpPr>
          <p:spPr>
            <a:xfrm>
              <a:off x="3457925" y="5090631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F46643-06AB-45A6-9721-6B8D70F1512C}"/>
                    </a:ext>
                  </a:extLst>
                </p14:cNvPr>
                <p14:cNvContentPartPr/>
                <p14:nvPr/>
              </p14:nvContentPartPr>
              <p14:xfrm>
                <a:off x="3028665" y="4992028"/>
                <a:ext cx="286560" cy="19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F46643-06AB-45A6-9721-6B8D70F151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20025" y="4983372"/>
                  <a:ext cx="30420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B57C72-C025-401A-BF3E-AF913712380C}"/>
                    </a:ext>
                  </a:extLst>
                </p14:cNvPr>
                <p14:cNvContentPartPr/>
                <p14:nvPr/>
              </p14:nvContentPartPr>
              <p14:xfrm>
                <a:off x="2181225" y="5467228"/>
                <a:ext cx="836640" cy="22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B57C72-C025-401A-BF3E-AF91371238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2225" y="5458588"/>
                  <a:ext cx="85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925B1C-DE53-4E63-9D46-C14737FCB838}"/>
                    </a:ext>
                  </a:extLst>
                </p14:cNvPr>
                <p14:cNvContentPartPr/>
                <p14:nvPr/>
              </p14:nvContentPartPr>
              <p14:xfrm>
                <a:off x="2143065" y="4630588"/>
                <a:ext cx="801720" cy="17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925B1C-DE53-4E63-9D46-C14737FCB8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34069" y="4621930"/>
                  <a:ext cx="819352" cy="195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36D2A6-8A9D-4FBB-94AC-49B0B54E1E05}"/>
                    </a:ext>
                  </a:extLst>
                </p14:cNvPr>
                <p14:cNvContentPartPr/>
                <p14:nvPr/>
              </p14:nvContentPartPr>
              <p14:xfrm>
                <a:off x="2062425" y="5181748"/>
                <a:ext cx="740160" cy="21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36D2A6-8A9D-4FBB-94AC-49B0B54E1E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53785" y="5173108"/>
                  <a:ext cx="757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1EB7BEE7-F543-4D49-9AFB-AC06FB11D79E}"/>
                    </a:ext>
                  </a:extLst>
                </p14:cNvPr>
                <p14:cNvContentPartPr/>
                <p14:nvPr/>
              </p14:nvContentPartPr>
              <p14:xfrm>
                <a:off x="3295650" y="4028790"/>
                <a:ext cx="1495440" cy="466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1EB7BEE7-F543-4D49-9AFB-AC06FB11D7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6652" y="4020150"/>
                  <a:ext cx="1513076" cy="484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F5C207-C047-41AB-B984-3F6C76A4117B}"/>
              </a:ext>
            </a:extLst>
          </p:cNvPr>
          <p:cNvCxnSpPr/>
          <p:nvPr/>
        </p:nvCxnSpPr>
        <p:spPr>
          <a:xfrm>
            <a:off x="9621814" y="4296985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068BEE1-934D-4D65-8810-54CBC08F5B4C}"/>
              </a:ext>
            </a:extLst>
          </p:cNvPr>
          <p:cNvSpPr/>
          <p:nvPr/>
        </p:nvSpPr>
        <p:spPr>
          <a:xfrm>
            <a:off x="10081473" y="3935806"/>
            <a:ext cx="922804" cy="745922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0B07FA3-0D68-4D62-80FE-384BFB503C60}"/>
                  </a:ext>
                </a:extLst>
              </p14:cNvPr>
              <p14:cNvContentPartPr/>
              <p14:nvPr/>
            </p14:nvContentPartPr>
            <p14:xfrm>
              <a:off x="10283635" y="3573142"/>
              <a:ext cx="506160" cy="29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0B07FA3-0D68-4D62-80FE-384BFB503C6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79318" y="3568822"/>
                <a:ext cx="514794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426620D-A74A-463C-9640-46CEA1005037}"/>
                  </a:ext>
                </a:extLst>
              </p14:cNvPr>
              <p14:cNvContentPartPr/>
              <p14:nvPr/>
            </p14:nvContentPartPr>
            <p14:xfrm>
              <a:off x="9811687" y="4418568"/>
              <a:ext cx="10080" cy="263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426620D-A74A-463C-9640-46CEA10050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7367" y="4414242"/>
                <a:ext cx="18720" cy="271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919CB99-38B6-4D13-AC8E-490DBCB1371F}"/>
                  </a:ext>
                </a:extLst>
              </p14:cNvPr>
              <p14:cNvContentPartPr/>
              <p14:nvPr/>
            </p14:nvContentPartPr>
            <p14:xfrm>
              <a:off x="9899167" y="4457808"/>
              <a:ext cx="117000" cy="194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919CB99-38B6-4D13-AC8E-490DBCB137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94860" y="4453488"/>
                <a:ext cx="125613" cy="203400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9B194339-51E7-4383-8A32-3B82B779987F}"/>
              </a:ext>
            </a:extLst>
          </p:cNvPr>
          <p:cNvSpPr/>
          <p:nvPr/>
        </p:nvSpPr>
        <p:spPr>
          <a:xfrm>
            <a:off x="8746867" y="3865462"/>
            <a:ext cx="807703" cy="883238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3333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D4AE21-87B2-4644-B42E-75A8736C7732}"/>
              </a:ext>
            </a:extLst>
          </p:cNvPr>
          <p:cNvCxnSpPr>
            <a:cxnSpLocks/>
          </p:cNvCxnSpPr>
          <p:nvPr/>
        </p:nvCxnSpPr>
        <p:spPr>
          <a:xfrm>
            <a:off x="8460357" y="4246948"/>
            <a:ext cx="239808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D24650-126C-4BA1-BF35-F4B5214B2285}"/>
              </a:ext>
            </a:extLst>
          </p:cNvPr>
          <p:cNvGrpSpPr/>
          <p:nvPr/>
        </p:nvGrpSpPr>
        <p:grpSpPr>
          <a:xfrm>
            <a:off x="4537584" y="2755706"/>
            <a:ext cx="3575365" cy="4068167"/>
            <a:chOff x="4537584" y="2755706"/>
            <a:chExt cx="3575365" cy="40681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25B7FD-BFFE-4EB7-8801-88D1872D338E}"/>
                    </a:ext>
                  </a:extLst>
                </p14:cNvPr>
                <p14:cNvContentPartPr/>
                <p14:nvPr/>
              </p14:nvContentPartPr>
              <p14:xfrm>
                <a:off x="5520232" y="6395473"/>
                <a:ext cx="525600" cy="42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25B7FD-BFFE-4EB7-8801-88D1872D33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2232" y="6377473"/>
                  <a:ext cx="561240" cy="4640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7F834A9-3230-47D9-88AD-3541D7CB4EFD}"/>
                </a:ext>
              </a:extLst>
            </p:cNvPr>
            <p:cNvSpPr/>
            <p:nvPr/>
          </p:nvSpPr>
          <p:spPr>
            <a:xfrm rot="16200000">
              <a:off x="4375943" y="4085573"/>
              <a:ext cx="2928598" cy="956689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EACBEA-5C7D-4294-80CB-F0066A832E39}"/>
                </a:ext>
              </a:extLst>
            </p:cNvPr>
            <p:cNvGrpSpPr/>
            <p:nvPr/>
          </p:nvGrpSpPr>
          <p:grpSpPr>
            <a:xfrm rot="5400000">
              <a:off x="5656672" y="2755706"/>
              <a:ext cx="233640" cy="233640"/>
              <a:chOff x="5313602" y="2262849"/>
              <a:chExt cx="233640" cy="23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F669CAC-B45A-4B95-9490-ACAE842B28FE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05942" y="2374629"/>
                  <a:ext cx="29520" cy="2142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F669CAC-B45A-4B95-9490-ACAE842B28F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 rot="16200000">
                    <a:off x="5387942" y="2356659"/>
                    <a:ext cx="65160" cy="249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BB1C54B-9D31-441A-9A77-FDE657835D52}"/>
                      </a:ext>
                    </a:extLst>
                  </p14:cNvPr>
                  <p14:cNvContentPartPr/>
                  <p14:nvPr/>
                </p14:nvContentPartPr>
                <p14:xfrm rot="16200000">
                  <a:off x="5415662" y="2238549"/>
                  <a:ext cx="107280" cy="155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BB1C54B-9D31-441A-9A77-FDE657835D5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 rot="16200000">
                    <a:off x="5397662" y="2220549"/>
                    <a:ext cx="142920" cy="191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FD9DAE-6F77-4F22-BC4B-E0A748E8872B}"/>
                    </a:ext>
                  </a:extLst>
                </p14:cNvPr>
                <p14:cNvContentPartPr/>
                <p14:nvPr/>
              </p14:nvContentPartPr>
              <p14:xfrm>
                <a:off x="7182934" y="4085701"/>
                <a:ext cx="201240" cy="20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FD9DAE-6F77-4F22-BC4B-E0A748E887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64934" y="4067669"/>
                  <a:ext cx="236880" cy="23838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4F3514-B676-4351-BA7C-AA4BBC3B4C3A}"/>
                </a:ext>
              </a:extLst>
            </p:cNvPr>
            <p:cNvSpPr/>
            <p:nvPr/>
          </p:nvSpPr>
          <p:spPr>
            <a:xfrm>
              <a:off x="7460770" y="3725818"/>
              <a:ext cx="365760" cy="1097280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C35C61-1275-4688-BCA6-03F7E8E3DA6B}"/>
                    </a:ext>
                  </a:extLst>
                </p14:cNvPr>
                <p14:cNvContentPartPr/>
                <p14:nvPr/>
              </p14:nvContentPartPr>
              <p14:xfrm>
                <a:off x="7515574" y="5041141"/>
                <a:ext cx="416160" cy="570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C35C61-1275-4688-BCA6-03F7E8E3DA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97558" y="5023141"/>
                  <a:ext cx="451831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EBDE40-4AE1-412A-B878-91438701AC0E}"/>
                    </a:ext>
                  </a:extLst>
                </p14:cNvPr>
                <p14:cNvContentPartPr/>
                <p14:nvPr/>
              </p14:nvContentPartPr>
              <p14:xfrm>
                <a:off x="7610614" y="3449581"/>
                <a:ext cx="12240" cy="154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EBDE40-4AE1-412A-B878-91438701AC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2614" y="3431581"/>
                  <a:ext cx="47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ED54B1-E322-4D87-A375-91D850D45690}"/>
                    </a:ext>
                  </a:extLst>
                </p14:cNvPr>
                <p14:cNvContentPartPr/>
                <p14:nvPr/>
              </p14:nvContentPartPr>
              <p14:xfrm>
                <a:off x="4537584" y="4540580"/>
                <a:ext cx="71640" cy="71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ED54B1-E322-4D87-A375-91D850D456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19584" y="4522580"/>
                  <a:ext cx="107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20F4BB-F4BC-4119-93BD-EE487446BCDE}"/>
                    </a:ext>
                  </a:extLst>
                </p14:cNvPr>
                <p14:cNvContentPartPr/>
                <p14:nvPr/>
              </p14:nvContentPartPr>
              <p14:xfrm>
                <a:off x="7910989" y="4126381"/>
                <a:ext cx="201960" cy="237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20F4BB-F4BC-4119-93BD-EE487446BC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93021" y="4108381"/>
                  <a:ext cx="237537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7D2992-63F1-4771-87B2-2A9855177A64}"/>
                    </a:ext>
                  </a:extLst>
                </p14:cNvPr>
                <p14:cNvContentPartPr/>
                <p14:nvPr/>
              </p14:nvContentPartPr>
              <p14:xfrm rot="16481569">
                <a:off x="4723247" y="4284857"/>
                <a:ext cx="778188" cy="267422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7D2992-63F1-4771-87B2-2A9855177A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 rot="16481569">
                  <a:off x="4704161" y="4265781"/>
                  <a:ext cx="815999" cy="3052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97D4FE-4DC1-424F-861F-CD8200C0146E}"/>
                  </a:ext>
                </a:extLst>
              </p14:cNvPr>
              <p14:cNvContentPartPr/>
              <p14:nvPr/>
            </p14:nvContentPartPr>
            <p14:xfrm>
              <a:off x="198000" y="2172600"/>
              <a:ext cx="11546640" cy="434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97D4FE-4DC1-424F-861F-CD8200C0146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8640" y="2163240"/>
                <a:ext cx="1156536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2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6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C471-C4B8-4F84-8DA9-F2E2062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Стохастический градиентный спуск</a:t>
            </a:r>
            <a:br>
              <a:rPr lang="ru-RU" sz="4000" dirty="0"/>
            </a:br>
            <a:r>
              <a:rPr lang="en-US" sz="4000" dirty="0"/>
              <a:t>Stochastic Gradient Descent (SGD)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E756F-4DE1-462E-9DCC-784AC5D03DE8}"/>
              </a:ext>
            </a:extLst>
          </p:cNvPr>
          <p:cNvSpPr/>
          <p:nvPr/>
        </p:nvSpPr>
        <p:spPr>
          <a:xfrm>
            <a:off x="604650" y="4191603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C2252F-8CC4-4B03-8BA9-C6E3454914DF}"/>
              </a:ext>
            </a:extLst>
          </p:cNvPr>
          <p:cNvSpPr/>
          <p:nvPr/>
        </p:nvSpPr>
        <p:spPr>
          <a:xfrm>
            <a:off x="594959" y="4595302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A6E6A-311B-4428-9824-DBE57834613E}"/>
              </a:ext>
            </a:extLst>
          </p:cNvPr>
          <p:cNvSpPr/>
          <p:nvPr/>
        </p:nvSpPr>
        <p:spPr>
          <a:xfrm>
            <a:off x="614580" y="5527186"/>
            <a:ext cx="1003106" cy="2700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FCDA0D-65C9-4A92-975E-69D53ECADEF9}"/>
                  </a:ext>
                </a:extLst>
              </p14:cNvPr>
              <p14:cNvContentPartPr/>
              <p14:nvPr/>
            </p14:nvContentPartPr>
            <p14:xfrm>
              <a:off x="1059599" y="5066202"/>
              <a:ext cx="20332" cy="17933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FCDA0D-65C9-4A92-975E-69D53ECAD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357" y="5057594"/>
                <a:ext cx="38446" cy="35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B2371F-E768-4D33-B10B-09D6B30E0996}"/>
                  </a:ext>
                </a:extLst>
              </p14:cNvPr>
              <p14:cNvContentPartPr/>
              <p14:nvPr/>
            </p14:nvContentPartPr>
            <p14:xfrm>
              <a:off x="1053104" y="5200945"/>
              <a:ext cx="26826" cy="1195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B2371F-E768-4D33-B10B-09D6B30E09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917" y="5191888"/>
                <a:ext cx="44832" cy="2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848D90-9986-40F7-9891-742EBAE300B1}"/>
                  </a:ext>
                </a:extLst>
              </p14:cNvPr>
              <p14:cNvContentPartPr/>
              <p14:nvPr/>
            </p14:nvContentPartPr>
            <p14:xfrm>
              <a:off x="1059599" y="5341416"/>
              <a:ext cx="26826" cy="2963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848D90-9986-40F7-9891-742EBAE30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536" y="5332268"/>
                <a:ext cx="44589" cy="47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1DD963-56C7-45ED-9CE4-9F7E658D20E1}"/>
                  </a:ext>
                </a:extLst>
              </p14:cNvPr>
              <p14:cNvContentPartPr/>
              <p14:nvPr/>
            </p14:nvContentPartPr>
            <p14:xfrm>
              <a:off x="505241" y="4256553"/>
              <a:ext cx="7059" cy="7048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1DD963-56C7-45ED-9CE4-9F7E658D20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953" y="4247517"/>
                <a:ext cx="25264" cy="88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F3F512-54B5-4D91-9F33-D0BC0FBC663A}"/>
                  </a:ext>
                </a:extLst>
              </p14:cNvPr>
              <p14:cNvContentPartPr/>
              <p14:nvPr/>
            </p14:nvContentPartPr>
            <p14:xfrm>
              <a:off x="478698" y="4666510"/>
              <a:ext cx="79913" cy="8219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F3F512-54B5-4D91-9F33-D0BC0FBC66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99" y="4657537"/>
                <a:ext cx="97551" cy="9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4A086E-AC4B-4976-A750-2B13C04B3D6B}"/>
                  </a:ext>
                </a:extLst>
              </p14:cNvPr>
              <p14:cNvContentPartPr/>
              <p14:nvPr/>
            </p14:nvContentPartPr>
            <p14:xfrm>
              <a:off x="41274" y="5593147"/>
              <a:ext cx="267120" cy="152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4A086E-AC4B-4976-A750-2B13C04B3D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62" y="5584147"/>
                <a:ext cx="284784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7FA6A3-D007-4285-AC05-A99778C81632}"/>
                  </a:ext>
                </a:extLst>
              </p14:cNvPr>
              <p14:cNvContentPartPr/>
              <p14:nvPr/>
            </p14:nvContentPartPr>
            <p14:xfrm>
              <a:off x="374634" y="5593147"/>
              <a:ext cx="219600" cy="23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7FA6A3-D007-4285-AC05-A99778C816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619" y="5584133"/>
                <a:ext cx="237269" cy="2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9F5B63A-823F-42E2-8F2F-C652DF8FF35B}"/>
                  </a:ext>
                </a:extLst>
              </p14:cNvPr>
              <p14:cNvContentPartPr/>
              <p14:nvPr/>
            </p14:nvContentPartPr>
            <p14:xfrm>
              <a:off x="1870074" y="3573907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9F5B63A-823F-42E2-8F2F-C652DF8FF3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1074" y="3564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E380C-6C47-4922-A710-1458CB8ED7BF}"/>
                  </a:ext>
                </a:extLst>
              </p14:cNvPr>
              <p14:cNvContentPartPr/>
              <p14:nvPr/>
            </p14:nvContentPartPr>
            <p14:xfrm>
              <a:off x="2527434" y="3573907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E380C-6C47-4922-A710-1458CB8ED7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8434" y="3564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7D95CE-383C-4784-84B5-10C8D5ABD6CF}"/>
                  </a:ext>
                </a:extLst>
              </p14:cNvPr>
              <p14:cNvContentPartPr/>
              <p14:nvPr/>
            </p14:nvContentPartPr>
            <p14:xfrm>
              <a:off x="1003194" y="3631147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7D95CE-383C-4784-84B5-10C8D5ABD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194" y="3622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319E2B0-68D8-4F42-ABC1-5D37E690296A}"/>
                  </a:ext>
                </a:extLst>
              </p14:cNvPr>
              <p14:cNvContentPartPr/>
              <p14:nvPr/>
            </p14:nvContentPartPr>
            <p14:xfrm>
              <a:off x="536634" y="3430987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319E2B0-68D8-4F42-ABC1-5D37E69029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634" y="34219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075928-D198-47A0-8497-C74EFF725C7C}"/>
                  </a:ext>
                </a:extLst>
              </p:cNvPr>
              <p:cNvSpPr txBox="1"/>
              <p:nvPr/>
            </p:nvSpPr>
            <p:spPr>
              <a:xfrm>
                <a:off x="9597926" y="5195204"/>
                <a:ext cx="1489062" cy="312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075928-D198-47A0-8497-C74EFF72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926" y="5195204"/>
                <a:ext cx="1489062" cy="312330"/>
              </a:xfrm>
              <a:prstGeom prst="rect">
                <a:avLst/>
              </a:prstGeom>
              <a:blipFill>
                <a:blip r:embed="rId23"/>
                <a:stretch>
                  <a:fillRect l="-2041" r="-326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EAC2AA3-319A-4F42-BCED-D4B28C240AE9}"/>
              </a:ext>
            </a:extLst>
          </p:cNvPr>
          <p:cNvGrpSpPr/>
          <p:nvPr/>
        </p:nvGrpSpPr>
        <p:grpSpPr>
          <a:xfrm>
            <a:off x="1700106" y="3665157"/>
            <a:ext cx="2728665" cy="1658758"/>
            <a:chOff x="2062425" y="4028790"/>
            <a:chExt cx="2728665" cy="16587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94A0B-D45B-46E0-A9C4-278BF28B5CDD}"/>
                </a:ext>
              </a:extLst>
            </p:cNvPr>
            <p:cNvSpPr/>
            <p:nvPr/>
          </p:nvSpPr>
          <p:spPr>
            <a:xfrm>
              <a:off x="3457925" y="4564729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260D6-E315-422A-9CC2-63ED79DEE628}"/>
                </a:ext>
              </a:extLst>
            </p:cNvPr>
            <p:cNvSpPr/>
            <p:nvPr/>
          </p:nvSpPr>
          <p:spPr>
            <a:xfrm>
              <a:off x="3457925" y="4834796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45F812-40FA-48A7-9C26-795DEAFF3800}"/>
                </a:ext>
              </a:extLst>
            </p:cNvPr>
            <p:cNvSpPr/>
            <p:nvPr/>
          </p:nvSpPr>
          <p:spPr>
            <a:xfrm>
              <a:off x="3457925" y="5090631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F46643-06AB-45A6-9721-6B8D70F1512C}"/>
                    </a:ext>
                  </a:extLst>
                </p14:cNvPr>
                <p14:cNvContentPartPr/>
                <p14:nvPr/>
              </p14:nvContentPartPr>
              <p14:xfrm>
                <a:off x="3028665" y="4992028"/>
                <a:ext cx="286560" cy="19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F46643-06AB-45A6-9721-6B8D70F151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20025" y="4983372"/>
                  <a:ext cx="30420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B57C72-C025-401A-BF3E-AF913712380C}"/>
                    </a:ext>
                  </a:extLst>
                </p14:cNvPr>
                <p14:cNvContentPartPr/>
                <p14:nvPr/>
              </p14:nvContentPartPr>
              <p14:xfrm>
                <a:off x="2181225" y="5467228"/>
                <a:ext cx="836640" cy="22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B57C72-C025-401A-BF3E-AF91371238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2225" y="5458588"/>
                  <a:ext cx="85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925B1C-DE53-4E63-9D46-C14737FCB838}"/>
                    </a:ext>
                  </a:extLst>
                </p14:cNvPr>
                <p14:cNvContentPartPr/>
                <p14:nvPr/>
              </p14:nvContentPartPr>
              <p14:xfrm>
                <a:off x="2143065" y="4630588"/>
                <a:ext cx="801720" cy="17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925B1C-DE53-4E63-9D46-C14737FCB8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34069" y="4621930"/>
                  <a:ext cx="819352" cy="195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36D2A6-8A9D-4FBB-94AC-49B0B54E1E05}"/>
                    </a:ext>
                  </a:extLst>
                </p14:cNvPr>
                <p14:cNvContentPartPr/>
                <p14:nvPr/>
              </p14:nvContentPartPr>
              <p14:xfrm>
                <a:off x="2062425" y="5181748"/>
                <a:ext cx="740160" cy="21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36D2A6-8A9D-4FBB-94AC-49B0B54E1E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53785" y="5173108"/>
                  <a:ext cx="757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1EB7BEE7-F543-4D49-9AFB-AC06FB11D79E}"/>
                    </a:ext>
                  </a:extLst>
                </p14:cNvPr>
                <p14:cNvContentPartPr/>
                <p14:nvPr/>
              </p14:nvContentPartPr>
              <p14:xfrm>
                <a:off x="3295650" y="4028790"/>
                <a:ext cx="1495440" cy="466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1EB7BEE7-F543-4D49-9AFB-AC06FB11D7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6652" y="4020150"/>
                  <a:ext cx="1513076" cy="484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BBE60E-434F-47B5-A686-8330F9BA98B0}"/>
                </a:ext>
              </a:extLst>
            </p:cNvPr>
            <p:cNvSpPr/>
            <p:nvPr/>
          </p:nvSpPr>
          <p:spPr>
            <a:xfrm>
              <a:off x="4461030" y="4564728"/>
              <a:ext cx="215395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935A707-3E57-4E85-B174-55FFBBAABF0D}"/>
                </a:ext>
              </a:extLst>
            </p:cNvPr>
            <p:cNvSpPr/>
            <p:nvPr/>
          </p:nvSpPr>
          <p:spPr>
            <a:xfrm>
              <a:off x="4461029" y="4835250"/>
              <a:ext cx="215395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901DBD-E0D3-46A8-934A-31100B3CB909}"/>
                </a:ext>
              </a:extLst>
            </p:cNvPr>
            <p:cNvSpPr/>
            <p:nvPr/>
          </p:nvSpPr>
          <p:spPr>
            <a:xfrm>
              <a:off x="4461028" y="5094423"/>
              <a:ext cx="215395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F5C207-C047-41AB-B984-3F6C76A4117B}"/>
              </a:ext>
            </a:extLst>
          </p:cNvPr>
          <p:cNvCxnSpPr/>
          <p:nvPr/>
        </p:nvCxnSpPr>
        <p:spPr>
          <a:xfrm>
            <a:off x="9621814" y="4296985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068BEE1-934D-4D65-8810-54CBC08F5B4C}"/>
              </a:ext>
            </a:extLst>
          </p:cNvPr>
          <p:cNvSpPr/>
          <p:nvPr/>
        </p:nvSpPr>
        <p:spPr>
          <a:xfrm>
            <a:off x="10081473" y="3935806"/>
            <a:ext cx="922804" cy="745922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0B07FA3-0D68-4D62-80FE-384BFB503C60}"/>
                  </a:ext>
                </a:extLst>
              </p14:cNvPr>
              <p14:cNvContentPartPr/>
              <p14:nvPr/>
            </p14:nvContentPartPr>
            <p14:xfrm>
              <a:off x="10283635" y="3573142"/>
              <a:ext cx="506160" cy="29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0B07FA3-0D68-4D62-80FE-384BFB503C6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79318" y="3568822"/>
                <a:ext cx="514794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426620D-A74A-463C-9640-46CEA1005037}"/>
                  </a:ext>
                </a:extLst>
              </p14:cNvPr>
              <p14:cNvContentPartPr/>
              <p14:nvPr/>
            </p14:nvContentPartPr>
            <p14:xfrm>
              <a:off x="9811687" y="4418568"/>
              <a:ext cx="10080" cy="263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426620D-A74A-463C-9640-46CEA10050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7367" y="4414242"/>
                <a:ext cx="18720" cy="271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919CB99-38B6-4D13-AC8E-490DBCB1371F}"/>
                  </a:ext>
                </a:extLst>
              </p14:cNvPr>
              <p14:cNvContentPartPr/>
              <p14:nvPr/>
            </p14:nvContentPartPr>
            <p14:xfrm>
              <a:off x="9899167" y="4457808"/>
              <a:ext cx="117000" cy="194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919CB99-38B6-4D13-AC8E-490DBCB137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94860" y="4453488"/>
                <a:ext cx="125613" cy="203400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9B194339-51E7-4383-8A32-3B82B779987F}"/>
              </a:ext>
            </a:extLst>
          </p:cNvPr>
          <p:cNvSpPr/>
          <p:nvPr/>
        </p:nvSpPr>
        <p:spPr>
          <a:xfrm>
            <a:off x="8746867" y="3865462"/>
            <a:ext cx="807703" cy="883238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3333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D4AE21-87B2-4644-B42E-75A8736C7732}"/>
              </a:ext>
            </a:extLst>
          </p:cNvPr>
          <p:cNvCxnSpPr>
            <a:cxnSpLocks/>
          </p:cNvCxnSpPr>
          <p:nvPr/>
        </p:nvCxnSpPr>
        <p:spPr>
          <a:xfrm>
            <a:off x="8460357" y="4246948"/>
            <a:ext cx="239808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D25B7FD-BFFE-4EB7-8801-88D1872D338E}"/>
                  </a:ext>
                </a:extLst>
              </p14:cNvPr>
              <p14:cNvContentPartPr/>
              <p14:nvPr/>
            </p14:nvContentPartPr>
            <p14:xfrm>
              <a:off x="5573872" y="6429600"/>
              <a:ext cx="525600" cy="428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D25B7FD-BFFE-4EB7-8801-88D1872D338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55872" y="6411600"/>
                <a:ext cx="561240" cy="46404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7F834A9-3230-47D9-88AD-3541D7CB4EFD}"/>
              </a:ext>
            </a:extLst>
          </p:cNvPr>
          <p:cNvSpPr/>
          <p:nvPr/>
        </p:nvSpPr>
        <p:spPr>
          <a:xfrm rot="16200000">
            <a:off x="4375943" y="4085573"/>
            <a:ext cx="2928598" cy="956689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9EACBEA-5C7D-4294-80CB-F0066A832E39}"/>
              </a:ext>
            </a:extLst>
          </p:cNvPr>
          <p:cNvGrpSpPr/>
          <p:nvPr/>
        </p:nvGrpSpPr>
        <p:grpSpPr>
          <a:xfrm rot="5400000">
            <a:off x="5656672" y="2755706"/>
            <a:ext cx="233640" cy="233640"/>
            <a:chOff x="5313602" y="2262849"/>
            <a:chExt cx="23364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669CAC-B45A-4B95-9490-ACAE842B28FE}"/>
                    </a:ext>
                  </a:extLst>
                </p14:cNvPr>
                <p14:cNvContentPartPr/>
                <p14:nvPr/>
              </p14:nvContentPartPr>
              <p14:xfrm rot="16200000">
                <a:off x="5405942" y="2374629"/>
                <a:ext cx="29520" cy="214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669CAC-B45A-4B95-9490-ACAE842B28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 rot="16200000">
                  <a:off x="5387942" y="2356659"/>
                  <a:ext cx="65160" cy="24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B1C54B-9D31-441A-9A77-FDE657835D52}"/>
                    </a:ext>
                  </a:extLst>
                </p14:cNvPr>
                <p14:cNvContentPartPr/>
                <p14:nvPr/>
              </p14:nvContentPartPr>
              <p14:xfrm rot="16200000">
                <a:off x="5415662" y="2238549"/>
                <a:ext cx="107280" cy="155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B1C54B-9D31-441A-9A77-FDE657835D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 rot="16200000">
                  <a:off x="5397662" y="2220549"/>
                  <a:ext cx="1429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BED54B1-E322-4D87-A375-91D850D45690}"/>
                  </a:ext>
                </a:extLst>
              </p14:cNvPr>
              <p14:cNvContentPartPr/>
              <p14:nvPr/>
            </p14:nvContentPartPr>
            <p14:xfrm>
              <a:off x="4537584" y="4540580"/>
              <a:ext cx="71640" cy="716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BED54B1-E322-4D87-A375-91D850D4569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19584" y="4522580"/>
                <a:ext cx="107280" cy="10728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90AAE459-9FF1-4B3B-B349-7A5AA51AC2D6}"/>
              </a:ext>
            </a:extLst>
          </p:cNvPr>
          <p:cNvSpPr/>
          <p:nvPr/>
        </p:nvSpPr>
        <p:spPr>
          <a:xfrm rot="16200000">
            <a:off x="5699277" y="5698928"/>
            <a:ext cx="298113" cy="956689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82F124-171C-4356-A4BB-26DE8F77B5F2}"/>
                  </a:ext>
                </a:extLst>
              </p14:cNvPr>
              <p14:cNvContentPartPr/>
              <p14:nvPr/>
            </p14:nvContentPartPr>
            <p14:xfrm>
              <a:off x="4179324" y="4282443"/>
              <a:ext cx="34560" cy="15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82F124-171C-4356-A4BB-26DE8F77B5F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70324" y="4273443"/>
                <a:ext cx="522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02993C-D2CA-45D8-98E5-2125510FF651}"/>
                  </a:ext>
                </a:extLst>
              </p14:cNvPr>
              <p14:cNvContentPartPr/>
              <p14:nvPr/>
            </p14:nvContentPartPr>
            <p14:xfrm>
              <a:off x="4156284" y="4538043"/>
              <a:ext cx="40680" cy="13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02993C-D2CA-45D8-98E5-2125510FF6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47284" y="4529043"/>
                <a:ext cx="58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2677B9-3B04-4623-B2D1-4AD96349AFA1}"/>
                  </a:ext>
                </a:extLst>
              </p14:cNvPr>
              <p14:cNvContentPartPr/>
              <p14:nvPr/>
            </p14:nvContentPartPr>
            <p14:xfrm>
              <a:off x="4144404" y="4799403"/>
              <a:ext cx="95040" cy="15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2677B9-3B04-4623-B2D1-4AD96349AF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35404" y="4790403"/>
                <a:ext cx="1126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F1D196-098D-45EB-8194-E9400F3D3044}"/>
                  </a:ext>
                </a:extLst>
              </p14:cNvPr>
              <p14:cNvContentPartPr/>
              <p14:nvPr/>
            </p14:nvContentPartPr>
            <p14:xfrm rot="16200000">
              <a:off x="5115324" y="6080283"/>
              <a:ext cx="168120" cy="201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F1D196-098D-45EB-8194-E9400F3D30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 rot="16200000">
                <a:off x="5106684" y="6071643"/>
                <a:ext cx="1857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AD0EEE-3CA2-4CC6-9735-D89DD2D061D4}"/>
                  </a:ext>
                </a:extLst>
              </p14:cNvPr>
              <p14:cNvContentPartPr/>
              <p14:nvPr/>
            </p14:nvContentPartPr>
            <p14:xfrm>
              <a:off x="6418524" y="5703003"/>
              <a:ext cx="624600" cy="54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AD0EEE-3CA2-4CC6-9735-D89DD2D061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09879" y="5694363"/>
                <a:ext cx="64225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F1BD98-F591-4763-AA6D-4F8C3AA73991}"/>
                  </a:ext>
                </a:extLst>
              </p14:cNvPr>
              <p14:cNvContentPartPr/>
              <p14:nvPr/>
            </p14:nvContentPartPr>
            <p14:xfrm rot="16481569">
              <a:off x="4723247" y="4284857"/>
              <a:ext cx="778188" cy="267422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F1BD98-F591-4763-AA6D-4F8C3AA739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 rot="16481569">
                <a:off x="4704161" y="4265781"/>
                <a:ext cx="815999" cy="30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F71F23-A224-414E-8764-A2747F29B420}"/>
                  </a:ext>
                </a:extLst>
              </p:cNvPr>
              <p:cNvSpPr/>
              <p:nvPr/>
            </p:nvSpPr>
            <p:spPr>
              <a:xfrm>
                <a:off x="214791" y="3126087"/>
                <a:ext cx="2676310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F71F23-A224-414E-8764-A2747F29B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91" y="3126087"/>
                <a:ext cx="2676310" cy="795859"/>
              </a:xfrm>
              <a:prstGeom prst="rect">
                <a:avLst/>
              </a:prstGeom>
              <a:blipFill>
                <a:blip r:embed="rId64"/>
                <a:stretch>
                  <a:fillRect l="-3302" t="-115625" r="-1887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ED137A-DB49-45DE-84C1-2BA379716929}"/>
                  </a:ext>
                </a:extLst>
              </p14:cNvPr>
              <p14:cNvContentPartPr/>
              <p14:nvPr/>
            </p14:nvContentPartPr>
            <p14:xfrm>
              <a:off x="423360" y="1892160"/>
              <a:ext cx="10945440" cy="4477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ED137A-DB49-45DE-84C1-2BA37971692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4000" y="1882800"/>
                <a:ext cx="10964160" cy="44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58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FE8A-B167-45A1-9FA8-5881DEEB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at lying on the keyboard of a computer&#10;&#10;Description automatically generated">
            <a:extLst>
              <a:ext uri="{FF2B5EF4-FFF2-40B4-BE49-F238E27FC236}">
                <a16:creationId xmlns:a16="http://schemas.microsoft.com/office/drawing/2014/main" id="{EF01C56A-2A99-4BE1-85C8-46A3C8FF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07385"/>
            <a:ext cx="9010407" cy="60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1EFC-78E1-4B25-B59C-B274E7D065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Так вот, нейронные сети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36920-24FA-4CBD-BBBE-ABDC585184F9}"/>
              </a:ext>
            </a:extLst>
          </p:cNvPr>
          <p:cNvSpPr/>
          <p:nvPr/>
        </p:nvSpPr>
        <p:spPr>
          <a:xfrm>
            <a:off x="1392459" y="2774242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14:cNvPr>
              <p14:cNvContentPartPr/>
              <p14:nvPr/>
            </p14:nvContentPartPr>
            <p14:xfrm>
              <a:off x="1667744" y="2393216"/>
              <a:ext cx="165600" cy="21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744" y="2375246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521944" y="6361856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3928" y="6343856"/>
                <a:ext cx="434912" cy="454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38AD6308-DEBC-4A12-9D03-A9521E55B6E1}"/>
              </a:ext>
            </a:extLst>
          </p:cNvPr>
          <p:cNvSpPr/>
          <p:nvPr/>
        </p:nvSpPr>
        <p:spPr>
          <a:xfrm rot="5400000">
            <a:off x="2182438" y="4028746"/>
            <a:ext cx="2403181" cy="440884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A63CC9-96F2-45FF-8737-25EE7D6D6097}"/>
              </a:ext>
            </a:extLst>
          </p:cNvPr>
          <p:cNvSpPr/>
          <p:nvPr/>
        </p:nvSpPr>
        <p:spPr>
          <a:xfrm>
            <a:off x="4831829" y="3047595"/>
            <a:ext cx="440885" cy="2403183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F7CB5B2-241F-4537-B914-47C6032A16C1}"/>
                  </a:ext>
                </a:extLst>
              </p14:cNvPr>
              <p14:cNvContentPartPr/>
              <p14:nvPr/>
            </p14:nvContentPartPr>
            <p14:xfrm>
              <a:off x="4374576" y="2310596"/>
              <a:ext cx="1605240" cy="593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F7CB5B2-241F-4537-B914-47C6032A16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0256" y="2306279"/>
                <a:ext cx="1613880" cy="602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CA2C1C-A68C-4B68-8166-23FF5879AE67}"/>
                  </a:ext>
                </a:extLst>
              </p14:cNvPr>
              <p14:cNvContentPartPr/>
              <p14:nvPr/>
            </p14:nvContentPartPr>
            <p14:xfrm>
              <a:off x="4844964" y="3229083"/>
              <a:ext cx="405360" cy="2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CA2C1C-A68C-4B68-8166-23FF5879AE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0644" y="3224763"/>
                <a:ext cx="414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F74E5E-2613-4C05-A841-5C46E22C5093}"/>
                  </a:ext>
                </a:extLst>
              </p14:cNvPr>
              <p14:cNvContentPartPr/>
              <p14:nvPr/>
            </p14:nvContentPartPr>
            <p14:xfrm>
              <a:off x="4863324" y="3395763"/>
              <a:ext cx="40824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F74E5E-2613-4C05-A841-5C46E22C50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9004" y="3391443"/>
                <a:ext cx="416880" cy="3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93B2675-BFB1-4616-82EA-544C95EB9CCE}"/>
              </a:ext>
            </a:extLst>
          </p:cNvPr>
          <p:cNvCxnSpPr/>
          <p:nvPr/>
        </p:nvCxnSpPr>
        <p:spPr>
          <a:xfrm>
            <a:off x="2066400" y="432738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C66F723-E539-4D8D-AF14-C8AF2C0549D9}"/>
              </a:ext>
            </a:extLst>
          </p:cNvPr>
          <p:cNvCxnSpPr/>
          <p:nvPr/>
        </p:nvCxnSpPr>
        <p:spPr>
          <a:xfrm>
            <a:off x="4120560" y="429264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6439D3E-9D97-4C8D-BFD5-A4841D3AF21B}"/>
                  </a:ext>
                </a:extLst>
              </p14:cNvPr>
              <p14:cNvContentPartPr/>
              <p14:nvPr/>
            </p14:nvContentPartPr>
            <p14:xfrm>
              <a:off x="3368494" y="5905522"/>
              <a:ext cx="451800" cy="321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6439D3E-9D97-4C8D-BFD5-A4841D3AF21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59494" y="5896522"/>
                <a:ext cx="4694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DD6FD9-7ECB-4D2C-85E7-07041285B7B4}"/>
                  </a:ext>
                </a:extLst>
              </p14:cNvPr>
              <p14:cNvContentPartPr/>
              <p14:nvPr/>
            </p14:nvContentPartPr>
            <p14:xfrm>
              <a:off x="5303059" y="3047595"/>
              <a:ext cx="403275" cy="61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DD6FD9-7ECB-4D2C-85E7-07041285B7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94057" y="3038595"/>
                <a:ext cx="420918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287B6B-C3BB-4979-A9AC-6804BAA2DF42}"/>
                  </a:ext>
                </a:extLst>
              </p14:cNvPr>
              <p14:cNvContentPartPr/>
              <p14:nvPr/>
            </p14:nvContentPartPr>
            <p14:xfrm rot="16481569">
              <a:off x="807924" y="3120573"/>
              <a:ext cx="778188" cy="267422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287B6B-C3BB-4979-A9AC-6804BAA2DF4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 rot="16481569">
                <a:off x="788838" y="3101497"/>
                <a:ext cx="815999" cy="305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20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336920-24FA-4CBD-BBBE-ABDC585184F9}"/>
              </a:ext>
            </a:extLst>
          </p:cNvPr>
          <p:cNvSpPr/>
          <p:nvPr/>
        </p:nvSpPr>
        <p:spPr>
          <a:xfrm>
            <a:off x="1392459" y="2774242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14:cNvPr>
              <p14:cNvContentPartPr/>
              <p14:nvPr/>
            </p14:nvContentPartPr>
            <p14:xfrm>
              <a:off x="1667744" y="2393216"/>
              <a:ext cx="165600" cy="21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744" y="2375246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521944" y="6361856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3928" y="6343856"/>
                <a:ext cx="434912" cy="454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38AD6308-DEBC-4A12-9D03-A9521E55B6E1}"/>
              </a:ext>
            </a:extLst>
          </p:cNvPr>
          <p:cNvSpPr/>
          <p:nvPr/>
        </p:nvSpPr>
        <p:spPr>
          <a:xfrm rot="5400000">
            <a:off x="2182438" y="4028746"/>
            <a:ext cx="2403181" cy="440884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A63CC9-96F2-45FF-8737-25EE7D6D6097}"/>
              </a:ext>
            </a:extLst>
          </p:cNvPr>
          <p:cNvSpPr/>
          <p:nvPr/>
        </p:nvSpPr>
        <p:spPr>
          <a:xfrm>
            <a:off x="9643734" y="3047595"/>
            <a:ext cx="440885" cy="2403183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F7CB5B2-241F-4537-B914-47C6032A16C1}"/>
                  </a:ext>
                </a:extLst>
              </p14:cNvPr>
              <p14:cNvContentPartPr/>
              <p14:nvPr/>
            </p14:nvContentPartPr>
            <p14:xfrm>
              <a:off x="9186481" y="2310596"/>
              <a:ext cx="1605240" cy="593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F7CB5B2-241F-4537-B914-47C6032A16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2161" y="2306279"/>
                <a:ext cx="1613880" cy="602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CA2C1C-A68C-4B68-8166-23FF5879AE67}"/>
                  </a:ext>
                </a:extLst>
              </p14:cNvPr>
              <p14:cNvContentPartPr/>
              <p14:nvPr/>
            </p14:nvContentPartPr>
            <p14:xfrm>
              <a:off x="9656869" y="3229083"/>
              <a:ext cx="405360" cy="2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CA2C1C-A68C-4B68-8166-23FF5879AE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2549" y="3224763"/>
                <a:ext cx="414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F74E5E-2613-4C05-A841-5C46E22C5093}"/>
                  </a:ext>
                </a:extLst>
              </p14:cNvPr>
              <p14:cNvContentPartPr/>
              <p14:nvPr/>
            </p14:nvContentPartPr>
            <p14:xfrm>
              <a:off x="9675229" y="3395763"/>
              <a:ext cx="40824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F74E5E-2613-4C05-A841-5C46E22C50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70909" y="3391443"/>
                <a:ext cx="416880" cy="3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93B2675-BFB1-4616-82EA-544C95EB9CCE}"/>
              </a:ext>
            </a:extLst>
          </p:cNvPr>
          <p:cNvCxnSpPr/>
          <p:nvPr/>
        </p:nvCxnSpPr>
        <p:spPr>
          <a:xfrm>
            <a:off x="2066400" y="432738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C66F723-E539-4D8D-AF14-C8AF2C0549D9}"/>
              </a:ext>
            </a:extLst>
          </p:cNvPr>
          <p:cNvCxnSpPr/>
          <p:nvPr/>
        </p:nvCxnSpPr>
        <p:spPr>
          <a:xfrm>
            <a:off x="8932465" y="429264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96BCD4-A642-497C-8B98-36B36583F3DF}"/>
              </a:ext>
            </a:extLst>
          </p:cNvPr>
          <p:cNvSpPr/>
          <p:nvPr/>
        </p:nvSpPr>
        <p:spPr>
          <a:xfrm rot="5400000">
            <a:off x="4631280" y="4042111"/>
            <a:ext cx="2403181" cy="501058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453772-8211-44B0-AF08-454C69170E86}"/>
              </a:ext>
            </a:extLst>
          </p:cNvPr>
          <p:cNvSpPr/>
          <p:nvPr/>
        </p:nvSpPr>
        <p:spPr>
          <a:xfrm rot="5400000">
            <a:off x="7065162" y="4051839"/>
            <a:ext cx="2403181" cy="481603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2B6510-CB95-44BF-8C8A-58F07B837B10}"/>
                  </a:ext>
                </a:extLst>
              </p14:cNvPr>
              <p14:cNvContentPartPr/>
              <p14:nvPr/>
            </p14:nvContentPartPr>
            <p14:xfrm>
              <a:off x="8148723" y="6089827"/>
              <a:ext cx="451822" cy="32116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2B6510-CB95-44BF-8C8A-58F07B837B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39723" y="6080826"/>
                <a:ext cx="469463" cy="338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AD2D8F-71A6-4602-A880-6B380BA3B885}"/>
                  </a:ext>
                </a:extLst>
              </p14:cNvPr>
              <p14:cNvContentPartPr/>
              <p14:nvPr/>
            </p14:nvContentPartPr>
            <p14:xfrm>
              <a:off x="249204" y="-74819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AD2D8F-71A6-4602-A880-6B380BA3B88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3204" y="-78419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6C6EFDA-A60A-410C-822B-F79066BF1286}"/>
              </a:ext>
            </a:extLst>
          </p:cNvPr>
          <p:cNvGrpSpPr/>
          <p:nvPr/>
        </p:nvGrpSpPr>
        <p:grpSpPr>
          <a:xfrm>
            <a:off x="3851539" y="191998"/>
            <a:ext cx="6027810" cy="1790285"/>
            <a:chOff x="3366183" y="325920"/>
            <a:chExt cx="6027810" cy="1790285"/>
          </a:xfrm>
        </p:grpSpPr>
        <p:pic>
          <p:nvPicPr>
            <p:cNvPr id="1026" name="Picture 2" descr="https://i.gyazo.com/a2168e4f1b6d0de6584c3d0e95847c7b.png">
              <a:extLst>
                <a:ext uri="{FF2B5EF4-FFF2-40B4-BE49-F238E27FC236}">
                  <a16:creationId xmlns:a16="http://schemas.microsoft.com/office/drawing/2014/main" id="{EAE80241-54D2-40FF-A880-4C484B77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5233" y="1145485"/>
              <a:ext cx="5943600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i.gyazo.com/41f9993be007d35c7a28619c70e59a3d.png">
              <a:extLst>
                <a:ext uri="{FF2B5EF4-FFF2-40B4-BE49-F238E27FC236}">
                  <a16:creationId xmlns:a16="http://schemas.microsoft.com/office/drawing/2014/main" id="{7B6DCE06-3B00-4C18-8FB1-43894E2A5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183" y="325920"/>
              <a:ext cx="596265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8E37ACA-9EA3-42BE-87B3-7639FE0391E9}"/>
                </a:ext>
              </a:extLst>
            </p:cNvPr>
            <p:cNvSpPr/>
            <p:nvPr/>
          </p:nvSpPr>
          <p:spPr>
            <a:xfrm>
              <a:off x="8271570" y="1746873"/>
              <a:ext cx="1122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29"/>
                </a:rPr>
                <a:t>Wikipedia</a:t>
              </a:r>
              <a:endParaRPr lang="en-US" dirty="0"/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4390C7-29D5-454B-BB54-EDFD7F6561A4}"/>
              </a:ext>
            </a:extLst>
          </p:cNvPr>
          <p:cNvCxnSpPr>
            <a:cxnSpLocks/>
          </p:cNvCxnSpPr>
          <p:nvPr/>
        </p:nvCxnSpPr>
        <p:spPr>
          <a:xfrm>
            <a:off x="3821917" y="4336105"/>
            <a:ext cx="301501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72CED6-04B7-4D2F-991B-DAD07F3FB8D6}"/>
              </a:ext>
            </a:extLst>
          </p:cNvPr>
          <p:cNvCxnSpPr>
            <a:cxnSpLocks/>
          </p:cNvCxnSpPr>
          <p:nvPr/>
        </p:nvCxnSpPr>
        <p:spPr>
          <a:xfrm>
            <a:off x="4889948" y="4320085"/>
            <a:ext cx="301501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F53354E-B7AD-4D36-A9E5-0FC1953E8ACC}"/>
              </a:ext>
            </a:extLst>
          </p:cNvPr>
          <p:cNvCxnSpPr>
            <a:cxnSpLocks/>
          </p:cNvCxnSpPr>
          <p:nvPr/>
        </p:nvCxnSpPr>
        <p:spPr>
          <a:xfrm>
            <a:off x="6355729" y="4257911"/>
            <a:ext cx="301501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CAD6BD3-BD1A-4EC4-A4C6-CCFAD779BD4A}"/>
              </a:ext>
            </a:extLst>
          </p:cNvPr>
          <p:cNvCxnSpPr>
            <a:cxnSpLocks/>
          </p:cNvCxnSpPr>
          <p:nvPr/>
        </p:nvCxnSpPr>
        <p:spPr>
          <a:xfrm>
            <a:off x="7262710" y="4253923"/>
            <a:ext cx="301501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E3D7AD8-DE5A-4CA9-9E44-4CF0EAA0EEE2}"/>
                  </a:ext>
                </a:extLst>
              </p14:cNvPr>
              <p14:cNvContentPartPr/>
              <p14:nvPr/>
            </p14:nvContentPartPr>
            <p14:xfrm>
              <a:off x="3258642" y="5752760"/>
              <a:ext cx="513178" cy="514412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E3D7AD8-DE5A-4CA9-9E44-4CF0EAA0EE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49645" y="5744120"/>
                <a:ext cx="530812" cy="532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4C94D29-1432-4E1D-93C1-21BCD60E2060}"/>
                  </a:ext>
                </a:extLst>
              </p14:cNvPr>
              <p14:cNvContentPartPr/>
              <p14:nvPr/>
            </p14:nvContentPartPr>
            <p14:xfrm>
              <a:off x="5653516" y="5790920"/>
              <a:ext cx="671064" cy="50703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4C94D29-1432-4E1D-93C1-21BCD60E20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44521" y="5782296"/>
                <a:ext cx="688695" cy="524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A7F0323-8B9D-4B9F-A240-BAD247176B3E}"/>
                  </a:ext>
                </a:extLst>
              </p14:cNvPr>
              <p14:cNvContentPartPr/>
              <p14:nvPr/>
            </p14:nvContentPartPr>
            <p14:xfrm>
              <a:off x="8597620" y="5790920"/>
              <a:ext cx="228960" cy="203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A7F0323-8B9D-4B9F-A240-BAD247176B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88980" y="5782280"/>
                <a:ext cx="246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F285964-D417-4BE2-AE5C-B466E9CA356F}"/>
                  </a:ext>
                </a:extLst>
              </p14:cNvPr>
              <p14:cNvContentPartPr/>
              <p14:nvPr/>
            </p14:nvContentPartPr>
            <p14:xfrm rot="16481569">
              <a:off x="807924" y="3120573"/>
              <a:ext cx="778188" cy="267422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F285964-D417-4BE2-AE5C-B466E9CA35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 rot="16481569">
                <a:off x="788838" y="3101497"/>
                <a:ext cx="815999" cy="30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FFD422D-DDA3-4D2C-B508-7FBE744F4024}"/>
                  </a:ext>
                </a:extLst>
              </p14:cNvPr>
              <p14:cNvContentPartPr/>
              <p14:nvPr/>
            </p14:nvContentPartPr>
            <p14:xfrm>
              <a:off x="10130433" y="3041373"/>
              <a:ext cx="403275" cy="611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FFD422D-DDA3-4D2C-B508-7FBE744F40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21431" y="3032373"/>
                <a:ext cx="420918" cy="62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80B6164-4753-465D-BC67-A24794090285}"/>
              </a:ext>
            </a:extLst>
          </p:cNvPr>
          <p:cNvGrpSpPr/>
          <p:nvPr/>
        </p:nvGrpSpPr>
        <p:grpSpPr>
          <a:xfrm>
            <a:off x="4299766" y="1676547"/>
            <a:ext cx="2853693" cy="3817685"/>
            <a:chOff x="4299766" y="1676547"/>
            <a:chExt cx="2853693" cy="38176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F0CAA6-587D-4EAC-B7ED-E898E82A101E}"/>
                </a:ext>
              </a:extLst>
            </p:cNvPr>
            <p:cNvSpPr/>
            <p:nvPr/>
          </p:nvSpPr>
          <p:spPr>
            <a:xfrm rot="5400000">
              <a:off x="3318618" y="4072199"/>
              <a:ext cx="2403181" cy="440885"/>
            </a:xfrm>
            <a:prstGeom prst="rect">
              <a:avLst/>
            </a:prstGeom>
            <a:noFill/>
            <a:ln w="36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B122C1-D2D0-4229-B93A-977E6EDA853F}"/>
                </a:ext>
              </a:extLst>
            </p:cNvPr>
            <p:cNvSpPr/>
            <p:nvPr/>
          </p:nvSpPr>
          <p:spPr>
            <a:xfrm rot="5400000">
              <a:off x="5764655" y="4105428"/>
              <a:ext cx="2403181" cy="374426"/>
            </a:xfrm>
            <a:prstGeom prst="rect">
              <a:avLst/>
            </a:prstGeom>
            <a:noFill/>
            <a:ln w="36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958B15-FC10-4567-B620-BE5CEBA1FB7E}"/>
                    </a:ext>
                  </a:extLst>
                </p14:cNvPr>
                <p14:cNvContentPartPr/>
                <p14:nvPr/>
              </p14:nvContentPartPr>
              <p14:xfrm>
                <a:off x="5013649" y="1676547"/>
                <a:ext cx="1342440" cy="28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958B15-FC10-4567-B620-BE5CEBA1FB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9329" y="1672227"/>
                  <a:ext cx="1351080" cy="2941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C368546-11C8-4CBF-BDBC-6E4E36D48751}"/>
                </a:ext>
              </a:extLst>
            </p:cNvPr>
            <p:cNvCxnSpPr/>
            <p:nvPr/>
          </p:nvCxnSpPr>
          <p:spPr>
            <a:xfrm rot="8428457">
              <a:off x="4601547" y="2713045"/>
              <a:ext cx="731520" cy="0"/>
            </a:xfrm>
            <a:prstGeom prst="line">
              <a:avLst/>
            </a:prstGeom>
            <a:solidFill>
              <a:srgbClr val="F6630D">
                <a:alpha val="75000"/>
              </a:srgbClr>
            </a:solidFill>
            <a:ln w="9000">
              <a:solidFill>
                <a:srgbClr val="F663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0C2971B-85CF-4E67-9BB2-007F891DED38}"/>
                </a:ext>
              </a:extLst>
            </p:cNvPr>
            <p:cNvCxnSpPr/>
            <p:nvPr/>
          </p:nvCxnSpPr>
          <p:spPr>
            <a:xfrm rot="2098287">
              <a:off x="6110287" y="2715055"/>
              <a:ext cx="731520" cy="0"/>
            </a:xfrm>
            <a:prstGeom prst="line">
              <a:avLst/>
            </a:prstGeom>
            <a:solidFill>
              <a:srgbClr val="F6630D">
                <a:alpha val="75000"/>
              </a:srgbClr>
            </a:solidFill>
            <a:ln w="9000">
              <a:solidFill>
                <a:srgbClr val="F663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B52F45-9669-4FB9-8D46-53B698C20F7B}"/>
                    </a:ext>
                  </a:extLst>
                </p14:cNvPr>
                <p14:cNvContentPartPr/>
                <p14:nvPr/>
              </p14:nvContentPartPr>
              <p14:xfrm>
                <a:off x="5035743" y="2065460"/>
                <a:ext cx="1298251" cy="27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B52F45-9669-4FB9-8D46-53B698C20F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1423" y="2061140"/>
                  <a:ext cx="1306892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F3346C-0A39-4EFB-81F4-22E082ABD762}"/>
                  </a:ext>
                </a:extLst>
              </p14:cNvPr>
              <p14:cNvContentPartPr/>
              <p14:nvPr/>
            </p14:nvContentPartPr>
            <p14:xfrm>
              <a:off x="1368360" y="320040"/>
              <a:ext cx="8939520" cy="6232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F3346C-0A39-4EFB-81F4-22E082ABD76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59000" y="310680"/>
                <a:ext cx="895824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2402-ADEC-4A5A-B93D-720CC45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1C775F-F6BA-4546-A0F4-5C2DCA8D787A}"/>
              </a:ext>
            </a:extLst>
          </p:cNvPr>
          <p:cNvSpPr/>
          <p:nvPr/>
        </p:nvSpPr>
        <p:spPr>
          <a:xfrm>
            <a:off x="541559" y="2851706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5A3DD6-81CD-458F-AE3A-AD8DB0833DE6}"/>
                  </a:ext>
                </a:extLst>
              </p14:cNvPr>
              <p14:cNvContentPartPr/>
              <p14:nvPr/>
            </p14:nvContentPartPr>
            <p14:xfrm>
              <a:off x="816844" y="2470680"/>
              <a:ext cx="165600" cy="21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5A3DD6-81CD-458F-AE3A-AD8DB0833D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844" y="2452710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ED11D4-23BE-44D9-B6C2-8D2184196966}"/>
                  </a:ext>
                </a:extLst>
              </p14:cNvPr>
              <p14:cNvContentPartPr/>
              <p14:nvPr/>
            </p14:nvContentPartPr>
            <p14:xfrm rot="16029340">
              <a:off x="-107202" y="3375068"/>
              <a:ext cx="788040" cy="30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ED11D4-23BE-44D9-B6C2-8D21841969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6029340">
                <a:off x="-125194" y="3357068"/>
                <a:ext cx="823664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2F8221-E6A8-4A74-8B7E-56232FB2A87A}"/>
                  </a:ext>
                </a:extLst>
              </p14:cNvPr>
              <p14:cNvContentPartPr/>
              <p14:nvPr/>
            </p14:nvContentPartPr>
            <p14:xfrm>
              <a:off x="671044" y="6439320"/>
              <a:ext cx="399240" cy="41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2F8221-E6A8-4A74-8B7E-56232FB2A8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028" y="6421320"/>
                <a:ext cx="434912" cy="454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836E6F5-7B11-447D-8F47-46A77707625B}"/>
              </a:ext>
            </a:extLst>
          </p:cNvPr>
          <p:cNvSpPr/>
          <p:nvPr/>
        </p:nvSpPr>
        <p:spPr>
          <a:xfrm rot="5400000">
            <a:off x="724196" y="4106910"/>
            <a:ext cx="2403181" cy="440884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1D51F5-7054-4662-B890-CEC5898EBCF2}"/>
              </a:ext>
            </a:extLst>
          </p:cNvPr>
          <p:cNvSpPr/>
          <p:nvPr/>
        </p:nvSpPr>
        <p:spPr>
          <a:xfrm>
            <a:off x="7513154" y="3212677"/>
            <a:ext cx="440885" cy="2403183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D97DE5-DDFE-4EB6-8F54-7AC0D80972D0}"/>
              </a:ext>
            </a:extLst>
          </p:cNvPr>
          <p:cNvCxnSpPr>
            <a:cxnSpLocks/>
          </p:cNvCxnSpPr>
          <p:nvPr/>
        </p:nvCxnSpPr>
        <p:spPr>
          <a:xfrm>
            <a:off x="1215500" y="4404844"/>
            <a:ext cx="3466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BF3D23-FC73-4964-9D27-99E6FE6879CD}"/>
              </a:ext>
            </a:extLst>
          </p:cNvPr>
          <p:cNvCxnSpPr/>
          <p:nvPr/>
        </p:nvCxnSpPr>
        <p:spPr>
          <a:xfrm>
            <a:off x="6865058" y="4367454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3B5B5E1-E409-4EC4-B365-66AB95706C7A}"/>
              </a:ext>
            </a:extLst>
          </p:cNvPr>
          <p:cNvSpPr/>
          <p:nvPr/>
        </p:nvSpPr>
        <p:spPr>
          <a:xfrm rot="5400000">
            <a:off x="3173038" y="4120275"/>
            <a:ext cx="2403181" cy="501058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976C5-ADD2-455B-AD05-1E14BA9F66C8}"/>
              </a:ext>
            </a:extLst>
          </p:cNvPr>
          <p:cNvSpPr/>
          <p:nvPr/>
        </p:nvSpPr>
        <p:spPr>
          <a:xfrm rot="5400000">
            <a:off x="5292586" y="4157447"/>
            <a:ext cx="2403181" cy="481603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FC32AD1-9D4D-4008-9A1B-CEC2829DBE9E}"/>
                  </a:ext>
                </a:extLst>
              </p14:cNvPr>
              <p14:cNvContentPartPr/>
              <p14:nvPr/>
            </p14:nvContentPartPr>
            <p14:xfrm>
              <a:off x="6690481" y="6167991"/>
              <a:ext cx="451822" cy="32116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FC32AD1-9D4D-4008-9A1B-CEC2829DBE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1481" y="6158990"/>
                <a:ext cx="469463" cy="338812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D43206B-E54A-4795-B7B5-1885A03D6150}"/>
              </a:ext>
            </a:extLst>
          </p:cNvPr>
          <p:cNvGrpSpPr/>
          <p:nvPr/>
        </p:nvGrpSpPr>
        <p:grpSpPr>
          <a:xfrm>
            <a:off x="2363675" y="3169214"/>
            <a:ext cx="3742294" cy="2403182"/>
            <a:chOff x="4092699" y="3082325"/>
            <a:chExt cx="3742294" cy="24031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1C0F43-E44B-4E94-8DC1-334D1699456D}"/>
                </a:ext>
              </a:extLst>
            </p:cNvPr>
            <p:cNvSpPr/>
            <p:nvPr/>
          </p:nvSpPr>
          <p:spPr>
            <a:xfrm rot="5400000">
              <a:off x="3589400" y="4063474"/>
              <a:ext cx="2403181" cy="440885"/>
            </a:xfrm>
            <a:prstGeom prst="rect">
              <a:avLst/>
            </a:prstGeom>
            <a:noFill/>
            <a:ln w="36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DD880D-5DA1-4EFE-A3F1-34415ECBC4A2}"/>
                </a:ext>
              </a:extLst>
            </p:cNvPr>
            <p:cNvSpPr/>
            <p:nvPr/>
          </p:nvSpPr>
          <p:spPr>
            <a:xfrm rot="5400000">
              <a:off x="6035437" y="4096703"/>
              <a:ext cx="2403181" cy="374426"/>
            </a:xfrm>
            <a:prstGeom prst="rect">
              <a:avLst/>
            </a:prstGeom>
            <a:noFill/>
            <a:ln w="36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C5C1F2-CF6C-4C15-BE3B-844364749367}"/>
                </a:ext>
              </a:extLst>
            </p:cNvPr>
            <p:cNvCxnSpPr>
              <a:cxnSpLocks/>
            </p:cNvCxnSpPr>
            <p:nvPr/>
          </p:nvCxnSpPr>
          <p:spPr>
            <a:xfrm>
              <a:off x="4092699" y="4327380"/>
              <a:ext cx="301501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5502F7C-AA65-48D8-872F-EA4DB07EF456}"/>
                </a:ext>
              </a:extLst>
            </p:cNvPr>
            <p:cNvCxnSpPr>
              <a:cxnSpLocks/>
            </p:cNvCxnSpPr>
            <p:nvPr/>
          </p:nvCxnSpPr>
          <p:spPr>
            <a:xfrm>
              <a:off x="5160730" y="4311360"/>
              <a:ext cx="301501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0D6302-B59E-4217-9841-D4593EBCE6CC}"/>
                </a:ext>
              </a:extLst>
            </p:cNvPr>
            <p:cNvCxnSpPr>
              <a:cxnSpLocks/>
            </p:cNvCxnSpPr>
            <p:nvPr/>
          </p:nvCxnSpPr>
          <p:spPr>
            <a:xfrm>
              <a:off x="6626511" y="4249186"/>
              <a:ext cx="301501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A27F00-3CAA-4C70-AC5F-9B1FFD6887EA}"/>
                </a:ext>
              </a:extLst>
            </p:cNvPr>
            <p:cNvCxnSpPr>
              <a:cxnSpLocks/>
            </p:cNvCxnSpPr>
            <p:nvPr/>
          </p:nvCxnSpPr>
          <p:spPr>
            <a:xfrm>
              <a:off x="7533492" y="4245198"/>
              <a:ext cx="301501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1057CBB-2B84-4F46-9D28-D34D198AE619}"/>
                  </a:ext>
                </a:extLst>
              </p14:cNvPr>
              <p14:cNvContentPartPr/>
              <p14:nvPr/>
            </p14:nvContentPartPr>
            <p14:xfrm>
              <a:off x="1800400" y="5830924"/>
              <a:ext cx="513178" cy="51441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1057CBB-2B84-4F46-9D28-D34D198AE6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1397" y="5822278"/>
                <a:ext cx="530824" cy="532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D7F039C-A346-4D4D-9140-14AC988B53C1}"/>
                  </a:ext>
                </a:extLst>
              </p14:cNvPr>
              <p14:cNvContentPartPr/>
              <p14:nvPr/>
            </p14:nvContentPartPr>
            <p14:xfrm>
              <a:off x="4195274" y="5869084"/>
              <a:ext cx="671064" cy="50703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D7F039C-A346-4D4D-9140-14AC988B53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86279" y="5860454"/>
                <a:ext cx="688695" cy="52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68FC390-D0AF-425C-BCF4-C99AAC58C462}"/>
                  </a:ext>
                </a:extLst>
              </p14:cNvPr>
              <p14:cNvContentPartPr/>
              <p14:nvPr/>
            </p14:nvContentPartPr>
            <p14:xfrm>
              <a:off x="7139378" y="5869084"/>
              <a:ext cx="228960" cy="203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68FC390-D0AF-425C-BCF4-C99AAC58C4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30738" y="5860444"/>
                <a:ext cx="246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07B4FD-0483-4145-962E-C71CB259FF27}"/>
                  </a:ext>
                </a:extLst>
              </p14:cNvPr>
              <p14:cNvContentPartPr/>
              <p14:nvPr/>
            </p14:nvContentPartPr>
            <p14:xfrm>
              <a:off x="7537218" y="3297808"/>
              <a:ext cx="362160" cy="13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07B4FD-0483-4145-962E-C71CB259FF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8218" y="3289168"/>
                <a:ext cx="379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1865619-250D-48CA-AA18-151A01992407}"/>
                  </a:ext>
                </a:extLst>
              </p14:cNvPr>
              <p14:cNvContentPartPr/>
              <p14:nvPr/>
            </p14:nvContentPartPr>
            <p14:xfrm>
              <a:off x="7954039" y="2395260"/>
              <a:ext cx="902160" cy="579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1865619-250D-48CA-AA18-151A019924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45039" y="2386266"/>
                <a:ext cx="919800" cy="596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3B54E0F-7095-44C3-A873-C766C539C8BB}"/>
                  </a:ext>
                </a:extLst>
              </p14:cNvPr>
              <p14:cNvContentPartPr/>
              <p14:nvPr/>
            </p14:nvContentPartPr>
            <p14:xfrm>
              <a:off x="8983696" y="2345030"/>
              <a:ext cx="394920" cy="509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3B54E0F-7095-44C3-A873-C766C539C8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4696" y="2336390"/>
                <a:ext cx="41256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AAB88A2-48A6-4F67-ADB6-E6AD8A088416}"/>
                  </a:ext>
                </a:extLst>
              </p:cNvPr>
              <p:cNvSpPr/>
              <p:nvPr/>
            </p:nvSpPr>
            <p:spPr>
              <a:xfrm>
                <a:off x="7978103" y="3057631"/>
                <a:ext cx="3851054" cy="1072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AAB88A2-48A6-4F67-ADB6-E6AD8A088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03" y="3057631"/>
                <a:ext cx="3851054" cy="107285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8F5D8A4-69FC-43F7-A7A8-80C50082426A}"/>
                  </a:ext>
                </a:extLst>
              </p:cNvPr>
              <p:cNvSpPr txBox="1"/>
              <p:nvPr/>
            </p:nvSpPr>
            <p:spPr>
              <a:xfrm>
                <a:off x="8191776" y="3974324"/>
                <a:ext cx="1823063" cy="332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8F5D8A4-69FC-43F7-A7A8-80C50082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776" y="3974324"/>
                <a:ext cx="1823063" cy="332079"/>
              </a:xfrm>
              <a:prstGeom prst="rect">
                <a:avLst/>
              </a:prstGeom>
              <a:blipFill>
                <a:blip r:embed="rId24"/>
                <a:stretch>
                  <a:fillRect l="-1338" r="-23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007389-0631-43A9-9D6D-82672D031B7B}"/>
                  </a:ext>
                </a:extLst>
              </p:cNvPr>
              <p:cNvSpPr txBox="1"/>
              <p:nvPr/>
            </p:nvSpPr>
            <p:spPr>
              <a:xfrm>
                <a:off x="8191776" y="4342214"/>
                <a:ext cx="1832938" cy="332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007389-0631-43A9-9D6D-82672D031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776" y="4342214"/>
                <a:ext cx="1832938" cy="332655"/>
              </a:xfrm>
              <a:prstGeom prst="rect">
                <a:avLst/>
              </a:prstGeom>
              <a:blipFill>
                <a:blip r:embed="rId25"/>
                <a:stretch>
                  <a:fillRect l="-1333" r="-2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5262D0-28B8-4C48-B485-4C6F2A1D6A4E}"/>
                  </a:ext>
                </a:extLst>
              </p:cNvPr>
              <p:cNvSpPr txBox="1"/>
              <p:nvPr/>
            </p:nvSpPr>
            <p:spPr>
              <a:xfrm>
                <a:off x="8191776" y="4735185"/>
                <a:ext cx="1832938" cy="332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5262D0-28B8-4C48-B485-4C6F2A1D6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776" y="4735185"/>
                <a:ext cx="1832938" cy="332655"/>
              </a:xfrm>
              <a:prstGeom prst="rect">
                <a:avLst/>
              </a:prstGeom>
              <a:blipFill>
                <a:blip r:embed="rId26"/>
                <a:stretch>
                  <a:fillRect l="-1333" r="-26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FF82B88-DB37-4F80-A343-261DF301D795}"/>
                  </a:ext>
                </a:extLst>
              </p:cNvPr>
              <p:cNvSpPr txBox="1"/>
              <p:nvPr/>
            </p:nvSpPr>
            <p:spPr>
              <a:xfrm>
                <a:off x="8948425" y="5653453"/>
                <a:ext cx="2771528" cy="508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latin typeface="+mj-lt"/>
                  </a:rPr>
                  <a:t>Как посчитать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ru-RU" sz="2400" dirty="0">
                    <a:latin typeface="+mj-lt"/>
                  </a:rPr>
                  <a:t> 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FF82B88-DB37-4F80-A343-261DF30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25" y="5653453"/>
                <a:ext cx="2771528" cy="508665"/>
              </a:xfrm>
              <a:prstGeom prst="rect">
                <a:avLst/>
              </a:prstGeom>
              <a:blipFill>
                <a:blip r:embed="rId27"/>
                <a:stretch>
                  <a:fillRect l="-3516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83C84-CAF6-480B-87FA-CC61D8DC0641}"/>
                  </a:ext>
                </a:extLst>
              </p14:cNvPr>
              <p14:cNvContentPartPr/>
              <p14:nvPr/>
            </p14:nvContentPartPr>
            <p14:xfrm>
              <a:off x="0" y="1329480"/>
              <a:ext cx="11562480" cy="5180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83C84-CAF6-480B-87FA-CC61D8DC06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9360" y="1320120"/>
                <a:ext cx="11581200" cy="51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2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4" grpId="0"/>
      <p:bldP spid="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159D-8ED2-4ABB-A5F0-D758EB57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вычислений</a:t>
            </a:r>
            <a:br>
              <a:rPr lang="en-US" dirty="0"/>
            </a:br>
            <a:r>
              <a:rPr lang="en-US" dirty="0"/>
              <a:t>Computational graph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0EED0-9C61-4CCF-83B9-FDE9FFBA0D96}"/>
              </a:ext>
            </a:extLst>
          </p:cNvPr>
          <p:cNvSpPr/>
          <p:nvPr/>
        </p:nvSpPr>
        <p:spPr>
          <a:xfrm rot="5400000">
            <a:off x="1283646" y="3419331"/>
            <a:ext cx="638140" cy="657545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AD6E36-F2A5-49F8-8A51-8793749A3A62}"/>
                  </a:ext>
                </a:extLst>
              </p14:cNvPr>
              <p14:cNvContentPartPr/>
              <p14:nvPr/>
            </p14:nvContentPartPr>
            <p14:xfrm>
              <a:off x="1432007" y="3633721"/>
              <a:ext cx="341476" cy="29201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AD6E36-F2A5-49F8-8A51-8793749A3A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002" y="3624719"/>
                <a:ext cx="359126" cy="309653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FACF45E-6DDA-42AF-96F5-BB62014A9137}"/>
              </a:ext>
            </a:extLst>
          </p:cNvPr>
          <p:cNvSpPr/>
          <p:nvPr/>
        </p:nvSpPr>
        <p:spPr>
          <a:xfrm rot="5400000">
            <a:off x="2590685" y="3419298"/>
            <a:ext cx="638140" cy="657545"/>
          </a:xfrm>
          <a:prstGeom prst="rect">
            <a:avLst/>
          </a:prstGeom>
          <a:noFill/>
          <a:ln w="36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CC77A5-6F33-401D-9296-A7A65D6BC2B0}"/>
              </a:ext>
            </a:extLst>
          </p:cNvPr>
          <p:cNvSpPr/>
          <p:nvPr/>
        </p:nvSpPr>
        <p:spPr>
          <a:xfrm rot="5400000">
            <a:off x="3897724" y="3419298"/>
            <a:ext cx="638140" cy="657545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D68CFE-1AEC-4969-B08B-3E8F06750F5D}"/>
                  </a:ext>
                </a:extLst>
              </p14:cNvPr>
              <p14:cNvContentPartPr/>
              <p14:nvPr/>
            </p14:nvContentPartPr>
            <p14:xfrm>
              <a:off x="4046056" y="3633721"/>
              <a:ext cx="341476" cy="29201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D68CFE-1AEC-4969-B08B-3E8F06750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7051" y="3624719"/>
                <a:ext cx="359126" cy="30965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C9D3B23-79F6-4675-BCC0-AAFA2C46357A}"/>
              </a:ext>
            </a:extLst>
          </p:cNvPr>
          <p:cNvSpPr/>
          <p:nvPr/>
        </p:nvSpPr>
        <p:spPr>
          <a:xfrm rot="5400000">
            <a:off x="5204763" y="3450954"/>
            <a:ext cx="638140" cy="657545"/>
          </a:xfrm>
          <a:prstGeom prst="rect">
            <a:avLst/>
          </a:prstGeom>
          <a:noFill/>
          <a:ln w="36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BED86F-C3DE-4563-8D6B-795A6A4F0384}"/>
              </a:ext>
            </a:extLst>
          </p:cNvPr>
          <p:cNvSpPr/>
          <p:nvPr/>
        </p:nvSpPr>
        <p:spPr>
          <a:xfrm rot="5400000">
            <a:off x="6511802" y="3450954"/>
            <a:ext cx="638140" cy="657545"/>
          </a:xfrm>
          <a:prstGeom prst="rect">
            <a:avLst/>
          </a:prstGeom>
          <a:noFill/>
          <a:ln w="36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901627-ABBA-4B3C-A9E6-8C6A562C1A5A}"/>
                  </a:ext>
                </a:extLst>
              </p14:cNvPr>
              <p14:cNvContentPartPr/>
              <p14:nvPr/>
            </p14:nvContentPartPr>
            <p14:xfrm>
              <a:off x="6660162" y="3665344"/>
              <a:ext cx="341476" cy="29201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901627-ABBA-4B3C-A9E6-8C6A562C1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1157" y="3656342"/>
                <a:ext cx="359126" cy="30965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858421B-2A25-4EAB-9492-7582063CAF0F}"/>
              </a:ext>
            </a:extLst>
          </p:cNvPr>
          <p:cNvSpPr/>
          <p:nvPr/>
        </p:nvSpPr>
        <p:spPr>
          <a:xfrm>
            <a:off x="7809139" y="3492277"/>
            <a:ext cx="657546" cy="638142"/>
          </a:xfrm>
          <a:prstGeom prst="rect">
            <a:avLst/>
          </a:prstGeom>
          <a:noFill/>
          <a:ln w="36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A4BD33-9CCA-48ED-ADF7-3730916DB510}"/>
              </a:ext>
            </a:extLst>
          </p:cNvPr>
          <p:cNvSpPr/>
          <p:nvPr/>
        </p:nvSpPr>
        <p:spPr>
          <a:xfrm rot="5400000">
            <a:off x="10502095" y="3472792"/>
            <a:ext cx="638140" cy="657545"/>
          </a:xfrm>
          <a:prstGeom prst="rect">
            <a:avLst/>
          </a:prstGeom>
          <a:noFill/>
          <a:ln w="36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13D280-C50F-4812-A1FD-4CBBEF882929}"/>
                  </a:ext>
                </a:extLst>
              </p14:cNvPr>
              <p14:cNvContentPartPr/>
              <p14:nvPr/>
            </p14:nvContentPartPr>
            <p14:xfrm>
              <a:off x="233165" y="3482494"/>
              <a:ext cx="311760" cy="59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13D280-C50F-4812-A1FD-4CBBEF8829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525" y="3473494"/>
                <a:ext cx="3294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237145-131C-415C-B58D-D33EC7696D24}"/>
                  </a:ext>
                </a:extLst>
              </p14:cNvPr>
              <p14:cNvContentPartPr/>
              <p14:nvPr/>
            </p14:nvContentPartPr>
            <p14:xfrm>
              <a:off x="11278620" y="41267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237145-131C-415C-B58D-D33EC7696D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74300" y="41224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B51FBB-DD6A-4AEC-B318-7959754F6FD1}"/>
                  </a:ext>
                </a:extLst>
              </p14:cNvPr>
              <p14:cNvContentPartPr/>
              <p14:nvPr/>
            </p14:nvContentPartPr>
            <p14:xfrm>
              <a:off x="11006460" y="415593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B51FBB-DD6A-4AEC-B318-7959754F6F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02140" y="41516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F2C019D-C2D7-442D-A8F2-99BB7BA4EBC8}"/>
                  </a:ext>
                </a:extLst>
              </p14:cNvPr>
              <p14:cNvContentPartPr/>
              <p14:nvPr/>
            </p14:nvContentPartPr>
            <p14:xfrm>
              <a:off x="10996740" y="41073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F2C019D-C2D7-442D-A8F2-99BB7BA4EB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92420" y="4103011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BD540DB-EC69-4F20-A25D-87B56D09BA7E}"/>
              </a:ext>
            </a:extLst>
          </p:cNvPr>
          <p:cNvSpPr/>
          <p:nvPr/>
        </p:nvSpPr>
        <p:spPr>
          <a:xfrm rot="5400000">
            <a:off x="10495333" y="6055863"/>
            <a:ext cx="638140" cy="657545"/>
          </a:xfrm>
          <a:prstGeom prst="rect">
            <a:avLst/>
          </a:prstGeom>
          <a:noFill/>
          <a:ln w="36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BA159C-8CB9-40CE-A7F0-CACC2715243A}"/>
              </a:ext>
            </a:extLst>
          </p:cNvPr>
          <p:cNvSpPr/>
          <p:nvPr/>
        </p:nvSpPr>
        <p:spPr>
          <a:xfrm rot="5400000">
            <a:off x="5201017" y="4727037"/>
            <a:ext cx="638140" cy="657545"/>
          </a:xfrm>
          <a:prstGeom prst="rect">
            <a:avLst/>
          </a:prstGeom>
          <a:noFill/>
          <a:ln w="36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1F3701-8DDF-463A-AE8D-8835F2335B1A}"/>
              </a:ext>
            </a:extLst>
          </p:cNvPr>
          <p:cNvSpPr/>
          <p:nvPr/>
        </p:nvSpPr>
        <p:spPr>
          <a:xfrm rot="5400000">
            <a:off x="2590685" y="4721316"/>
            <a:ext cx="638140" cy="657545"/>
          </a:xfrm>
          <a:prstGeom prst="rect">
            <a:avLst/>
          </a:prstGeom>
          <a:noFill/>
          <a:ln w="36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AB55E-BA17-422B-87D8-F72877876EFF}"/>
              </a:ext>
            </a:extLst>
          </p:cNvPr>
          <p:cNvSpPr/>
          <p:nvPr/>
        </p:nvSpPr>
        <p:spPr>
          <a:xfrm rot="5400000">
            <a:off x="7813499" y="4713933"/>
            <a:ext cx="638140" cy="657545"/>
          </a:xfrm>
          <a:prstGeom prst="rect">
            <a:avLst/>
          </a:prstGeom>
          <a:noFill/>
          <a:ln w="36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8E641D-A872-412C-A5BD-ECCBE076878F}"/>
                  </a:ext>
                </a:extLst>
              </p14:cNvPr>
              <p14:cNvContentPartPr/>
              <p14:nvPr/>
            </p14:nvContentPartPr>
            <p14:xfrm>
              <a:off x="1273943" y="4723635"/>
              <a:ext cx="513178" cy="514412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8E641D-A872-412C-A5BD-ECCBE07687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5306" y="4714995"/>
                <a:ext cx="530812" cy="532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817E699-5944-4A59-8A36-9D23FBF2035C}"/>
                  </a:ext>
                </a:extLst>
              </p14:cNvPr>
              <p14:cNvContentPartPr/>
              <p14:nvPr/>
            </p14:nvContentPartPr>
            <p14:xfrm>
              <a:off x="3963154" y="4731017"/>
              <a:ext cx="671064" cy="50703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817E699-5944-4A59-8A36-9D23FBF203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54159" y="4722393"/>
                <a:ext cx="688695" cy="524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6EEEE7-5C21-4E57-894D-90FE70569BC9}"/>
                  </a:ext>
                </a:extLst>
              </p14:cNvPr>
              <p14:cNvContentPartPr/>
              <p14:nvPr/>
            </p14:nvContentPartPr>
            <p14:xfrm>
              <a:off x="6378861" y="5022542"/>
              <a:ext cx="451822" cy="32116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6EEEE7-5C21-4E57-894D-90FE70569B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69861" y="5013541"/>
                <a:ext cx="469463" cy="338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52FC55B-0779-472B-BEBE-E69EF853CCCD}"/>
                  </a:ext>
                </a:extLst>
              </p14:cNvPr>
              <p14:cNvContentPartPr/>
              <p14:nvPr/>
            </p14:nvContentPartPr>
            <p14:xfrm>
              <a:off x="6827758" y="4723635"/>
              <a:ext cx="228960" cy="203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52FC55B-0779-472B-BEBE-E69EF853CCC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18758" y="4714635"/>
                <a:ext cx="246600" cy="22104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FE930ED8-F44E-41C0-9018-4572C5F8AE1A}"/>
              </a:ext>
            </a:extLst>
          </p:cNvPr>
          <p:cNvSpPr/>
          <p:nvPr/>
        </p:nvSpPr>
        <p:spPr>
          <a:xfrm rot="5400000">
            <a:off x="5201016" y="6079857"/>
            <a:ext cx="638140" cy="657545"/>
          </a:xfrm>
          <a:prstGeom prst="rect">
            <a:avLst/>
          </a:prstGeom>
          <a:noFill/>
          <a:ln w="36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1F1381C-4F53-4A02-B893-7FEE2AADEB00}"/>
                  </a:ext>
                </a:extLst>
              </p14:cNvPr>
              <p14:cNvContentPartPr/>
              <p14:nvPr/>
            </p14:nvContentPartPr>
            <p14:xfrm>
              <a:off x="5389085" y="6322894"/>
              <a:ext cx="331200" cy="340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1F1381C-4F53-4A02-B893-7FEE2AADEB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0085" y="6313894"/>
                <a:ext cx="3488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A059C83-AC36-450C-AFBF-F433D342A4E2}"/>
                  </a:ext>
                </a:extLst>
              </p14:cNvPr>
              <p14:cNvContentPartPr/>
              <p14:nvPr/>
            </p14:nvContentPartPr>
            <p14:xfrm>
              <a:off x="10656180" y="3650131"/>
              <a:ext cx="389520" cy="282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A059C83-AC36-450C-AFBF-F433D342A4E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47540" y="3641131"/>
                <a:ext cx="4071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8C3D87B-01AE-4844-998C-2E9F93FC4FE9}"/>
                  </a:ext>
                </a:extLst>
              </p14:cNvPr>
              <p14:cNvContentPartPr/>
              <p14:nvPr/>
            </p14:nvContentPartPr>
            <p14:xfrm>
              <a:off x="10704780" y="6198571"/>
              <a:ext cx="262800" cy="194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8C3D87B-01AE-4844-998C-2E9F93FC4F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96152" y="6189931"/>
                <a:ext cx="280416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A2B52C-5071-4C35-9F64-C2F1639C2749}"/>
                  </a:ext>
                </a:extLst>
              </p14:cNvPr>
              <p14:cNvContentPartPr/>
              <p14:nvPr/>
            </p14:nvContentPartPr>
            <p14:xfrm>
              <a:off x="11632615" y="6152395"/>
              <a:ext cx="234000" cy="399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A2B52C-5071-4C35-9F64-C2F1639C27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623975" y="6143755"/>
                <a:ext cx="251640" cy="416880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2300D8F-3FB5-4814-A6AC-294C6EC546FE}"/>
              </a:ext>
            </a:extLst>
          </p:cNvPr>
          <p:cNvCxnSpPr/>
          <p:nvPr/>
        </p:nvCxnSpPr>
        <p:spPr>
          <a:xfrm>
            <a:off x="709920" y="373446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0D0AC6-3F78-4FD6-A803-C1A61725ABDF}"/>
              </a:ext>
            </a:extLst>
          </p:cNvPr>
          <p:cNvCxnSpPr/>
          <p:nvPr/>
        </p:nvCxnSpPr>
        <p:spPr>
          <a:xfrm>
            <a:off x="1955160" y="374940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97CB900-DDB8-4E3E-A746-1269BFEB9941}"/>
              </a:ext>
            </a:extLst>
          </p:cNvPr>
          <p:cNvCxnSpPr/>
          <p:nvPr/>
        </p:nvCxnSpPr>
        <p:spPr>
          <a:xfrm>
            <a:off x="3268080" y="375048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2E16978-B27B-40C6-89A2-6C71746433BF}"/>
              </a:ext>
            </a:extLst>
          </p:cNvPr>
          <p:cNvCxnSpPr/>
          <p:nvPr/>
        </p:nvCxnSpPr>
        <p:spPr>
          <a:xfrm>
            <a:off x="4552200" y="375390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50E5536-71AC-4DB1-A7BE-D62FEB8CA89B}"/>
              </a:ext>
            </a:extLst>
          </p:cNvPr>
          <p:cNvCxnSpPr/>
          <p:nvPr/>
        </p:nvCxnSpPr>
        <p:spPr>
          <a:xfrm>
            <a:off x="5875200" y="379368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B95518-27C5-4D2C-AD82-CFB02F9ABDF7}"/>
              </a:ext>
            </a:extLst>
          </p:cNvPr>
          <p:cNvCxnSpPr/>
          <p:nvPr/>
        </p:nvCxnSpPr>
        <p:spPr>
          <a:xfrm>
            <a:off x="7139880" y="377334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9D5C18-8D08-46EA-90BF-A1582280EAE6}"/>
              </a:ext>
            </a:extLst>
          </p:cNvPr>
          <p:cNvCxnSpPr/>
          <p:nvPr/>
        </p:nvCxnSpPr>
        <p:spPr>
          <a:xfrm rot="5400000">
            <a:off x="1283760" y="438696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E26310-EE3D-44F9-A083-E8FFB7107C4B}"/>
              </a:ext>
            </a:extLst>
          </p:cNvPr>
          <p:cNvCxnSpPr/>
          <p:nvPr/>
        </p:nvCxnSpPr>
        <p:spPr>
          <a:xfrm>
            <a:off x="1849462" y="5042646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5B76B3F-A04E-44F9-8228-AAEACC942B81}"/>
              </a:ext>
            </a:extLst>
          </p:cNvPr>
          <p:cNvCxnSpPr/>
          <p:nvPr/>
        </p:nvCxnSpPr>
        <p:spPr>
          <a:xfrm rot="5400000">
            <a:off x="3818160" y="443070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2262A25-AF8F-4838-BD99-40CF9D5ABF6E}"/>
              </a:ext>
            </a:extLst>
          </p:cNvPr>
          <p:cNvCxnSpPr/>
          <p:nvPr/>
        </p:nvCxnSpPr>
        <p:spPr>
          <a:xfrm>
            <a:off x="4634218" y="505260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27B0817-EE6A-4764-BB5B-EAF959135169}"/>
              </a:ext>
            </a:extLst>
          </p:cNvPr>
          <p:cNvCxnSpPr/>
          <p:nvPr/>
        </p:nvCxnSpPr>
        <p:spPr>
          <a:xfrm>
            <a:off x="6994080" y="505260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1F03FE-A738-4BA0-9512-E4A1826FD50D}"/>
              </a:ext>
            </a:extLst>
          </p:cNvPr>
          <p:cNvCxnSpPr/>
          <p:nvPr/>
        </p:nvCxnSpPr>
        <p:spPr>
          <a:xfrm rot="5400000">
            <a:off x="6500700" y="438660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5607645-B612-47AD-B02A-A36105795673}"/>
              </a:ext>
            </a:extLst>
          </p:cNvPr>
          <p:cNvCxnSpPr/>
          <p:nvPr/>
        </p:nvCxnSpPr>
        <p:spPr>
          <a:xfrm>
            <a:off x="8530920" y="3793680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25D3C1-99C6-43D7-B6C7-4FAC9A6DF36C}"/>
              </a:ext>
            </a:extLst>
          </p:cNvPr>
          <p:cNvCxnSpPr/>
          <p:nvPr/>
        </p:nvCxnSpPr>
        <p:spPr>
          <a:xfrm rot="5400000">
            <a:off x="9882655" y="5060037"/>
            <a:ext cx="18288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7F9D567-8724-4A48-8303-BE7EF038358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868438" y="6384636"/>
            <a:ext cx="4617193" cy="58998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D3BFD87-528D-4F73-8621-7117576C0B0C}"/>
              </a:ext>
            </a:extLst>
          </p:cNvPr>
          <p:cNvCxnSpPr/>
          <p:nvPr/>
        </p:nvCxnSpPr>
        <p:spPr>
          <a:xfrm rot="958778">
            <a:off x="2871799" y="5758020"/>
            <a:ext cx="23774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AFB865E-82D9-46AA-A1C6-0DFA86CFAE1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520087" y="5374880"/>
            <a:ext cx="15101" cy="709056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ECF8E8-BB51-4563-B47C-AAB5B2578B19}"/>
              </a:ext>
            </a:extLst>
          </p:cNvPr>
          <p:cNvCxnSpPr/>
          <p:nvPr/>
        </p:nvCxnSpPr>
        <p:spPr>
          <a:xfrm rot="9771385">
            <a:off x="5796603" y="5733540"/>
            <a:ext cx="23774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B4C3042-EF3C-40A3-AFAC-F499C9BA4C69}"/>
                  </a:ext>
                </a:extLst>
              </p14:cNvPr>
              <p14:cNvContentPartPr/>
              <p14:nvPr/>
            </p14:nvContentPartPr>
            <p14:xfrm>
              <a:off x="2616725" y="3628294"/>
              <a:ext cx="534960" cy="272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B4C3042-EF3C-40A3-AFAC-F499C9BA4C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07731" y="3619294"/>
                <a:ext cx="552588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04359EE-9605-4A3F-8D70-AD2BDC87DFAD}"/>
                  </a:ext>
                </a:extLst>
              </p14:cNvPr>
              <p14:cNvContentPartPr/>
              <p14:nvPr/>
            </p14:nvContentPartPr>
            <p14:xfrm>
              <a:off x="5252606" y="3652851"/>
              <a:ext cx="534960" cy="272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04359EE-9605-4A3F-8D70-AD2BDC87DFA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43612" y="3643851"/>
                <a:ext cx="552588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817E4F5-5923-4E2E-930D-901BF3808093}"/>
                  </a:ext>
                </a:extLst>
              </p14:cNvPr>
              <p14:cNvContentPartPr/>
              <p14:nvPr/>
            </p14:nvContentPartPr>
            <p14:xfrm>
              <a:off x="2645885" y="4931854"/>
              <a:ext cx="87840" cy="253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817E4F5-5923-4E2E-930D-901BF38080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36885" y="4922854"/>
                <a:ext cx="1054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AD2C7B1-4CDF-44B4-9E59-C76BA6545BB5}"/>
                  </a:ext>
                </a:extLst>
              </p14:cNvPr>
              <p14:cNvContentPartPr/>
              <p14:nvPr/>
            </p14:nvContentPartPr>
            <p14:xfrm>
              <a:off x="3005525" y="4805134"/>
              <a:ext cx="195120" cy="399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AD2C7B1-4CDF-44B4-9E59-C76BA6545B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96869" y="4796486"/>
                <a:ext cx="212793" cy="417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7441B26-7AAC-4433-B42D-BFD7EFFEF266}"/>
                  </a:ext>
                </a:extLst>
              </p14:cNvPr>
              <p14:cNvContentPartPr/>
              <p14:nvPr/>
            </p14:nvContentPartPr>
            <p14:xfrm>
              <a:off x="5291525" y="4970734"/>
              <a:ext cx="10080" cy="175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7441B26-7AAC-4433-B42D-BFD7EFFEF2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82885" y="4961734"/>
                <a:ext cx="27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91FC77C-A341-462C-AA6C-35AFF9AA7BA0}"/>
                  </a:ext>
                </a:extLst>
              </p14:cNvPr>
              <p14:cNvContentPartPr/>
              <p14:nvPr/>
            </p14:nvContentPartPr>
            <p14:xfrm>
              <a:off x="5350205" y="4970734"/>
              <a:ext cx="360" cy="165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91FC77C-A341-462C-AA6C-35AFF9AA7BA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41205" y="4961734"/>
                <a:ext cx="180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6B9E759-CE95-4A8B-9A10-26B05E964CF6}"/>
                  </a:ext>
                </a:extLst>
              </p14:cNvPr>
              <p14:cNvContentPartPr/>
              <p14:nvPr/>
            </p14:nvContentPartPr>
            <p14:xfrm>
              <a:off x="7898645" y="4941574"/>
              <a:ext cx="19800" cy="214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6B9E759-CE95-4A8B-9A10-26B05E964C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90005" y="4932574"/>
                <a:ext cx="37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7EA9F8C-DB24-46B3-A1F9-23141F6CCFB3}"/>
                  </a:ext>
                </a:extLst>
              </p14:cNvPr>
              <p14:cNvContentPartPr/>
              <p14:nvPr/>
            </p14:nvContentPartPr>
            <p14:xfrm>
              <a:off x="8248925" y="4844014"/>
              <a:ext cx="155880" cy="35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7EA9F8C-DB24-46B3-A1F9-23141F6CCF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9925" y="4835374"/>
                <a:ext cx="1735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343C738-8E45-461E-8A9D-D3F63D12A87D}"/>
                  </a:ext>
                </a:extLst>
              </p14:cNvPr>
              <p14:cNvContentPartPr/>
              <p14:nvPr/>
            </p14:nvContentPartPr>
            <p14:xfrm>
              <a:off x="2801405" y="5048494"/>
              <a:ext cx="146160" cy="146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343C738-8E45-461E-8A9D-D3F63D12A87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92405" y="5039494"/>
                <a:ext cx="1638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B3A34DA-0165-429D-9E97-DCF188B4CF2A}"/>
                  </a:ext>
                </a:extLst>
              </p14:cNvPr>
              <p14:cNvContentPartPr/>
              <p14:nvPr/>
            </p14:nvContentPartPr>
            <p14:xfrm>
              <a:off x="5457125" y="4863814"/>
              <a:ext cx="350280" cy="311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B3A34DA-0165-429D-9E97-DCF188B4CF2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48134" y="4854824"/>
                <a:ext cx="367902" cy="329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2D13D44-B142-4E19-90B2-B15C8AF99954}"/>
                  </a:ext>
                </a:extLst>
              </p14:cNvPr>
              <p14:cNvContentPartPr/>
              <p14:nvPr/>
            </p14:nvContentPartPr>
            <p14:xfrm>
              <a:off x="7966685" y="4951294"/>
              <a:ext cx="223920" cy="214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2D13D44-B142-4E19-90B2-B15C8AF999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58045" y="4942294"/>
                <a:ext cx="241560" cy="231840"/>
              </a:xfrm>
              <a:prstGeom prst="rect">
                <a:avLst/>
              </a:prstGeom>
            </p:spPr>
          </p:pic>
        </mc:Fallback>
      </mc:AlternateContent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9741F48-901F-486B-8BF6-281E3EFE8428}"/>
              </a:ext>
            </a:extLst>
          </p:cNvPr>
          <p:cNvCxnSpPr/>
          <p:nvPr/>
        </p:nvCxnSpPr>
        <p:spPr>
          <a:xfrm>
            <a:off x="11200975" y="3793017"/>
            <a:ext cx="54864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8204328-D9C9-461E-AC0C-A5A14D81A457}"/>
              </a:ext>
            </a:extLst>
          </p:cNvPr>
          <p:cNvSpPr/>
          <p:nvPr/>
        </p:nvSpPr>
        <p:spPr>
          <a:xfrm rot="5400000">
            <a:off x="9092035" y="3464438"/>
            <a:ext cx="638140" cy="657545"/>
          </a:xfrm>
          <a:prstGeom prst="rect">
            <a:avLst/>
          </a:prstGeom>
          <a:noFill/>
          <a:ln w="36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0D7"/>
              </a:solidFill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2DCE65B7-8B75-47E8-8B0D-E8D60D531BDF}"/>
              </a:ext>
            </a:extLst>
          </p:cNvPr>
          <p:cNvCxnSpPr/>
          <p:nvPr/>
        </p:nvCxnSpPr>
        <p:spPr>
          <a:xfrm>
            <a:off x="9795600" y="3803400"/>
            <a:ext cx="7315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83E2E17-E553-4859-BDAF-A7755C3BFC4D}"/>
                  </a:ext>
                </a:extLst>
              </p:cNvPr>
              <p:cNvSpPr/>
              <p:nvPr/>
            </p:nvSpPr>
            <p:spPr>
              <a:xfrm>
                <a:off x="3907383" y="1948990"/>
                <a:ext cx="3851054" cy="1072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83E2E17-E553-4859-BDAF-A7755C3BF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83" y="1948990"/>
                <a:ext cx="3851054" cy="1072858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C6877C6-17AE-483F-A3FD-35DBC273DDD3}"/>
                  </a:ext>
                </a:extLst>
              </p14:cNvPr>
              <p14:cNvContentPartPr/>
              <p14:nvPr/>
            </p14:nvContentPartPr>
            <p14:xfrm>
              <a:off x="9134165" y="3569974"/>
              <a:ext cx="525600" cy="146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C6877C6-17AE-483F-A3FD-35DBC273DD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5165" y="3560974"/>
                <a:ext cx="543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F3DB9984-9ADD-45E1-BC0F-1D56C1FF2559}"/>
                  </a:ext>
                </a:extLst>
              </p14:cNvPr>
              <p14:cNvContentPartPr/>
              <p14:nvPr/>
            </p14:nvContentPartPr>
            <p14:xfrm>
              <a:off x="9260525" y="3822694"/>
              <a:ext cx="331200" cy="194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F3DB9984-9ADD-45E1-BC0F-1D56C1FF255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51885" y="3814054"/>
                <a:ext cx="348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C6994730-006C-4D94-B81B-165B17F6DFE3}"/>
                  </a:ext>
                </a:extLst>
              </p14:cNvPr>
              <p14:cNvContentPartPr/>
              <p14:nvPr/>
            </p14:nvContentPartPr>
            <p14:xfrm>
              <a:off x="9659405" y="3998014"/>
              <a:ext cx="360" cy="100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C6994730-006C-4D94-B81B-165B17F6DF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50405" y="3989014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207637AF-DE45-4213-9716-082A17F9DC7F}"/>
                  </a:ext>
                </a:extLst>
              </p:cNvPr>
              <p:cNvSpPr/>
              <p:nvPr/>
            </p:nvSpPr>
            <p:spPr>
              <a:xfrm>
                <a:off x="11747769" y="3622549"/>
                <a:ext cx="365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207637AF-DE45-4213-9716-082A17F9D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769" y="3622549"/>
                <a:ext cx="365741" cy="369332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B586F8D-4C8B-4ADD-AF5A-2080E6DC3C72}"/>
                  </a:ext>
                </a:extLst>
              </p14:cNvPr>
              <p14:cNvContentPartPr/>
              <p14:nvPr/>
            </p14:nvContentPartPr>
            <p14:xfrm>
              <a:off x="7869485" y="3569974"/>
              <a:ext cx="554760" cy="2142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B586F8D-4C8B-4ADD-AF5A-2080E6DC3C7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60845" y="3560974"/>
                <a:ext cx="57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0F1FA96-FC76-4471-B792-D6374A39D38C}"/>
                  </a:ext>
                </a:extLst>
              </p14:cNvPr>
              <p14:cNvContentPartPr/>
              <p14:nvPr/>
            </p14:nvContentPartPr>
            <p14:xfrm>
              <a:off x="7966685" y="3919894"/>
              <a:ext cx="97560" cy="1170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0F1FA96-FC76-4471-B792-D6374A39D38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58045" y="3911254"/>
                <a:ext cx="115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65C5F8E-80EF-43EE-854E-122ED6B42CB2}"/>
                  </a:ext>
                </a:extLst>
              </p14:cNvPr>
              <p14:cNvContentPartPr/>
              <p14:nvPr/>
            </p14:nvContentPartPr>
            <p14:xfrm>
              <a:off x="8122565" y="3900454"/>
              <a:ext cx="262800" cy="1753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65C5F8E-80EF-43EE-854E-122ED6B42CB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13577" y="3891814"/>
                <a:ext cx="280416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584E7D-E66C-4812-B468-9CFE273E1248}"/>
                  </a:ext>
                </a:extLst>
              </p14:cNvPr>
              <p14:cNvContentPartPr/>
              <p14:nvPr/>
            </p14:nvContentPartPr>
            <p14:xfrm>
              <a:off x="257400" y="1771920"/>
              <a:ext cx="11802960" cy="37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584E7D-E66C-4812-B468-9CFE273E12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8040" y="1762560"/>
                <a:ext cx="11821680" cy="37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F0DAB-057C-4452-849D-A35D52D828F4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F0DAB-057C-4452-849D-A35D52D82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3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42C6B8-C289-49F5-8EEF-0C27E164F507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42C6B8-C289-49F5-8EEF-0C27E164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625E81A-AB41-4693-A440-8D60FB283C8B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625E81A-AB41-4693-A440-8D60FB283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15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14:cNvPr>
              <p14:cNvContentPartPr/>
              <p14:nvPr/>
            </p14:nvContentPartPr>
            <p14:xfrm>
              <a:off x="5077685" y="3599134"/>
              <a:ext cx="4163760" cy="554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685" y="3590134"/>
                <a:ext cx="41814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40FBF2-9693-446B-A2BA-A07FA0EA7F05}"/>
                  </a:ext>
                </a:extLst>
              </p14:cNvPr>
              <p14:cNvContentPartPr/>
              <p14:nvPr/>
            </p14:nvContentPartPr>
            <p14:xfrm>
              <a:off x="386280" y="1182240"/>
              <a:ext cx="11422440" cy="4742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40FBF2-9693-446B-A2BA-A07FA0EA7F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920" y="1172880"/>
                <a:ext cx="11441160" cy="47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0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14:cNvPr>
              <p14:cNvContentPartPr/>
              <p14:nvPr/>
            </p14:nvContentPartPr>
            <p14:xfrm>
              <a:off x="5077685" y="3599134"/>
              <a:ext cx="4163760" cy="554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685" y="3590134"/>
                <a:ext cx="41814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702EAC-FDFD-4E37-9388-E7F352D49041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702EAC-FDFD-4E37-9388-E7F352D49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35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BD2D28-693E-41CC-B759-D5BC34F3BE55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BD2D28-693E-41CC-B759-D5BC34F3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7AA057-A137-4F1F-92D5-50805B991317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7AA057-A137-4F1F-92D5-50805B99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37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4E73A4-88D2-4CA8-BA8D-177D1BFE2047}"/>
                  </a:ext>
                </a:extLst>
              </p14:cNvPr>
              <p14:cNvContentPartPr/>
              <p14:nvPr/>
            </p14:nvContentPartPr>
            <p14:xfrm>
              <a:off x="570600" y="2590560"/>
              <a:ext cx="7637760" cy="228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4E73A4-88D2-4CA8-BA8D-177D1BFE20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1240" y="2581200"/>
                <a:ext cx="7656480" cy="23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83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14:cNvPr>
              <p14:cNvContentPartPr/>
              <p14:nvPr/>
            </p14:nvContentPartPr>
            <p14:xfrm>
              <a:off x="5077685" y="3599134"/>
              <a:ext cx="4163760" cy="554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685" y="3590134"/>
                <a:ext cx="41814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14:cNvPr>
              <p14:cNvContentPartPr/>
              <p14:nvPr/>
            </p14:nvContentPartPr>
            <p14:xfrm>
              <a:off x="6352085" y="4484374"/>
              <a:ext cx="311400" cy="21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43095" y="4475374"/>
                <a:ext cx="3290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14:cNvPr>
              <p14:cNvContentPartPr/>
              <p14:nvPr/>
            </p14:nvContentPartPr>
            <p14:xfrm>
              <a:off x="6381245" y="4863814"/>
              <a:ext cx="340560" cy="32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72255" y="4854814"/>
                <a:ext cx="35818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8F22D6-2A62-46BE-82A7-299CC44772E4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8F22D6-2A62-46BE-82A7-299CC4477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39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13DF76-CE20-4533-8FD8-BB57F2DD8173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13DF76-CE20-4533-8FD8-BB57F2DD8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EEE5B7-0F90-42F9-980B-82355FF83DC6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EEE5B7-0F90-42F9-980B-82355FF8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41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C85D63-F69D-4B65-95E1-E01BBE346732}"/>
                  </a:ext>
                </a:extLst>
              </p14:cNvPr>
              <p14:cNvContentPartPr/>
              <p14:nvPr/>
            </p14:nvContentPartPr>
            <p14:xfrm>
              <a:off x="388440" y="2753280"/>
              <a:ext cx="6287760" cy="256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C85D63-F69D-4B65-95E1-E01BBE3467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080" y="2743920"/>
                <a:ext cx="6306480" cy="25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7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1E7-AF71-DA40-9617-35594204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00030-CA35-BE4F-9DC4-072103A32CA3}"/>
              </a:ext>
            </a:extLst>
          </p:cNvPr>
          <p:cNvSpPr/>
          <p:nvPr/>
        </p:nvSpPr>
        <p:spPr>
          <a:xfrm>
            <a:off x="3812117" y="1880814"/>
            <a:ext cx="5222388" cy="72529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F6D44-83D1-8147-9969-4C0B4C8A60E5}"/>
              </a:ext>
            </a:extLst>
          </p:cNvPr>
          <p:cNvSpPr/>
          <p:nvPr/>
        </p:nvSpPr>
        <p:spPr>
          <a:xfrm>
            <a:off x="10867635" y="1860551"/>
            <a:ext cx="1022515" cy="731520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3ED7D1-689E-384B-8675-C57D51603F50}"/>
                  </a:ext>
                </a:extLst>
              </p14:cNvPr>
              <p14:cNvContentPartPr/>
              <p14:nvPr/>
            </p14:nvContentPartPr>
            <p14:xfrm>
              <a:off x="3812116" y="1291331"/>
              <a:ext cx="1449360" cy="41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3ED7D1-689E-384B-8675-C57D51603F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4112" y="1273315"/>
                <a:ext cx="1485009" cy="451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BDD395-084F-FE45-8C3E-565DBB611CE3}"/>
                  </a:ext>
                </a:extLst>
              </p14:cNvPr>
              <p14:cNvContentPartPr/>
              <p14:nvPr/>
            </p14:nvContentPartPr>
            <p14:xfrm>
              <a:off x="11021874" y="1210971"/>
              <a:ext cx="534600" cy="42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BDD395-084F-FE45-8C3E-565DBB611C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3886" y="1192956"/>
                <a:ext cx="570216" cy="463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2B0D87-7428-AC46-9EBD-44C5593E6C00}"/>
                  </a:ext>
                </a:extLst>
              </p14:cNvPr>
              <p14:cNvContentPartPr/>
              <p14:nvPr/>
            </p14:nvContentPartPr>
            <p14:xfrm>
              <a:off x="11579874" y="1210971"/>
              <a:ext cx="511200" cy="49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2B0D87-7428-AC46-9EBD-44C5593E6C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62222" y="1192958"/>
                <a:ext cx="546865" cy="53498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C23B3A9-7905-334E-AE67-0E265F260FD8}"/>
              </a:ext>
            </a:extLst>
          </p:cNvPr>
          <p:cNvSpPr/>
          <p:nvPr/>
        </p:nvSpPr>
        <p:spPr>
          <a:xfrm>
            <a:off x="9034505" y="1874590"/>
            <a:ext cx="1094187" cy="731520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55A9B7-F4B5-C641-8049-789365B7A73B}"/>
                  </a:ext>
                </a:extLst>
              </p14:cNvPr>
              <p14:cNvContentPartPr/>
              <p14:nvPr/>
            </p14:nvContentPartPr>
            <p14:xfrm>
              <a:off x="8964681" y="1307913"/>
              <a:ext cx="879120" cy="52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55A9B7-F4B5-C641-8049-789365B7A7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6681" y="1289901"/>
                <a:ext cx="914760" cy="55874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B6925B4-C263-49E2-9D5F-C25E9AD038C8}"/>
              </a:ext>
            </a:extLst>
          </p:cNvPr>
          <p:cNvSpPr/>
          <p:nvPr/>
        </p:nvSpPr>
        <p:spPr>
          <a:xfrm>
            <a:off x="3753501" y="3238404"/>
            <a:ext cx="1908288" cy="72529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33333"/>
                </a:solidFill>
              </a:rPr>
              <a:t>Ошибка на </a:t>
            </a:r>
            <a:r>
              <a:rPr lang="en-US" dirty="0">
                <a:solidFill>
                  <a:srgbClr val="333333"/>
                </a:solidFill>
              </a:rPr>
              <a:t>train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76BFBF-90E5-48DB-AE67-1DBE24CC4181}"/>
              </a:ext>
            </a:extLst>
          </p:cNvPr>
          <p:cNvGrpSpPr/>
          <p:nvPr/>
        </p:nvGrpSpPr>
        <p:grpSpPr>
          <a:xfrm>
            <a:off x="5979030" y="2726690"/>
            <a:ext cx="5846139" cy="1336027"/>
            <a:chOff x="5710335" y="2754999"/>
            <a:chExt cx="5846139" cy="1336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FC3FC7-2B97-4B45-A025-BE6149695AC7}"/>
                </a:ext>
              </a:extLst>
            </p:cNvPr>
            <p:cNvSpPr/>
            <p:nvPr/>
          </p:nvSpPr>
          <p:spPr>
            <a:xfrm>
              <a:off x="7766141" y="3167696"/>
              <a:ext cx="379033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Более мощную модель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ресурсов для тренировки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Другой подход 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A396EC63-3EE3-4C96-8EFC-A9296CCACE0C}"/>
                </a:ext>
              </a:extLst>
            </p:cNvPr>
            <p:cNvSpPr/>
            <p:nvPr/>
          </p:nvSpPr>
          <p:spPr>
            <a:xfrm>
              <a:off x="5710335" y="3564294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7BF-A3AC-4ED4-BBB3-F28620AC0C4E}"/>
                </a:ext>
              </a:extLst>
            </p:cNvPr>
            <p:cNvSpPr/>
            <p:nvPr/>
          </p:nvSpPr>
          <p:spPr>
            <a:xfrm>
              <a:off x="6059828" y="3224493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F61109-4EB4-4012-9D83-01C8BDD2BC45}"/>
                    </a:ext>
                  </a:extLst>
                </p14:cNvPr>
                <p14:cNvContentPartPr/>
                <p14:nvPr/>
              </p14:nvContentPartPr>
              <p14:xfrm>
                <a:off x="9707238" y="2888559"/>
                <a:ext cx="335520" cy="28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F61109-4EB4-4012-9D83-01C8BDD2BC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98598" y="2879559"/>
                  <a:ext cx="353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77BAD7-730A-4FBD-AEE8-6E47AA5E3C3F}"/>
                    </a:ext>
                  </a:extLst>
                </p14:cNvPr>
                <p14:cNvContentPartPr/>
                <p14:nvPr/>
              </p14:nvContentPartPr>
              <p14:xfrm>
                <a:off x="7910478" y="2754999"/>
                <a:ext cx="1701000" cy="28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77BAD7-730A-4FBD-AEE8-6E47AA5E3C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01836" y="2746359"/>
                  <a:ext cx="1718644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E7B18C4-B729-4D7B-A131-C3747528122E}"/>
              </a:ext>
            </a:extLst>
          </p:cNvPr>
          <p:cNvGrpSpPr/>
          <p:nvPr/>
        </p:nvGrpSpPr>
        <p:grpSpPr>
          <a:xfrm>
            <a:off x="3467531" y="4030153"/>
            <a:ext cx="2194258" cy="1220805"/>
            <a:chOff x="3198836" y="4058462"/>
            <a:chExt cx="2194258" cy="1220805"/>
          </a:xfrm>
        </p:grpSpPr>
        <p:sp>
          <p:nvSpPr>
            <p:cNvPr id="70" name="Straight Connector 69">
              <a:extLst>
                <a:ext uri="{FF2B5EF4-FFF2-40B4-BE49-F238E27FC236}">
                  <a16:creationId xmlns:a16="http://schemas.microsoft.com/office/drawing/2014/main" id="{B97608CD-042C-47EF-987D-F69E2A4515F3}"/>
                </a:ext>
              </a:extLst>
            </p:cNvPr>
            <p:cNvSpPr/>
            <p:nvPr/>
          </p:nvSpPr>
          <p:spPr>
            <a:xfrm>
              <a:off x="4419641" y="4091026"/>
              <a:ext cx="6219" cy="390268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FF3F478-D35F-4FA1-B375-BBEA8988485E}"/>
                </a:ext>
              </a:extLst>
            </p:cNvPr>
            <p:cNvSpPr/>
            <p:nvPr/>
          </p:nvSpPr>
          <p:spPr>
            <a:xfrm>
              <a:off x="3198836" y="4058462"/>
              <a:ext cx="1239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маленькая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94590E-A450-4665-96C7-D7FFC80BB688}"/>
                </a:ext>
              </a:extLst>
            </p:cNvPr>
            <p:cNvSpPr/>
            <p:nvPr/>
          </p:nvSpPr>
          <p:spPr>
            <a:xfrm>
              <a:off x="3483078" y="4547747"/>
              <a:ext cx="1910016" cy="73152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333333"/>
                  </a:solidFill>
                </a:rPr>
                <a:t>Ошибка на </a:t>
              </a:r>
              <a:r>
                <a:rPr lang="en-US" dirty="0" err="1">
                  <a:solidFill>
                    <a:srgbClr val="333333"/>
                  </a:solidFill>
                </a:rPr>
                <a:t>val</a:t>
              </a:r>
              <a:endParaRPr lang="en-US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371B3CE-A9EA-4C42-996B-3184C252CC3C}"/>
              </a:ext>
            </a:extLst>
          </p:cNvPr>
          <p:cNvGrpSpPr/>
          <p:nvPr/>
        </p:nvGrpSpPr>
        <p:grpSpPr>
          <a:xfrm>
            <a:off x="5949850" y="4096850"/>
            <a:ext cx="4782511" cy="1190360"/>
            <a:chOff x="5681155" y="4125159"/>
            <a:chExt cx="4782511" cy="1190360"/>
          </a:xfrm>
        </p:grpSpPr>
        <p:sp>
          <p:nvSpPr>
            <p:cNvPr id="73" name="Straight Connector 72">
              <a:extLst>
                <a:ext uri="{FF2B5EF4-FFF2-40B4-BE49-F238E27FC236}">
                  <a16:creationId xmlns:a16="http://schemas.microsoft.com/office/drawing/2014/main" id="{E41E5A95-50BE-41CA-B45E-77E143036424}"/>
                </a:ext>
              </a:extLst>
            </p:cNvPr>
            <p:cNvSpPr/>
            <p:nvPr/>
          </p:nvSpPr>
          <p:spPr>
            <a:xfrm>
              <a:off x="5681155" y="4868098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D1B8FE-3BF5-427D-BD26-D6234E200519}"/>
                </a:ext>
              </a:extLst>
            </p:cNvPr>
            <p:cNvSpPr/>
            <p:nvPr/>
          </p:nvSpPr>
          <p:spPr>
            <a:xfrm>
              <a:off x="6030648" y="4528297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1DB493-7E4D-423D-B475-984C19D7AD2E}"/>
                </a:ext>
              </a:extLst>
            </p:cNvPr>
            <p:cNvSpPr/>
            <p:nvPr/>
          </p:nvSpPr>
          <p:spPr>
            <a:xfrm>
              <a:off x="7716311" y="4392189"/>
              <a:ext cx="27473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данных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регуляризации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Другой подход 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49E72E-45EF-45FD-AAA9-5BC08692E5C5}"/>
                    </a:ext>
                  </a:extLst>
                </p14:cNvPr>
                <p14:cNvContentPartPr/>
                <p14:nvPr/>
              </p14:nvContentPartPr>
              <p14:xfrm>
                <a:off x="9262998" y="4251519"/>
                <a:ext cx="367200" cy="253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49E72E-45EF-45FD-AAA9-5BC08692E5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53998" y="4242879"/>
                  <a:ext cx="38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F6FF42B-96AB-4B76-BE8A-41CC9411129A}"/>
                    </a:ext>
                  </a:extLst>
                </p14:cNvPr>
                <p14:cNvContentPartPr/>
                <p14:nvPr/>
              </p14:nvContentPartPr>
              <p14:xfrm>
                <a:off x="7806438" y="4125159"/>
                <a:ext cx="1385280" cy="26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F6FF42B-96AB-4B76-BE8A-41CC941112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97798" y="4116159"/>
                  <a:ext cx="14029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0AEC232-DEF0-4DB5-A071-8301B311708D}"/>
              </a:ext>
            </a:extLst>
          </p:cNvPr>
          <p:cNvGrpSpPr/>
          <p:nvPr/>
        </p:nvGrpSpPr>
        <p:grpSpPr>
          <a:xfrm>
            <a:off x="5868984" y="5588373"/>
            <a:ext cx="5457761" cy="923330"/>
            <a:chOff x="5600289" y="5616682"/>
            <a:chExt cx="5457761" cy="923330"/>
          </a:xfrm>
        </p:grpSpPr>
        <p:sp>
          <p:nvSpPr>
            <p:cNvPr id="77" name="Straight Connector 76">
              <a:extLst>
                <a:ext uri="{FF2B5EF4-FFF2-40B4-BE49-F238E27FC236}">
                  <a16:creationId xmlns:a16="http://schemas.microsoft.com/office/drawing/2014/main" id="{83D9A3A8-C623-43BC-8AF5-E4CF8B9AAFF2}"/>
                </a:ext>
              </a:extLst>
            </p:cNvPr>
            <p:cNvSpPr/>
            <p:nvPr/>
          </p:nvSpPr>
          <p:spPr>
            <a:xfrm>
              <a:off x="5600289" y="6142371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A8A18F9-C8D5-456A-B549-2566402EDCA3}"/>
                </a:ext>
              </a:extLst>
            </p:cNvPr>
            <p:cNvSpPr/>
            <p:nvPr/>
          </p:nvSpPr>
          <p:spPr>
            <a:xfrm>
              <a:off x="5949782" y="5802570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99D0595-BB4C-4C67-AA33-3F6B66FAE281}"/>
                </a:ext>
              </a:extLst>
            </p:cNvPr>
            <p:cNvSpPr/>
            <p:nvPr/>
          </p:nvSpPr>
          <p:spPr>
            <a:xfrm>
              <a:off x="7617621" y="5616682"/>
              <a:ext cx="344042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Отличаются </a:t>
              </a:r>
              <a:r>
                <a:rPr lang="en-US" dirty="0">
                  <a:solidFill>
                    <a:srgbClr val="333333"/>
                  </a:solidFill>
                </a:rPr>
                <a:t>train </a:t>
              </a:r>
              <a:r>
                <a:rPr lang="ru-RU" dirty="0">
                  <a:solidFill>
                    <a:srgbClr val="333333"/>
                  </a:solidFill>
                </a:rPr>
                <a:t>и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  <a:endParaRPr lang="ru-RU" dirty="0">
                <a:solidFill>
                  <a:srgbClr val="333333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данных, таких как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  <a:endParaRPr lang="ru-RU" dirty="0">
                <a:solidFill>
                  <a:srgbClr val="333333"/>
                </a:solidFill>
              </a:endParaRPr>
            </a:p>
            <a:p>
              <a:endParaRPr lang="en-US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5E2145-0FD9-46A0-B6E2-5122A02872FE}"/>
              </a:ext>
            </a:extLst>
          </p:cNvPr>
          <p:cNvGrpSpPr/>
          <p:nvPr/>
        </p:nvGrpSpPr>
        <p:grpSpPr>
          <a:xfrm>
            <a:off x="3488145" y="5267594"/>
            <a:ext cx="2173644" cy="1170988"/>
            <a:chOff x="3219450" y="5295903"/>
            <a:chExt cx="2173644" cy="11709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CF52DE3-C690-467B-B31E-2D0C4E3F417F}"/>
                </a:ext>
              </a:extLst>
            </p:cNvPr>
            <p:cNvSpPr/>
            <p:nvPr/>
          </p:nvSpPr>
          <p:spPr>
            <a:xfrm>
              <a:off x="3510203" y="5735371"/>
              <a:ext cx="1882891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333333"/>
                  </a:solidFill>
                </a:rPr>
                <a:t>Ошибка на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</a:p>
          </p:txBody>
        </p:sp>
        <p:sp>
          <p:nvSpPr>
            <p:cNvPr id="106" name="Straight Connector 105">
              <a:extLst>
                <a:ext uri="{FF2B5EF4-FFF2-40B4-BE49-F238E27FC236}">
                  <a16:creationId xmlns:a16="http://schemas.microsoft.com/office/drawing/2014/main" id="{C251C4E4-7C62-47F6-8E43-37F816C7B180}"/>
                </a:ext>
              </a:extLst>
            </p:cNvPr>
            <p:cNvSpPr/>
            <p:nvPr/>
          </p:nvSpPr>
          <p:spPr>
            <a:xfrm>
              <a:off x="4440255" y="5328467"/>
              <a:ext cx="6219" cy="390268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7C48588-8712-414C-99C8-152580D6A2D4}"/>
                </a:ext>
              </a:extLst>
            </p:cNvPr>
            <p:cNvSpPr/>
            <p:nvPr/>
          </p:nvSpPr>
          <p:spPr>
            <a:xfrm>
              <a:off x="3219450" y="5295903"/>
              <a:ext cx="1239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маленькая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160763C-63D7-4092-824D-10FCF5D6F8E2}"/>
              </a:ext>
            </a:extLst>
          </p:cNvPr>
          <p:cNvGrpSpPr/>
          <p:nvPr/>
        </p:nvGrpSpPr>
        <p:grpSpPr>
          <a:xfrm>
            <a:off x="152353" y="5177951"/>
            <a:ext cx="3538353" cy="1561952"/>
            <a:chOff x="152353" y="5177951"/>
            <a:chExt cx="3538353" cy="156195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BCCB9E4-C7D3-4F38-9B10-B228440144BA}"/>
                </a:ext>
              </a:extLst>
            </p:cNvPr>
            <p:cNvGrpSpPr/>
            <p:nvPr/>
          </p:nvGrpSpPr>
          <p:grpSpPr>
            <a:xfrm>
              <a:off x="2421385" y="6147394"/>
              <a:ext cx="1269321" cy="446805"/>
              <a:chOff x="2213756" y="6064898"/>
              <a:chExt cx="1269321" cy="446805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6DCCCDC-5FF3-4EA3-9704-58927FF84A74}"/>
                  </a:ext>
                </a:extLst>
              </p:cNvPr>
              <p:cNvSpPr/>
              <p:nvPr/>
            </p:nvSpPr>
            <p:spPr>
              <a:xfrm>
                <a:off x="2213756" y="6142371"/>
                <a:ext cx="1239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</a:rPr>
                  <a:t>маленькая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Straight Connector 108">
                <a:extLst>
                  <a:ext uri="{FF2B5EF4-FFF2-40B4-BE49-F238E27FC236}">
                    <a16:creationId xmlns:a16="http://schemas.microsoft.com/office/drawing/2014/main" id="{937FCA7A-D784-4045-9A63-972BA65BFCBE}"/>
                  </a:ext>
                </a:extLst>
              </p:cNvPr>
              <p:cNvSpPr/>
              <p:nvPr/>
            </p:nvSpPr>
            <p:spPr>
              <a:xfrm flipH="1" flipV="1">
                <a:off x="2243828" y="6064898"/>
                <a:ext cx="1239249" cy="9331"/>
              </a:xfrm>
              <a:prstGeom prst="line">
                <a:avLst/>
              </a:prstGeom>
              <a:ln w="180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21" name="Picture 1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CB445D64-0AB5-4531-B393-7CA13684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3" y="5177951"/>
              <a:ext cx="2214848" cy="1561952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3D39659-F40B-4F3C-A796-EA44B6E14226}"/>
              </a:ext>
            </a:extLst>
          </p:cNvPr>
          <p:cNvSpPr txBox="1"/>
          <p:nvPr/>
        </p:nvSpPr>
        <p:spPr>
          <a:xfrm>
            <a:off x="40389" y="3380667"/>
            <a:ext cx="3590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Кстати вот он про это подробнее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>
                <a:hlinkClick r:id="rId20"/>
              </a:rPr>
              <a:t>Nuts and Bolts of Applying </a:t>
            </a:r>
            <a:endParaRPr lang="ru-RU" dirty="0">
              <a:hlinkClick r:id="rId20"/>
            </a:endParaRPr>
          </a:p>
          <a:p>
            <a:r>
              <a:rPr lang="en-US" dirty="0">
                <a:hlinkClick r:id="rId20"/>
              </a:rPr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81912D-798B-4FB6-918C-09A0FF843FCA}"/>
                  </a:ext>
                </a:extLst>
              </p14:cNvPr>
              <p14:cNvContentPartPr/>
              <p14:nvPr/>
            </p14:nvContentPartPr>
            <p14:xfrm>
              <a:off x="3734280" y="3116160"/>
              <a:ext cx="6123240" cy="133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81912D-798B-4FB6-918C-09A0FF843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4920" y="3106800"/>
                <a:ext cx="6141960" cy="13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99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14:cNvPr>
              <p14:cNvContentPartPr/>
              <p14:nvPr/>
            </p14:nvContentPartPr>
            <p14:xfrm>
              <a:off x="5077685" y="3599134"/>
              <a:ext cx="4163760" cy="554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8935D5-E43F-458B-963C-C1154EB358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685" y="3590134"/>
                <a:ext cx="41814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14:cNvPr>
              <p14:cNvContentPartPr/>
              <p14:nvPr/>
            </p14:nvContentPartPr>
            <p14:xfrm>
              <a:off x="6352085" y="4484374"/>
              <a:ext cx="311400" cy="21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43095" y="4475374"/>
                <a:ext cx="3290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14:cNvPr>
              <p14:cNvContentPartPr/>
              <p14:nvPr/>
            </p14:nvContentPartPr>
            <p14:xfrm>
              <a:off x="6381245" y="4863814"/>
              <a:ext cx="340560" cy="32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72255" y="4854814"/>
                <a:ext cx="35818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14:cNvPr>
              <p14:cNvContentPartPr/>
              <p14:nvPr/>
            </p14:nvContentPartPr>
            <p14:xfrm>
              <a:off x="3531125" y="5690374"/>
              <a:ext cx="262800" cy="19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22137" y="5681734"/>
                <a:ext cx="280416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14:cNvPr>
              <p14:cNvContentPartPr/>
              <p14:nvPr/>
            </p14:nvContentPartPr>
            <p14:xfrm>
              <a:off x="3540845" y="6030934"/>
              <a:ext cx="515520" cy="282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31851" y="6022305"/>
                <a:ext cx="533148" cy="29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05E31-11DA-47BB-9ADE-6A2B7D6D867C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05E31-11DA-47BB-9ADE-6A2B7D6D8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43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5B8504-44A5-4C8F-AB00-C9E73C6E2D64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5B8504-44A5-4C8F-AB00-C9E73C6E2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16C188-4979-43CF-9F46-BE80ECD803C2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16C188-4979-43CF-9F46-BE80ECD80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45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C13B62-E964-4DCC-B0DD-710944839275}"/>
                  </a:ext>
                </a:extLst>
              </p14:cNvPr>
              <p14:cNvContentPartPr/>
              <p14:nvPr/>
            </p14:nvContentPartPr>
            <p14:xfrm>
              <a:off x="467280" y="2608200"/>
              <a:ext cx="6305040" cy="223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C13B62-E964-4DCC-B0DD-7109448392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7920" y="2598840"/>
                <a:ext cx="6323760" cy="22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518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14:cNvPr>
              <p14:cNvContentPartPr/>
              <p14:nvPr/>
            </p14:nvContentPartPr>
            <p14:xfrm>
              <a:off x="6352085" y="4484374"/>
              <a:ext cx="311400" cy="21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43095" y="4475374"/>
                <a:ext cx="3290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14:cNvPr>
              <p14:cNvContentPartPr/>
              <p14:nvPr/>
            </p14:nvContentPartPr>
            <p14:xfrm>
              <a:off x="6381245" y="4863814"/>
              <a:ext cx="340560" cy="32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72255" y="4854814"/>
                <a:ext cx="35818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14:cNvPr>
              <p14:cNvContentPartPr/>
              <p14:nvPr/>
            </p14:nvContentPartPr>
            <p14:xfrm>
              <a:off x="3531125" y="5690374"/>
              <a:ext cx="262800" cy="19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22137" y="5681734"/>
                <a:ext cx="280416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14:cNvPr>
              <p14:cNvContentPartPr/>
              <p14:nvPr/>
            </p14:nvContentPartPr>
            <p14:xfrm>
              <a:off x="3540845" y="6030934"/>
              <a:ext cx="515520" cy="282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31851" y="6022305"/>
                <a:ext cx="533148" cy="29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14:cNvPr>
              <p14:cNvContentPartPr/>
              <p14:nvPr/>
            </p14:nvContentPartPr>
            <p14:xfrm>
              <a:off x="5019365" y="3599134"/>
              <a:ext cx="4222080" cy="63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10365" y="3590134"/>
                <a:ext cx="42397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14:cNvPr>
              <p14:cNvContentPartPr/>
              <p14:nvPr/>
            </p14:nvContentPartPr>
            <p14:xfrm>
              <a:off x="5019365" y="4289614"/>
              <a:ext cx="330840" cy="234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10375" y="4280974"/>
                <a:ext cx="348461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AAC3A4-7A5A-49FF-A516-BE237FCE9649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AAC3A4-7A5A-49FF-A516-BE237FCE9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45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FE0D3D-4A2A-439C-92E8-43EBD9AB458A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FE0D3D-4A2A-439C-92E8-43EBD9AB4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50E2BC-1C4F-42A2-AB5E-9C5FA102C6C7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50E2BC-1C4F-42A2-AB5E-9C5FA102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47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2EE770-0778-4CBD-8F7B-C97C1B4DC8F1}"/>
                  </a:ext>
                </a:extLst>
              </p14:cNvPr>
              <p14:cNvContentPartPr/>
              <p14:nvPr/>
            </p14:nvContentPartPr>
            <p14:xfrm>
              <a:off x="585720" y="2629080"/>
              <a:ext cx="2778120" cy="131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2EE770-0778-4CBD-8F7B-C97C1B4DC8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6360" y="2619720"/>
                <a:ext cx="2796840" cy="13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25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Тренируемся на кошках</a:t>
            </a:r>
            <a:br>
              <a:rPr lang="ru-RU" dirty="0"/>
            </a:b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14:cNvPr>
              <p14:cNvContentPartPr/>
              <p14:nvPr/>
            </p14:nvContentPartPr>
            <p14:xfrm>
              <a:off x="6352085" y="4484374"/>
              <a:ext cx="311400" cy="21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43095" y="4475374"/>
                <a:ext cx="3290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14:cNvPr>
              <p14:cNvContentPartPr/>
              <p14:nvPr/>
            </p14:nvContentPartPr>
            <p14:xfrm>
              <a:off x="6381245" y="4863814"/>
              <a:ext cx="340560" cy="32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72255" y="4854814"/>
                <a:ext cx="35818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14:cNvPr>
              <p14:cNvContentPartPr/>
              <p14:nvPr/>
            </p14:nvContentPartPr>
            <p14:xfrm>
              <a:off x="3531125" y="5690374"/>
              <a:ext cx="262800" cy="19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22137" y="5681734"/>
                <a:ext cx="280416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14:cNvPr>
              <p14:cNvContentPartPr/>
              <p14:nvPr/>
            </p14:nvContentPartPr>
            <p14:xfrm>
              <a:off x="3540845" y="6030934"/>
              <a:ext cx="515520" cy="282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31851" y="6022305"/>
                <a:ext cx="533148" cy="29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14:cNvPr>
              <p14:cNvContentPartPr/>
              <p14:nvPr/>
            </p14:nvContentPartPr>
            <p14:xfrm>
              <a:off x="5019365" y="3599134"/>
              <a:ext cx="4222080" cy="63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10365" y="3590134"/>
                <a:ext cx="42397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14:cNvPr>
              <p14:cNvContentPartPr/>
              <p14:nvPr/>
            </p14:nvContentPartPr>
            <p14:xfrm>
              <a:off x="5019365" y="4289614"/>
              <a:ext cx="330840" cy="234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10375" y="4280974"/>
                <a:ext cx="348461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9FCE68-E918-4CB9-9CE4-BFEB76242A24}"/>
                  </a:ext>
                </a:extLst>
              </p14:cNvPr>
              <p14:cNvContentPartPr/>
              <p14:nvPr/>
            </p14:nvContentPartPr>
            <p14:xfrm>
              <a:off x="3560285" y="4523254"/>
              <a:ext cx="233640" cy="14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9FCE68-E918-4CB9-9CE4-BFEB76242A2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1299" y="4514254"/>
                <a:ext cx="251253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EEFA691-E71B-4F81-9904-93831E1B3294}"/>
                  </a:ext>
                </a:extLst>
              </p14:cNvPr>
              <p14:cNvContentPartPr/>
              <p14:nvPr/>
            </p14:nvContentPartPr>
            <p14:xfrm>
              <a:off x="3472445" y="4746814"/>
              <a:ext cx="311760" cy="27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EEFA691-E71B-4F81-9904-93831E1B329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63805" y="4738174"/>
                <a:ext cx="329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9E261B-8301-4E65-B475-A9F7AA3F6A11}"/>
                  </a:ext>
                </a:extLst>
              </p14:cNvPr>
              <p14:cNvContentPartPr/>
              <p14:nvPr/>
            </p14:nvContentPartPr>
            <p14:xfrm>
              <a:off x="3861605" y="4941574"/>
              <a:ext cx="29520" cy="107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9E261B-8301-4E65-B475-A9F7AA3F6A1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52965" y="4932574"/>
                <a:ext cx="471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44F866-5388-4859-AF36-2B12CEC8434C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44F866-5388-4859-AF36-2B12CEC84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51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806830-8753-4A78-9E8B-A669C552587A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806830-8753-4A78-9E8B-A669C5525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77D6F1-6D7F-4A51-8F7E-D0E0F43DCF36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77D6F1-6D7F-4A51-8F7E-D0E0F43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53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EF5254-DBEB-4B59-8DEE-06DF978B1670}"/>
                  </a:ext>
                </a:extLst>
              </p14:cNvPr>
              <p14:cNvContentPartPr/>
              <p14:nvPr/>
            </p14:nvContentPartPr>
            <p14:xfrm>
              <a:off x="376560" y="2699640"/>
              <a:ext cx="2532600" cy="217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EF5254-DBEB-4B59-8DEE-06DF978B16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7200" y="2690280"/>
                <a:ext cx="2551320" cy="21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305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6951-AFCF-4154-9496-DBAA0F06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Обратное распространение ошибки</a:t>
            </a:r>
            <a:br>
              <a:rPr lang="en-US" dirty="0"/>
            </a:br>
            <a:r>
              <a:rPr lang="en-US" dirty="0"/>
              <a:t>Backpropagation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4B45A6-6045-46CB-8557-DB323BE71E31}"/>
              </a:ext>
            </a:extLst>
          </p:cNvPr>
          <p:cNvGrpSpPr/>
          <p:nvPr/>
        </p:nvGrpSpPr>
        <p:grpSpPr>
          <a:xfrm>
            <a:off x="4560939" y="3605319"/>
            <a:ext cx="402960" cy="415220"/>
            <a:chOff x="1387740" y="3334420"/>
            <a:chExt cx="402960" cy="4152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BE6BE4-1114-4E2B-A8BA-6371370F4FA5}"/>
                </a:ext>
              </a:extLst>
            </p:cNvPr>
            <p:cNvSpPr/>
            <p:nvPr/>
          </p:nvSpPr>
          <p:spPr>
            <a:xfrm>
              <a:off x="1387740" y="333442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14:cNvPr>
                <p14:cNvContentPartPr/>
                <p14:nvPr/>
              </p14:nvContentPartPr>
              <p14:xfrm>
                <a:off x="1523920" y="3482780"/>
                <a:ext cx="1047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3D7D3-797E-4756-BFC9-E719DBF291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4920" y="3473780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A5B301-69FD-4443-BF12-4634126F5124}"/>
              </a:ext>
            </a:extLst>
          </p:cNvPr>
          <p:cNvGrpSpPr/>
          <p:nvPr/>
        </p:nvGrpSpPr>
        <p:grpSpPr>
          <a:xfrm>
            <a:off x="5833819" y="4128899"/>
            <a:ext cx="402960" cy="415220"/>
            <a:chOff x="3067020" y="3805630"/>
            <a:chExt cx="402960" cy="415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D45C5F-1894-44BA-9ACD-09AFF6A38FDB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42F1A-3B33-4D6C-B340-A1C2642595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24ACBE-6497-4B35-8DD6-563642B30B82}"/>
              </a:ext>
            </a:extLst>
          </p:cNvPr>
          <p:cNvGrpSpPr/>
          <p:nvPr/>
        </p:nvGrpSpPr>
        <p:grpSpPr>
          <a:xfrm>
            <a:off x="7138355" y="4143046"/>
            <a:ext cx="402960" cy="415220"/>
            <a:chOff x="2414490" y="4903770"/>
            <a:chExt cx="402960" cy="415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53647-1179-430A-BB79-09555B427CDA}"/>
                </a:ext>
              </a:extLst>
            </p:cNvPr>
            <p:cNvSpPr/>
            <p:nvPr/>
          </p:nvSpPr>
          <p:spPr>
            <a:xfrm>
              <a:off x="2414490" y="490377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14:cNvPr>
                <p14:cNvContentPartPr/>
                <p14:nvPr/>
              </p14:nvContentPartPr>
              <p14:xfrm>
                <a:off x="2438220" y="4991000"/>
                <a:ext cx="31788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AE9E01-0428-40C6-8469-36DD83639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9580" y="4982000"/>
                  <a:ext cx="33552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/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FB2357-48DF-4D00-9778-04F8EE64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20" y="4241109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/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66D652-4F0E-4B8D-BEC2-C6E4E30B1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67" y="3135803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/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EB500-E314-4940-8B28-22372992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197" y="5396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89F4D8-DD93-4F28-ABB1-7C0D1E6F874A}"/>
              </a:ext>
            </a:extLst>
          </p:cNvPr>
          <p:cNvCxnSpPr/>
          <p:nvPr/>
        </p:nvCxnSpPr>
        <p:spPr>
          <a:xfrm rot="1405303">
            <a:off x="3684211" y="3585844"/>
            <a:ext cx="9144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88EBC7-7EFD-4723-969B-B6267F8EB611}"/>
              </a:ext>
            </a:extLst>
          </p:cNvPr>
          <p:cNvCxnSpPr>
            <a:cxnSpLocks/>
          </p:cNvCxnSpPr>
          <p:nvPr/>
        </p:nvCxnSpPr>
        <p:spPr>
          <a:xfrm flipV="1">
            <a:off x="3820899" y="3915585"/>
            <a:ext cx="708384" cy="420924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E648F8-A445-4C3A-8AB5-A48F71627C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994761" y="3903549"/>
            <a:ext cx="839058" cy="43296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47FCA-EFB5-428F-B007-B8F9EC6E2A1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82324" y="4336509"/>
            <a:ext cx="2151495" cy="124488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AB99BB-FB93-4A3B-AA15-F720E1A6DA4B}"/>
              </a:ext>
            </a:extLst>
          </p:cNvPr>
          <p:cNvCxnSpPr>
            <a:cxnSpLocks/>
          </p:cNvCxnSpPr>
          <p:nvPr/>
        </p:nvCxnSpPr>
        <p:spPr>
          <a:xfrm>
            <a:off x="6236780" y="43205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22EF56-3F8F-49E7-9558-87C738A97BDF}"/>
              </a:ext>
            </a:extLst>
          </p:cNvPr>
          <p:cNvCxnSpPr>
            <a:cxnSpLocks/>
          </p:cNvCxnSpPr>
          <p:nvPr/>
        </p:nvCxnSpPr>
        <p:spPr>
          <a:xfrm>
            <a:off x="7558264" y="434628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35C5CC-FC2D-4422-BD27-FEDC4D230663}"/>
              </a:ext>
            </a:extLst>
          </p:cNvPr>
          <p:cNvGrpSpPr/>
          <p:nvPr/>
        </p:nvGrpSpPr>
        <p:grpSpPr>
          <a:xfrm>
            <a:off x="8442890" y="4156226"/>
            <a:ext cx="402960" cy="415220"/>
            <a:chOff x="3067020" y="3805630"/>
            <a:chExt cx="402960" cy="415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2AB2B8-4E8D-4513-B662-10C4BDAE0146}"/>
                </a:ext>
              </a:extLst>
            </p:cNvPr>
            <p:cNvSpPr/>
            <p:nvPr/>
          </p:nvSpPr>
          <p:spPr>
            <a:xfrm>
              <a:off x="3067020" y="3805630"/>
              <a:ext cx="402960" cy="415220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14:cNvPr>
                <p14:cNvContentPartPr/>
                <p14:nvPr/>
              </p14:nvContentPartPr>
              <p14:xfrm>
                <a:off x="3165120" y="3930800"/>
                <a:ext cx="22896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67484B-F487-4112-8F40-5197676CB2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6120" y="3922160"/>
                  <a:ext cx="246600" cy="208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AA2EEC-9BA1-4F2C-927F-F14E8AACC58E}"/>
              </a:ext>
            </a:extLst>
          </p:cNvPr>
          <p:cNvCxnSpPr>
            <a:cxnSpLocks/>
          </p:cNvCxnSpPr>
          <p:nvPr/>
        </p:nvCxnSpPr>
        <p:spPr>
          <a:xfrm>
            <a:off x="8845850" y="4356676"/>
            <a:ext cx="901575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4B1E3C-793C-4F76-8C78-C9BA6A82F4D5}"/>
              </a:ext>
            </a:extLst>
          </p:cNvPr>
          <p:cNvCxnSpPr>
            <a:cxnSpLocks/>
          </p:cNvCxnSpPr>
          <p:nvPr/>
        </p:nvCxnSpPr>
        <p:spPr>
          <a:xfrm flipV="1">
            <a:off x="8655470" y="4571446"/>
            <a:ext cx="12920" cy="40187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/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E653A5-0A78-4124-9710-570262F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00" y="5018741"/>
                <a:ext cx="181140" cy="276999"/>
              </a:xfrm>
              <a:prstGeom prst="rect">
                <a:avLst/>
              </a:prstGeom>
              <a:blipFill>
                <a:blip r:embed="rId1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14:cNvPr>
              <p14:cNvContentPartPr/>
              <p14:nvPr/>
            </p14:nvContentPartPr>
            <p14:xfrm>
              <a:off x="3414125" y="3054454"/>
              <a:ext cx="87840" cy="23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7C0D9F-4452-4132-BC96-350B91C507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5485" y="3045454"/>
                <a:ext cx="105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14:cNvPr>
              <p14:cNvContentPartPr/>
              <p14:nvPr/>
            </p14:nvContentPartPr>
            <p14:xfrm>
              <a:off x="3453005" y="4153534"/>
              <a:ext cx="185040" cy="20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3F07A-827C-48B3-9B28-AC5811D97D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44365" y="4144534"/>
                <a:ext cx="202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14:cNvPr>
              <p14:cNvContentPartPr/>
              <p14:nvPr/>
            </p14:nvContentPartPr>
            <p14:xfrm>
              <a:off x="3462725" y="5281774"/>
              <a:ext cx="136440" cy="25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5ADF0B-2903-4046-BB4D-D3983F24CB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4085" y="5273134"/>
                <a:ext cx="15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14:cNvPr>
              <p14:cNvContentPartPr/>
              <p14:nvPr/>
            </p14:nvContentPartPr>
            <p14:xfrm>
              <a:off x="5029140" y="2971760"/>
              <a:ext cx="4432680" cy="67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63E5D9-CC34-47BA-81D8-36BE07AD15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0140" y="2962760"/>
                <a:ext cx="4450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14:cNvPr>
              <p14:cNvContentPartPr/>
              <p14:nvPr/>
            </p14:nvContentPartPr>
            <p14:xfrm>
              <a:off x="9085565" y="4445494"/>
              <a:ext cx="428040" cy="846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84F21E-BA6D-4531-A5CB-A29BDDDC5D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76573" y="4436494"/>
                <a:ext cx="445665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14:cNvPr>
              <p14:cNvContentPartPr/>
              <p14:nvPr/>
            </p14:nvContentPartPr>
            <p14:xfrm>
              <a:off x="7772285" y="4464934"/>
              <a:ext cx="194760" cy="21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3C93EF-B2DB-47BA-9426-59B352D3CE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63285" y="4455934"/>
                <a:ext cx="21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14:cNvPr>
              <p14:cNvContentPartPr/>
              <p14:nvPr/>
            </p14:nvContentPartPr>
            <p14:xfrm>
              <a:off x="7752845" y="4980454"/>
              <a:ext cx="185040" cy="27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A0D80-1B3D-415E-A147-9C15857B93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3845" y="4971454"/>
                <a:ext cx="202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14:cNvPr>
              <p14:cNvContentPartPr/>
              <p14:nvPr/>
            </p14:nvContentPartPr>
            <p14:xfrm>
              <a:off x="8025005" y="5038774"/>
              <a:ext cx="136440" cy="21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D7EA7-2251-4452-8C20-406FD7D63E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16365" y="5029774"/>
                <a:ext cx="15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14:cNvPr>
              <p14:cNvContentPartPr/>
              <p14:nvPr/>
            </p14:nvContentPartPr>
            <p14:xfrm>
              <a:off x="6352085" y="4484374"/>
              <a:ext cx="311400" cy="21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7E1C-3230-4C75-9234-500A3F242C6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43095" y="4475374"/>
                <a:ext cx="3290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14:cNvPr>
              <p14:cNvContentPartPr/>
              <p14:nvPr/>
            </p14:nvContentPartPr>
            <p14:xfrm>
              <a:off x="6381245" y="4863814"/>
              <a:ext cx="340560" cy="32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6061E0-0242-4515-80C3-C48DEDBFDC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72255" y="4854814"/>
                <a:ext cx="35818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14:cNvPr>
              <p14:cNvContentPartPr/>
              <p14:nvPr/>
            </p14:nvContentPartPr>
            <p14:xfrm>
              <a:off x="3531125" y="5690374"/>
              <a:ext cx="262800" cy="19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F8F47D-032A-4AEA-9301-948E97BCA5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22137" y="5681734"/>
                <a:ext cx="280416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14:cNvPr>
              <p14:cNvContentPartPr/>
              <p14:nvPr/>
            </p14:nvContentPartPr>
            <p14:xfrm>
              <a:off x="3540845" y="6030934"/>
              <a:ext cx="515520" cy="282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D488E5-6FE7-416F-8AE0-7C85E8874D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31851" y="6022305"/>
                <a:ext cx="533148" cy="29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14:cNvPr>
              <p14:cNvContentPartPr/>
              <p14:nvPr/>
            </p14:nvContentPartPr>
            <p14:xfrm>
              <a:off x="5019365" y="3599134"/>
              <a:ext cx="4222080" cy="63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8DBDA3-B6B6-4C32-8D48-B52443E8F4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10365" y="3590134"/>
                <a:ext cx="42397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14:cNvPr>
              <p14:cNvContentPartPr/>
              <p14:nvPr/>
            </p14:nvContentPartPr>
            <p14:xfrm>
              <a:off x="5019365" y="4289614"/>
              <a:ext cx="330840" cy="234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F1731E-B24C-4C39-B4B2-466A4865A1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10375" y="4280974"/>
                <a:ext cx="348461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9FCE68-E918-4CB9-9CE4-BFEB76242A24}"/>
                  </a:ext>
                </a:extLst>
              </p14:cNvPr>
              <p14:cNvContentPartPr/>
              <p14:nvPr/>
            </p14:nvContentPartPr>
            <p14:xfrm>
              <a:off x="3560285" y="4523254"/>
              <a:ext cx="233640" cy="14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9FCE68-E918-4CB9-9CE4-BFEB76242A2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1299" y="4514254"/>
                <a:ext cx="251253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EEFA691-E71B-4F81-9904-93831E1B3294}"/>
                  </a:ext>
                </a:extLst>
              </p14:cNvPr>
              <p14:cNvContentPartPr/>
              <p14:nvPr/>
            </p14:nvContentPartPr>
            <p14:xfrm>
              <a:off x="3472445" y="4746814"/>
              <a:ext cx="311760" cy="27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EEFA691-E71B-4F81-9904-93831E1B329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63805" y="4738174"/>
                <a:ext cx="329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9E261B-8301-4E65-B475-A9F7AA3F6A11}"/>
                  </a:ext>
                </a:extLst>
              </p14:cNvPr>
              <p14:cNvContentPartPr/>
              <p14:nvPr/>
            </p14:nvContentPartPr>
            <p14:xfrm>
              <a:off x="3861605" y="4941574"/>
              <a:ext cx="29520" cy="107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9E261B-8301-4E65-B475-A9F7AA3F6A1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52965" y="4932574"/>
                <a:ext cx="471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8D9971-9E93-4EB5-B731-6B6A37DB1030}"/>
                  </a:ext>
                </a:extLst>
              </p14:cNvPr>
              <p14:cNvContentPartPr/>
              <p14:nvPr/>
            </p14:nvContentPartPr>
            <p14:xfrm>
              <a:off x="3414125" y="3482494"/>
              <a:ext cx="272880" cy="14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8D9971-9E93-4EB5-B731-6B6A37DB103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05485" y="3473494"/>
                <a:ext cx="2905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ED935C8-CCBA-494D-B9F0-5986B8C89DB4}"/>
                  </a:ext>
                </a:extLst>
              </p14:cNvPr>
              <p14:cNvContentPartPr/>
              <p14:nvPr/>
            </p14:nvContentPartPr>
            <p14:xfrm>
              <a:off x="3433565" y="3744934"/>
              <a:ext cx="282600" cy="214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ED935C8-CCBA-494D-B9F0-5986B8C89DB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24925" y="3736294"/>
                <a:ext cx="300240" cy="2318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16982C1-7E8C-4E23-BF51-20D1B8D37951}"/>
              </a:ext>
            </a:extLst>
          </p:cNvPr>
          <p:cNvSpPr/>
          <p:nvPr/>
        </p:nvSpPr>
        <p:spPr>
          <a:xfrm>
            <a:off x="3019267" y="2571608"/>
            <a:ext cx="2753201" cy="2601180"/>
          </a:xfrm>
          <a:prstGeom prst="rect">
            <a:avLst/>
          </a:prstGeom>
          <a:noFill/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B21B42-56EC-4CE9-AFA8-27D8091B0477}"/>
                  </a:ext>
                </a:extLst>
              </p:cNvPr>
              <p:cNvSpPr txBox="1"/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B21B42-56EC-4CE9-AFA8-27D8091B0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28" y="1547386"/>
                <a:ext cx="2270045" cy="276999"/>
              </a:xfrm>
              <a:prstGeom prst="rect">
                <a:avLst/>
              </a:prstGeom>
              <a:blipFill>
                <a:blip r:embed="rId55"/>
                <a:stretch>
                  <a:fillRect l="-321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4C5425-B8DA-428D-A3DE-5F74FBA72E08}"/>
                  </a:ext>
                </a:extLst>
              </p:cNvPr>
              <p:cNvSpPr txBox="1"/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4C5425-B8DA-428D-A3DE-5F74FBA72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965" y="1547844"/>
                <a:ext cx="1202765" cy="575157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BFDA30-F9F0-4CB1-B4E8-66B41A4B0092}"/>
                  </a:ext>
                </a:extLst>
              </p:cNvPr>
              <p:cNvSpPr txBox="1"/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BFDA30-F9F0-4CB1-B4E8-66B41A4B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31" y="1678421"/>
                <a:ext cx="860685" cy="312650"/>
              </a:xfrm>
              <a:prstGeom prst="rect">
                <a:avLst/>
              </a:prstGeom>
              <a:blipFill>
                <a:blip r:embed="rId57"/>
                <a:stretch>
                  <a:fillRect l="-92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F4F0CE-EA37-4B11-B275-530E9707BEA7}"/>
                  </a:ext>
                </a:extLst>
              </p14:cNvPr>
              <p14:cNvContentPartPr/>
              <p14:nvPr/>
            </p14:nvContentPartPr>
            <p14:xfrm>
              <a:off x="3133800" y="1895400"/>
              <a:ext cx="7281000" cy="394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F4F0CE-EA37-4B11-B275-530E9707BE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24440" y="1886040"/>
                <a:ext cx="7299720" cy="39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4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6CEE-D5FD-4679-ACB0-D086C53C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схема вычисления градиента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59935-B18D-47E0-8915-0216050ACAE8}"/>
              </a:ext>
            </a:extLst>
          </p:cNvPr>
          <p:cNvSpPr/>
          <p:nvPr/>
        </p:nvSpPr>
        <p:spPr>
          <a:xfrm>
            <a:off x="4543263" y="3126978"/>
            <a:ext cx="2112235" cy="1577214"/>
          </a:xfrm>
          <a:prstGeom prst="rect">
            <a:avLst/>
          </a:prstGeom>
          <a:noFill/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E4FB1-303A-497E-92D4-AED66398DAD3}"/>
              </a:ext>
            </a:extLst>
          </p:cNvPr>
          <p:cNvCxnSpPr>
            <a:cxnSpLocks/>
          </p:cNvCxnSpPr>
          <p:nvPr/>
        </p:nvCxnSpPr>
        <p:spPr>
          <a:xfrm>
            <a:off x="2500008" y="2812534"/>
            <a:ext cx="2060932" cy="955045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BCAAD-6DF2-47DA-9C12-9780BE9D2409}"/>
              </a:ext>
            </a:extLst>
          </p:cNvPr>
          <p:cNvCxnSpPr>
            <a:cxnSpLocks/>
          </p:cNvCxnSpPr>
          <p:nvPr/>
        </p:nvCxnSpPr>
        <p:spPr>
          <a:xfrm flipV="1">
            <a:off x="2587557" y="3915585"/>
            <a:ext cx="1941726" cy="1077649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F48509-94CC-414F-8F22-3BCFF844D1C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55498" y="3896135"/>
            <a:ext cx="1572860" cy="1945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904AE04-3E96-4FFD-A667-DA3F65A88AF7}"/>
                  </a:ext>
                </a:extLst>
              </p14:cNvPr>
              <p14:cNvContentPartPr/>
              <p14:nvPr/>
            </p14:nvContentPartPr>
            <p14:xfrm>
              <a:off x="7529423" y="4016095"/>
              <a:ext cx="590040" cy="372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904AE04-3E96-4FFD-A667-DA3F65A88A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0783" y="4007455"/>
                <a:ext cx="6076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C6216A-0BC0-4C78-8562-7C4CBC5E86CF}"/>
                  </a:ext>
                </a:extLst>
              </p14:cNvPr>
              <p14:cNvContentPartPr/>
              <p14:nvPr/>
            </p14:nvContentPartPr>
            <p14:xfrm>
              <a:off x="3198125" y="2558374"/>
              <a:ext cx="270360" cy="302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C6216A-0BC0-4C78-8562-7C4CBC5E86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9125" y="2549374"/>
                <a:ext cx="288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7E3319E-8F0B-4E9A-833A-4622EBCA56C1}"/>
                  </a:ext>
                </a:extLst>
              </p14:cNvPr>
              <p14:cNvContentPartPr/>
              <p14:nvPr/>
            </p14:nvContentPartPr>
            <p14:xfrm>
              <a:off x="2752805" y="4357654"/>
              <a:ext cx="311760" cy="442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7E3319E-8F0B-4E9A-833A-4622EBCA5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3805" y="4349014"/>
                <a:ext cx="3294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DDF63F-DB3F-4DA0-AB9A-98C1EF3D1557}"/>
                  </a:ext>
                </a:extLst>
              </p14:cNvPr>
              <p14:cNvContentPartPr/>
              <p14:nvPr/>
            </p14:nvContentPartPr>
            <p14:xfrm>
              <a:off x="7499765" y="3355054"/>
              <a:ext cx="240840" cy="323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DDF63F-DB3F-4DA0-AB9A-98C1EF3D15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1125" y="3346054"/>
                <a:ext cx="2584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389EAB0-96C1-4360-9A5A-6ECB8C43DCAA}"/>
                  </a:ext>
                </a:extLst>
              </p14:cNvPr>
              <p14:cNvContentPartPr/>
              <p14:nvPr/>
            </p14:nvContentPartPr>
            <p14:xfrm>
              <a:off x="7587605" y="4485814"/>
              <a:ext cx="417960" cy="30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389EAB0-96C1-4360-9A5A-6ECB8C43DC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8965" y="4476814"/>
                <a:ext cx="435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942AC01-7A7B-403F-A674-D91D63515B6F}"/>
                  </a:ext>
                </a:extLst>
              </p14:cNvPr>
              <p14:cNvContentPartPr/>
              <p14:nvPr/>
            </p14:nvContentPartPr>
            <p14:xfrm>
              <a:off x="2750645" y="4921414"/>
              <a:ext cx="1113120" cy="75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942AC01-7A7B-403F-A674-D91D63515B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1645" y="4912774"/>
                <a:ext cx="113076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3A0581-D24A-4500-B9F1-367F0662D889}"/>
                  </a:ext>
                </a:extLst>
              </p14:cNvPr>
              <p14:cNvContentPartPr/>
              <p14:nvPr/>
            </p14:nvContentPartPr>
            <p14:xfrm>
              <a:off x="2645885" y="3195934"/>
              <a:ext cx="956160" cy="648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3A0581-D24A-4500-B9F1-367F0662D8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6885" y="3186934"/>
                <a:ext cx="97380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A39257D-D951-4B11-9548-D0716C1D9139}"/>
                  </a:ext>
                </a:extLst>
              </p14:cNvPr>
              <p14:cNvContentPartPr/>
              <p14:nvPr/>
            </p14:nvContentPartPr>
            <p14:xfrm>
              <a:off x="5552165" y="3696334"/>
              <a:ext cx="216720" cy="312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A39257D-D951-4B11-9548-D0716C1D91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4165" y="3678334"/>
                <a:ext cx="2523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84EEDCE-B767-4C00-95BE-BFCE95841E07}"/>
                  </a:ext>
                </a:extLst>
              </p14:cNvPr>
              <p14:cNvContentPartPr/>
              <p14:nvPr/>
            </p14:nvContentPartPr>
            <p14:xfrm>
              <a:off x="4698245" y="3276934"/>
              <a:ext cx="401040" cy="1414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84EEDCE-B767-4C00-95BE-BFCE95841E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89605" y="3268292"/>
                <a:ext cx="418680" cy="1431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746D4B-C464-4C63-B9C0-37468A4B5290}"/>
                  </a:ext>
                </a:extLst>
              </p14:cNvPr>
              <p14:cNvContentPartPr/>
              <p14:nvPr/>
            </p14:nvContentPartPr>
            <p14:xfrm>
              <a:off x="2831400" y="2952720"/>
              <a:ext cx="9063000" cy="209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746D4B-C464-4C63-B9C0-37468A4B52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22040" y="2943360"/>
                <a:ext cx="9081720" cy="21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83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92B2-F012-49EE-B777-6F276BCE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коде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9B61-80AD-4064-8C32-F4752080D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44" y="2381811"/>
            <a:ext cx="3132853" cy="3009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9B110-4C65-4031-9EF8-82BC7D0CC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87" y="2381811"/>
            <a:ext cx="3632258" cy="30404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E40AF9-75C1-4E4C-9CE3-2E4014733071}"/>
                  </a:ext>
                </a:extLst>
              </p14:cNvPr>
              <p14:cNvContentPartPr/>
              <p14:nvPr/>
            </p14:nvContentPartPr>
            <p14:xfrm>
              <a:off x="4503600" y="2028240"/>
              <a:ext cx="5858640" cy="305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E40AF9-75C1-4E4C-9CE3-2E40147330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4240" y="2018880"/>
                <a:ext cx="5877360" cy="30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62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8240-DDB4-40C1-887C-0921FEC3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Уточнения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E12EB4-2157-4E3A-A234-40AACC4A2F91}"/>
              </a:ext>
            </a:extLst>
          </p:cNvPr>
          <p:cNvSpPr/>
          <p:nvPr/>
        </p:nvSpPr>
        <p:spPr>
          <a:xfrm>
            <a:off x="2355679" y="3644357"/>
            <a:ext cx="1097280" cy="1097280"/>
          </a:xfrm>
          <a:prstGeom prst="rect">
            <a:avLst/>
          </a:prstGeom>
          <a:noFill/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EBBAD6-2A2E-4E44-A7FE-1B76659EFD54}"/>
                  </a:ext>
                </a:extLst>
              </p14:cNvPr>
              <p14:cNvContentPartPr/>
              <p14:nvPr/>
            </p14:nvContentPartPr>
            <p14:xfrm>
              <a:off x="2470764" y="4007451"/>
              <a:ext cx="817200" cy="321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EBBAD6-2A2E-4E44-A7FE-1B76659EFD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1768" y="3998801"/>
                <a:ext cx="834832" cy="339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AC1019-96F1-4463-8F3D-2282E27C4232}"/>
              </a:ext>
            </a:extLst>
          </p:cNvPr>
          <p:cNvCxnSpPr/>
          <p:nvPr/>
        </p:nvCxnSpPr>
        <p:spPr>
          <a:xfrm rot="1255346">
            <a:off x="772254" y="3533040"/>
            <a:ext cx="164592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AB770E-A16B-4314-90EF-A003D3246FA7}"/>
              </a:ext>
            </a:extLst>
          </p:cNvPr>
          <p:cNvCxnSpPr/>
          <p:nvPr/>
        </p:nvCxnSpPr>
        <p:spPr>
          <a:xfrm rot="-2037955">
            <a:off x="722995" y="4667040"/>
            <a:ext cx="182880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B2E7DF-C8A9-4F0E-ADBD-4C69665848CF}"/>
              </a:ext>
            </a:extLst>
          </p:cNvPr>
          <p:cNvCxnSpPr>
            <a:cxnSpLocks/>
          </p:cNvCxnSpPr>
          <p:nvPr/>
        </p:nvCxnSpPr>
        <p:spPr>
          <a:xfrm>
            <a:off x="3452959" y="4062060"/>
            <a:ext cx="1175201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F15B121-06C6-4C5C-BC08-3FEC632BCF13}"/>
                  </a:ext>
                </a:extLst>
              </p14:cNvPr>
              <p14:cNvContentPartPr/>
              <p14:nvPr/>
            </p14:nvContentPartPr>
            <p14:xfrm>
              <a:off x="1507565" y="2879134"/>
              <a:ext cx="457560" cy="321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F15B121-06C6-4C5C-BC08-3FEC632BCF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8925" y="2870494"/>
                <a:ext cx="475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E88C88-C152-473B-8BAE-01059C2CE49E}"/>
                  </a:ext>
                </a:extLst>
              </p14:cNvPr>
              <p14:cNvContentPartPr/>
              <p14:nvPr/>
            </p14:nvContentPartPr>
            <p14:xfrm>
              <a:off x="1390925" y="4221574"/>
              <a:ext cx="165600" cy="408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E88C88-C152-473B-8BAE-01059C2CE4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1925" y="4212934"/>
                <a:ext cx="1832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F61DF65-9356-4341-9AF1-0877ADFBCBB4}"/>
                  </a:ext>
                </a:extLst>
              </p14:cNvPr>
              <p14:cNvContentPartPr/>
              <p14:nvPr/>
            </p14:nvContentPartPr>
            <p14:xfrm>
              <a:off x="3929645" y="3501934"/>
              <a:ext cx="360720" cy="37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F61DF65-9356-4341-9AF1-0877ADFBCB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0996" y="3492934"/>
                <a:ext cx="378378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E479BC9-52FA-432F-BEBB-B4BECEF2D201}"/>
                  </a:ext>
                </a:extLst>
              </p14:cNvPr>
              <p14:cNvContentPartPr/>
              <p14:nvPr/>
            </p14:nvContentPartPr>
            <p14:xfrm>
              <a:off x="3871325" y="4192414"/>
              <a:ext cx="370080" cy="263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E479BC9-52FA-432F-BEBB-B4BECEF2D2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62685" y="4183774"/>
                <a:ext cx="3877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140412C-B76D-4FDC-B059-117CC7C3C61C}"/>
                  </a:ext>
                </a:extLst>
              </p14:cNvPr>
              <p14:cNvContentPartPr/>
              <p14:nvPr/>
            </p14:nvContentPartPr>
            <p14:xfrm>
              <a:off x="1254845" y="3569974"/>
              <a:ext cx="311760" cy="214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140412C-B76D-4FDC-B059-117CC7C3C6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5845" y="3560974"/>
                <a:ext cx="329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400B72-7BA1-4ABD-A4CA-6A80D267DB83}"/>
                  </a:ext>
                </a:extLst>
              </p14:cNvPr>
              <p14:cNvContentPartPr/>
              <p14:nvPr/>
            </p14:nvContentPartPr>
            <p14:xfrm>
              <a:off x="1536725" y="4805134"/>
              <a:ext cx="223920" cy="399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400B72-7BA1-4ABD-A4CA-6A80D267DB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28085" y="4796494"/>
                <a:ext cx="24156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C0C35B7-CE31-4C23-BCAA-4B9FCAAD568B}"/>
              </a:ext>
            </a:extLst>
          </p:cNvPr>
          <p:cNvGrpSpPr/>
          <p:nvPr/>
        </p:nvGrpSpPr>
        <p:grpSpPr>
          <a:xfrm>
            <a:off x="7469740" y="2976579"/>
            <a:ext cx="1713171" cy="1430395"/>
            <a:chOff x="7469740" y="2976579"/>
            <a:chExt cx="1713171" cy="1430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5275068-C162-4D2E-8603-651477671618}"/>
                    </a:ext>
                  </a:extLst>
                </p:cNvPr>
                <p:cNvSpPr/>
                <p:nvPr/>
              </p:nvSpPr>
              <p:spPr>
                <a:xfrm>
                  <a:off x="7469740" y="3539954"/>
                  <a:ext cx="501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5275068-C162-4D2E-8603-651477671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740" y="3539954"/>
                  <a:ext cx="50180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4A0D6B3-A2ED-443B-B67F-3B186159A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597" y="3063351"/>
              <a:ext cx="1084262" cy="506623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3A0D45-358A-4977-8DF7-44B47D7BC8A9}"/>
                </a:ext>
              </a:extLst>
            </p:cNvPr>
            <p:cNvCxnSpPr>
              <a:cxnSpLocks/>
            </p:cNvCxnSpPr>
            <p:nvPr/>
          </p:nvCxnSpPr>
          <p:spPr>
            <a:xfrm>
              <a:off x="7971544" y="3909286"/>
              <a:ext cx="1211367" cy="414708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D35B59-325F-4CC2-A6E3-35F4079203AC}"/>
                    </a:ext>
                  </a:extLst>
                </p14:cNvPr>
                <p14:cNvContentPartPr/>
                <p14:nvPr/>
              </p14:nvContentPartPr>
              <p14:xfrm>
                <a:off x="8068745" y="2976579"/>
                <a:ext cx="243720" cy="263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D35B59-325F-4CC2-A6E3-35F4079203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0105" y="2967939"/>
                  <a:ext cx="261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23234-FBE2-4867-820E-0820689B19F6}"/>
                    </a:ext>
                  </a:extLst>
                </p14:cNvPr>
                <p14:cNvContentPartPr/>
                <p14:nvPr/>
              </p14:nvContentPartPr>
              <p14:xfrm>
                <a:off x="8249428" y="3714963"/>
                <a:ext cx="223920" cy="22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23234-FBE2-4867-820E-0820689B19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40428" y="3705963"/>
                  <a:ext cx="24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BD03A2-F9A7-4BBD-9E42-1EA091139F41}"/>
                    </a:ext>
                  </a:extLst>
                </p14:cNvPr>
                <p14:cNvContentPartPr/>
                <p14:nvPr/>
              </p14:nvContentPartPr>
              <p14:xfrm>
                <a:off x="8365565" y="3316894"/>
                <a:ext cx="399240" cy="282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BD03A2-F9A7-4BBD-9E42-1EA091139F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6925" y="3308254"/>
                  <a:ext cx="416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B1F8FF-C4EB-4C2B-9A89-9AEDBBEFDDEA}"/>
                    </a:ext>
                  </a:extLst>
                </p14:cNvPr>
                <p14:cNvContentPartPr/>
                <p14:nvPr/>
              </p14:nvContentPartPr>
              <p14:xfrm>
                <a:off x="8171165" y="4163254"/>
                <a:ext cx="243720" cy="243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B1F8FF-C4EB-4C2B-9A89-9AEDBBEFDD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62165" y="4154614"/>
                  <a:ext cx="2613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57F9CB1-F113-4BA3-968F-30BEB493FD68}"/>
                  </a:ext>
                </a:extLst>
              </p14:cNvPr>
              <p14:cNvContentPartPr/>
              <p14:nvPr/>
            </p14:nvContentPartPr>
            <p14:xfrm>
              <a:off x="7606685" y="3968854"/>
              <a:ext cx="234000" cy="234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57F9CB1-F113-4BA3-968F-30BEB493FD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98045" y="3959854"/>
                <a:ext cx="2516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4B9E46-8B29-486C-A941-446FBAADF9B2}"/>
                  </a:ext>
                </a:extLst>
              </p14:cNvPr>
              <p14:cNvContentPartPr/>
              <p14:nvPr/>
            </p14:nvContentPartPr>
            <p14:xfrm>
              <a:off x="1415520" y="3058200"/>
              <a:ext cx="7598880" cy="161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4B9E46-8B29-486C-A941-446FBAADF9B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06160" y="3048840"/>
                <a:ext cx="7617600" cy="16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8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AF29-50B7-4605-9377-6BF889BA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kardiologdoma.ru/wp-content/uploads/2015/11/Isparina-pri-insulte.jpg">
            <a:extLst>
              <a:ext uri="{FF2B5EF4-FFF2-40B4-BE49-F238E27FC236}">
                <a16:creationId xmlns:a16="http://schemas.microsoft.com/office/drawing/2014/main" id="{CB830F33-379B-4163-9EE9-AB947561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99" y="182562"/>
            <a:ext cx="9745403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18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7D5B-3408-466F-8562-63017CB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еще ничего не понятно!!!!</a:t>
            </a:r>
            <a:endParaRPr lang="en-US" dirty="0"/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14D30F1F-E191-4D7D-99FB-ABAFB93059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52545" y="1342416"/>
            <a:ext cx="4289898" cy="3217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763DEE-17B1-422A-8FE6-520C68870972}"/>
              </a:ext>
            </a:extLst>
          </p:cNvPr>
          <p:cNvSpPr/>
          <p:nvPr/>
        </p:nvSpPr>
        <p:spPr>
          <a:xfrm>
            <a:off x="4552546" y="5875827"/>
            <a:ext cx="4289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http://cs231n.github.io/optimization-2/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6BE4B-D9CA-4983-86B7-B5AC2505E44C}"/>
              </a:ext>
            </a:extLst>
          </p:cNvPr>
          <p:cNvSpPr/>
          <p:nvPr/>
        </p:nvSpPr>
        <p:spPr>
          <a:xfrm>
            <a:off x="4475907" y="4707610"/>
            <a:ext cx="495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https://www.youtube.com/watch?v=Ilg3gGewQ5U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077B4F-2E05-4FA5-A2EA-9B9212EB8AE7}"/>
                  </a:ext>
                </a:extLst>
              </p14:cNvPr>
              <p14:cNvContentPartPr/>
              <p14:nvPr/>
            </p14:nvContentPartPr>
            <p14:xfrm>
              <a:off x="5253840" y="1949400"/>
              <a:ext cx="6651000" cy="437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077B4F-2E05-4FA5-A2EA-9B9212EB8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4480" y="1940040"/>
                <a:ext cx="6669720" cy="43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09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AD2D8F-71A6-4602-A880-6B380BA3B885}"/>
                  </a:ext>
                </a:extLst>
              </p14:cNvPr>
              <p14:cNvContentPartPr/>
              <p14:nvPr/>
            </p14:nvContentPartPr>
            <p14:xfrm>
              <a:off x="249204" y="-74819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AD2D8F-71A6-4602-A880-6B380BA3B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04" y="-784197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9C5B889-05EF-47D0-BE20-3DDFF416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br>
              <a:rPr lang="ru-RU" dirty="0"/>
            </a:br>
            <a:r>
              <a:rPr lang="en-US" dirty="0"/>
              <a:t>Neural network</a:t>
            </a:r>
          </a:p>
        </p:txBody>
      </p:sp>
      <p:pic>
        <p:nvPicPr>
          <p:cNvPr id="2050" name="Picture 2" descr="https://upload.wikimedia.org/wikipedia/commons/thumb/5/59/Neuron-rus.svg/460px-Neuron-rus.svg.png">
            <a:extLst>
              <a:ext uri="{FF2B5EF4-FFF2-40B4-BE49-F238E27FC236}">
                <a16:creationId xmlns:a16="http://schemas.microsoft.com/office/drawing/2014/main" id="{3F73DD95-6430-48F9-A19D-96677496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2" y="2689742"/>
            <a:ext cx="4381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EC9AF0D-5E4E-400F-85D9-D626EBFA85C8}"/>
                  </a:ext>
                </a:extLst>
              </p14:cNvPr>
              <p14:cNvContentPartPr/>
              <p14:nvPr/>
            </p14:nvContentPartPr>
            <p14:xfrm>
              <a:off x="10223380" y="1536440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EC9AF0D-5E4E-400F-85D9-D626EBFA85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19060" y="15321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8F36574-5BE1-47C3-8F93-AA2AE33F8CE5}"/>
                  </a:ext>
                </a:extLst>
              </p14:cNvPr>
              <p14:cNvContentPartPr/>
              <p14:nvPr/>
            </p14:nvContentPartPr>
            <p14:xfrm>
              <a:off x="10019980" y="1841360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8F36574-5BE1-47C3-8F93-AA2AE33F8CE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15660" y="1837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E59F353C-3431-46E0-9C47-871468AFE24C}"/>
              </a:ext>
            </a:extLst>
          </p:cNvPr>
          <p:cNvSpPr/>
          <p:nvPr/>
        </p:nvSpPr>
        <p:spPr>
          <a:xfrm>
            <a:off x="3587747" y="5970249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1"/>
              </a:rPr>
              <a:t>Wikipedia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3FD5C7-4ED6-AF40-A276-1E26E6BA12F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28929" y="2862003"/>
            <a:ext cx="4807388" cy="23785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8920E1-C725-4365-9CF0-DDD33300A73A}"/>
                  </a:ext>
                </a:extLst>
              </p14:cNvPr>
              <p14:cNvContentPartPr/>
              <p14:nvPr/>
            </p14:nvContentPartPr>
            <p14:xfrm>
              <a:off x="880920" y="3317040"/>
              <a:ext cx="10337760" cy="237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8920E1-C725-4365-9CF0-DDD33300A7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560" y="3307680"/>
                <a:ext cx="10356480" cy="23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22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144E-FEAD-4575-ADC7-26807E3B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14:cNvPr>
              <p14:cNvContentPartPr/>
              <p14:nvPr/>
            </p14:nvContentPartPr>
            <p14:xfrm>
              <a:off x="1605876" y="2437723"/>
              <a:ext cx="2376327" cy="4219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876" y="2428723"/>
                <a:ext cx="2393967" cy="4233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50CDC5-83A7-4A54-B6D8-12B9E783720E}"/>
              </a:ext>
            </a:extLst>
          </p:cNvPr>
          <p:cNvSpPr/>
          <p:nvPr/>
        </p:nvSpPr>
        <p:spPr>
          <a:xfrm rot="10800000">
            <a:off x="4626417" y="2760915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14:cNvPr>
              <p14:cNvContentPartPr/>
              <p14:nvPr/>
            </p14:nvContentPartPr>
            <p14:xfrm rot="16413020">
              <a:off x="4096559" y="4309275"/>
              <a:ext cx="690480" cy="19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6413020">
                <a:off x="4087919" y="4300651"/>
                <a:ext cx="708120" cy="212728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3FD17-E713-4F54-BAD6-C9D75818D1D5}"/>
              </a:ext>
            </a:extLst>
          </p:cNvPr>
          <p:cNvCxnSpPr/>
          <p:nvPr/>
        </p:nvCxnSpPr>
        <p:spPr>
          <a:xfrm>
            <a:off x="3799323" y="4341891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3C8B7D-F4C5-4CC9-8F61-C51F6C440397}"/>
              </a:ext>
            </a:extLst>
          </p:cNvPr>
          <p:cNvCxnSpPr/>
          <p:nvPr/>
        </p:nvCxnSpPr>
        <p:spPr>
          <a:xfrm>
            <a:off x="1240116" y="4481850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14:cNvPr>
              <p14:cNvContentPartPr/>
              <p14:nvPr/>
            </p14:nvContentPartPr>
            <p14:xfrm>
              <a:off x="1798398" y="-96201"/>
              <a:ext cx="18000" cy="1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9758" y="-104841"/>
                <a:ext cx="35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A8C1195-AEDF-4A26-AD59-173B85942454}"/>
                  </a:ext>
                </a:extLst>
              </p14:cNvPr>
              <p14:cNvContentPartPr/>
              <p14:nvPr/>
            </p14:nvContentPartPr>
            <p14:xfrm>
              <a:off x="5144778" y="2732499"/>
              <a:ext cx="1692360" cy="331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A8C1195-AEDF-4A26-AD59-173B859424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6138" y="2723499"/>
                <a:ext cx="1710000" cy="333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D0F33B7-6408-4CD7-8E6F-91A01874CAD5}"/>
              </a:ext>
            </a:extLst>
          </p:cNvPr>
          <p:cNvGrpSpPr/>
          <p:nvPr/>
        </p:nvGrpSpPr>
        <p:grpSpPr>
          <a:xfrm>
            <a:off x="6848118" y="2994997"/>
            <a:ext cx="680400" cy="365760"/>
            <a:chOff x="6848118" y="2994997"/>
            <a:chExt cx="680400" cy="3657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4C9DE7-451C-4D16-97B0-E7688D1E6520}"/>
                </a:ext>
              </a:extLst>
            </p:cNvPr>
            <p:cNvSpPr/>
            <p:nvPr/>
          </p:nvSpPr>
          <p:spPr>
            <a:xfrm>
              <a:off x="6848118" y="2994997"/>
              <a:ext cx="440886" cy="365760"/>
            </a:xfrm>
            <a:prstGeom prst="rect">
              <a:avLst/>
            </a:prstGeom>
            <a:noFill/>
            <a:ln w="18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14:cNvPr>
                <p14:cNvContentPartPr/>
                <p14:nvPr/>
              </p14:nvContentPartPr>
              <p14:xfrm>
                <a:off x="7344558" y="3090879"/>
                <a:ext cx="183960" cy="18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35558" y="3081879"/>
                  <a:ext cx="201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/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424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6AFC922-16BF-4F1D-B92C-A3123B344A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4" y="3974970"/>
            <a:ext cx="901046" cy="936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42903A-3F4B-45FC-8E0F-BC7CCC775061}"/>
                  </a:ext>
                </a:extLst>
              </p14:cNvPr>
              <p14:cNvContentPartPr/>
              <p14:nvPr/>
            </p14:nvContentPartPr>
            <p14:xfrm>
              <a:off x="1229400" y="2037600"/>
              <a:ext cx="5010840" cy="395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42903A-3F4B-45FC-8E0F-BC7CCC7750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0040" y="2028240"/>
                <a:ext cx="5029560" cy="39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2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5D0CD-4B27-4398-A0B7-3E5DF3F1433D}"/>
                  </a:ext>
                </a:extLst>
              </p14:cNvPr>
              <p14:cNvContentPartPr/>
              <p14:nvPr/>
            </p14:nvContentPartPr>
            <p14:xfrm>
              <a:off x="5144778" y="2732499"/>
              <a:ext cx="1692360" cy="331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5D0CD-4B27-4398-A0B7-3E5DF3F143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138" y="2723499"/>
                <a:ext cx="1710000" cy="3333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B11144E-FEAD-4575-ADC7-26807E3B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14:cNvPr>
              <p14:cNvContentPartPr/>
              <p14:nvPr/>
            </p14:nvContentPartPr>
            <p14:xfrm>
              <a:off x="1605876" y="2437723"/>
              <a:ext cx="2376327" cy="4219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876" y="2428723"/>
                <a:ext cx="2393967" cy="4233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50CDC5-83A7-4A54-B6D8-12B9E783720E}"/>
              </a:ext>
            </a:extLst>
          </p:cNvPr>
          <p:cNvSpPr/>
          <p:nvPr/>
        </p:nvSpPr>
        <p:spPr>
          <a:xfrm rot="10800000">
            <a:off x="4626417" y="2760915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14:cNvPr>
              <p14:cNvContentPartPr/>
              <p14:nvPr/>
            </p14:nvContentPartPr>
            <p14:xfrm rot="16413020">
              <a:off x="4096559" y="4309275"/>
              <a:ext cx="690480" cy="19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413020">
                <a:off x="4087919" y="4300651"/>
                <a:ext cx="708120" cy="212728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3FD17-E713-4F54-BAD6-C9D75818D1D5}"/>
              </a:ext>
            </a:extLst>
          </p:cNvPr>
          <p:cNvCxnSpPr/>
          <p:nvPr/>
        </p:nvCxnSpPr>
        <p:spPr>
          <a:xfrm>
            <a:off x="3799323" y="4341891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3C8B7D-F4C5-4CC9-8F61-C51F6C440397}"/>
              </a:ext>
            </a:extLst>
          </p:cNvPr>
          <p:cNvCxnSpPr/>
          <p:nvPr/>
        </p:nvCxnSpPr>
        <p:spPr>
          <a:xfrm>
            <a:off x="1240116" y="4481850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14:cNvPr>
              <p14:cNvContentPartPr/>
              <p14:nvPr/>
            </p14:nvContentPartPr>
            <p14:xfrm>
              <a:off x="1798398" y="-96201"/>
              <a:ext cx="18000" cy="1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9758" y="-104841"/>
                <a:ext cx="356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D0F33B7-6408-4CD7-8E6F-91A01874CAD5}"/>
              </a:ext>
            </a:extLst>
          </p:cNvPr>
          <p:cNvGrpSpPr/>
          <p:nvPr/>
        </p:nvGrpSpPr>
        <p:grpSpPr>
          <a:xfrm>
            <a:off x="6848118" y="2994997"/>
            <a:ext cx="680400" cy="365760"/>
            <a:chOff x="6848118" y="2994997"/>
            <a:chExt cx="680400" cy="3657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4C9DE7-451C-4D16-97B0-E7688D1E6520}"/>
                </a:ext>
              </a:extLst>
            </p:cNvPr>
            <p:cNvSpPr/>
            <p:nvPr/>
          </p:nvSpPr>
          <p:spPr>
            <a:xfrm>
              <a:off x="6848118" y="2994997"/>
              <a:ext cx="440886" cy="365760"/>
            </a:xfrm>
            <a:prstGeom prst="rect">
              <a:avLst/>
            </a:prstGeom>
            <a:noFill/>
            <a:ln w="18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14:cNvPr>
                <p14:cNvContentPartPr/>
                <p14:nvPr/>
              </p14:nvContentPartPr>
              <p14:xfrm>
                <a:off x="7344558" y="3090879"/>
                <a:ext cx="183960" cy="18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35558" y="3081879"/>
                  <a:ext cx="201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/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424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02DC72-70EF-4870-92FC-0641C57C7909}"/>
              </a:ext>
            </a:extLst>
          </p:cNvPr>
          <p:cNvGrpSpPr/>
          <p:nvPr/>
        </p:nvGrpSpPr>
        <p:grpSpPr>
          <a:xfrm>
            <a:off x="5179210" y="2975859"/>
            <a:ext cx="2398268" cy="3086280"/>
            <a:chOff x="5179210" y="2975859"/>
            <a:chExt cx="2398268" cy="308628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ABD5FA9-BE81-4E08-9D40-67D8E6A81CF1}"/>
                </a:ext>
              </a:extLst>
            </p:cNvPr>
            <p:cNvGrpSpPr/>
            <p:nvPr/>
          </p:nvGrpSpPr>
          <p:grpSpPr>
            <a:xfrm>
              <a:off x="6848118" y="3518352"/>
              <a:ext cx="729360" cy="365760"/>
              <a:chOff x="6848118" y="3518352"/>
              <a:chExt cx="729360" cy="36576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99FED81-041A-4394-A12A-CDB26AB5D27C}"/>
                  </a:ext>
                </a:extLst>
              </p:cNvPr>
              <p:cNvSpPr/>
              <p:nvPr/>
            </p:nvSpPr>
            <p:spPr>
              <a:xfrm>
                <a:off x="6848118" y="3518352"/>
                <a:ext cx="440886" cy="365760"/>
              </a:xfrm>
              <a:prstGeom prst="rect">
                <a:avLst/>
              </a:prstGeom>
              <a:noFill/>
              <a:ln w="18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90AE4CA-6DF2-4656-A7DA-ABF929068BC6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801" y="3562732"/>
                    <a:ext cx="1993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90AE4CA-6DF2-4656-A7DA-ABF929068B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801" y="3562732"/>
                    <a:ext cx="19935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7273" r="-2424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D21278F-7902-47EC-94FA-4E57C793C4D6}"/>
                      </a:ext>
                    </a:extLst>
                  </p14:cNvPr>
                  <p14:cNvContentPartPr/>
                  <p14:nvPr/>
                </p14:nvContentPartPr>
                <p14:xfrm>
                  <a:off x="7380918" y="3549879"/>
                  <a:ext cx="196560" cy="2174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D21278F-7902-47EC-94FA-4E57C793C4D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372278" y="3541239"/>
                    <a:ext cx="214200" cy="235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A0D685-29DA-4EF4-821C-DF11E09D6AC5}"/>
                    </a:ext>
                  </a:extLst>
                </p14:cNvPr>
                <p14:cNvContentPartPr/>
                <p14:nvPr/>
              </p14:nvContentPartPr>
              <p14:xfrm>
                <a:off x="5179210" y="2975859"/>
                <a:ext cx="1557000" cy="308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A0D685-29DA-4EF4-821C-DF11E09D6A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70210" y="2966859"/>
                  <a:ext cx="1574640" cy="31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492A32-20E4-4A6A-9B62-058392A62EC9}"/>
              </a:ext>
            </a:extLst>
          </p:cNvPr>
          <p:cNvGrpSpPr/>
          <p:nvPr/>
        </p:nvGrpSpPr>
        <p:grpSpPr>
          <a:xfrm>
            <a:off x="6834985" y="4282119"/>
            <a:ext cx="736560" cy="1259208"/>
            <a:chOff x="6834985" y="4282119"/>
            <a:chExt cx="736560" cy="1259208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56157E9-357F-4DC3-B836-42F7C6F1BE91}"/>
                </a:ext>
              </a:extLst>
            </p:cNvPr>
            <p:cNvGrpSpPr/>
            <p:nvPr/>
          </p:nvGrpSpPr>
          <p:grpSpPr>
            <a:xfrm>
              <a:off x="6834985" y="5175567"/>
              <a:ext cx="736560" cy="365760"/>
              <a:chOff x="6799158" y="5443630"/>
              <a:chExt cx="736560" cy="36576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AD37A44-C843-4509-82F0-33FF68E5800C}"/>
                  </a:ext>
                </a:extLst>
              </p:cNvPr>
              <p:cNvSpPr/>
              <p:nvPr/>
            </p:nvSpPr>
            <p:spPr>
              <a:xfrm>
                <a:off x="6799158" y="5443630"/>
                <a:ext cx="440886" cy="365760"/>
              </a:xfrm>
              <a:prstGeom prst="rect">
                <a:avLst/>
              </a:prstGeom>
              <a:noFill/>
              <a:ln w="18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AA3F9F9-E0CD-4BA5-8BF3-3CBF8146667A}"/>
                      </a:ext>
                    </a:extLst>
                  </p:cNvPr>
                  <p:cNvSpPr txBox="1"/>
                  <p:nvPr/>
                </p:nvSpPr>
                <p:spPr>
                  <a:xfrm>
                    <a:off x="6902841" y="5488010"/>
                    <a:ext cx="1993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AA3F9F9-E0CD-4BA5-8BF3-3CBF814666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41" y="5488010"/>
                    <a:ext cx="19935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273" r="-2424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9F88ED3-C45C-45A2-B206-A55D30B19F84}"/>
                      </a:ext>
                    </a:extLst>
                  </p14:cNvPr>
                  <p14:cNvContentPartPr/>
                  <p14:nvPr/>
                </p14:nvContentPartPr>
                <p14:xfrm>
                  <a:off x="7354998" y="5483799"/>
                  <a:ext cx="180720" cy="2185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B9F88ED3-C45C-45A2-B206-A55D30B19F8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346358" y="5475159"/>
                    <a:ext cx="198360" cy="236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84EC93-FCE6-4CE6-8F87-A002F5206710}"/>
                    </a:ext>
                  </a:extLst>
                </p14:cNvPr>
                <p14:cNvContentPartPr/>
                <p14:nvPr/>
              </p14:nvContentPartPr>
              <p14:xfrm>
                <a:off x="7025598" y="4282119"/>
                <a:ext cx="29160" cy="1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84EC93-FCE6-4CE6-8F87-A002F52067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6598" y="4273479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1D3F4B-2EF5-4AA9-9001-12038FC9FC4F}"/>
                    </a:ext>
                  </a:extLst>
                </p14:cNvPr>
                <p14:cNvContentPartPr/>
                <p14:nvPr/>
              </p14:nvContentPartPr>
              <p14:xfrm>
                <a:off x="7010118" y="4503519"/>
                <a:ext cx="29880" cy="1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1D3F4B-2EF5-4AA9-9001-12038FC9FC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01478" y="4494519"/>
                  <a:ext cx="47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E0F51FC-0582-4ADA-AE0F-DAE53D505D8D}"/>
                    </a:ext>
                  </a:extLst>
                </p14:cNvPr>
                <p14:cNvContentPartPr/>
                <p14:nvPr/>
              </p14:nvContentPartPr>
              <p14:xfrm>
                <a:off x="6993558" y="4759479"/>
                <a:ext cx="36000" cy="24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E0F51FC-0582-4ADA-AE0F-DAE53D505D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4918" y="4750839"/>
                  <a:ext cx="536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94EFF3-B9DD-4713-9808-C9FE647089C6}"/>
                  </a:ext>
                </a:extLst>
              </p14:cNvPr>
              <p14:cNvContentPartPr/>
              <p14:nvPr/>
            </p14:nvContentPartPr>
            <p14:xfrm>
              <a:off x="7692580" y="3169560"/>
              <a:ext cx="333000" cy="217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94EFF3-B9DD-4713-9808-C9FE647089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83940" y="3160560"/>
                <a:ext cx="350640" cy="2196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D0DA1E34-9096-47A4-9F45-A0053266462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4" y="3974970"/>
            <a:ext cx="901046" cy="936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FB9472-B0D3-47A6-AB8F-790CF44BAA3B}"/>
                  </a:ext>
                </a:extLst>
              </p14:cNvPr>
              <p14:cNvContentPartPr/>
              <p14:nvPr/>
            </p14:nvContentPartPr>
            <p14:xfrm>
              <a:off x="4710600" y="2917800"/>
              <a:ext cx="3869280" cy="322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FB9472-B0D3-47A6-AB8F-790CF44BAA3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01240" y="2908440"/>
                <a:ext cx="3888000" cy="32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5D0CD-4B27-4398-A0B7-3E5DF3F1433D}"/>
                  </a:ext>
                </a:extLst>
              </p14:cNvPr>
              <p14:cNvContentPartPr/>
              <p14:nvPr/>
            </p14:nvContentPartPr>
            <p14:xfrm>
              <a:off x="5144778" y="2732499"/>
              <a:ext cx="1692360" cy="331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5D0CD-4B27-4398-A0B7-3E5DF3F143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138" y="2723499"/>
                <a:ext cx="1710000" cy="3333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B11144E-FEAD-4575-ADC7-26807E3B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14:cNvPr>
              <p14:cNvContentPartPr/>
              <p14:nvPr/>
            </p14:nvContentPartPr>
            <p14:xfrm>
              <a:off x="1605876" y="2437723"/>
              <a:ext cx="2376327" cy="4219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F912B3-8CE0-4217-89A9-B5641F586B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876" y="2428723"/>
                <a:ext cx="2393967" cy="4233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50CDC5-83A7-4A54-B6D8-12B9E783720E}"/>
              </a:ext>
            </a:extLst>
          </p:cNvPr>
          <p:cNvSpPr/>
          <p:nvPr/>
        </p:nvSpPr>
        <p:spPr>
          <a:xfrm rot="10800000">
            <a:off x="4626417" y="2760915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14:cNvPr>
              <p14:cNvContentPartPr/>
              <p14:nvPr/>
            </p14:nvContentPartPr>
            <p14:xfrm rot="16413020">
              <a:off x="4096559" y="4309275"/>
              <a:ext cx="690480" cy="19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89F0D3-2013-4182-A22C-4270B2A9CF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413020">
                <a:off x="4087919" y="4300651"/>
                <a:ext cx="708120" cy="212728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3FD17-E713-4F54-BAD6-C9D75818D1D5}"/>
              </a:ext>
            </a:extLst>
          </p:cNvPr>
          <p:cNvCxnSpPr/>
          <p:nvPr/>
        </p:nvCxnSpPr>
        <p:spPr>
          <a:xfrm>
            <a:off x="3799323" y="4341891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3C8B7D-F4C5-4CC9-8F61-C51F6C440397}"/>
              </a:ext>
            </a:extLst>
          </p:cNvPr>
          <p:cNvCxnSpPr/>
          <p:nvPr/>
        </p:nvCxnSpPr>
        <p:spPr>
          <a:xfrm>
            <a:off x="1240116" y="4481850"/>
            <a:ext cx="365760" cy="0"/>
          </a:xfrm>
          <a:prstGeom prst="line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14:cNvPr>
              <p14:cNvContentPartPr/>
              <p14:nvPr/>
            </p14:nvContentPartPr>
            <p14:xfrm>
              <a:off x="1798398" y="-96201"/>
              <a:ext cx="18000" cy="1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E113B0-F515-4640-88AA-B0B54ED7AC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9758" y="-104841"/>
                <a:ext cx="356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D0F33B7-6408-4CD7-8E6F-91A01874CAD5}"/>
              </a:ext>
            </a:extLst>
          </p:cNvPr>
          <p:cNvGrpSpPr/>
          <p:nvPr/>
        </p:nvGrpSpPr>
        <p:grpSpPr>
          <a:xfrm>
            <a:off x="6848118" y="2994997"/>
            <a:ext cx="680400" cy="365760"/>
            <a:chOff x="6848118" y="2994997"/>
            <a:chExt cx="680400" cy="3657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4C9DE7-451C-4D16-97B0-E7688D1E6520}"/>
                </a:ext>
              </a:extLst>
            </p:cNvPr>
            <p:cNvSpPr/>
            <p:nvPr/>
          </p:nvSpPr>
          <p:spPr>
            <a:xfrm>
              <a:off x="6848118" y="2994997"/>
              <a:ext cx="440886" cy="365760"/>
            </a:xfrm>
            <a:prstGeom prst="rect">
              <a:avLst/>
            </a:prstGeom>
            <a:noFill/>
            <a:ln w="18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14:cNvPr>
                <p14:cNvContentPartPr/>
                <p14:nvPr/>
              </p14:nvContentPartPr>
              <p14:xfrm>
                <a:off x="7344558" y="3090879"/>
                <a:ext cx="183960" cy="18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09E7E2-4825-4F19-9AB0-224A5C718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35558" y="3081879"/>
                  <a:ext cx="201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/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41F0178-9E6E-40AB-99FE-579B7F263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801" y="3039377"/>
                  <a:ext cx="19935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424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ABD5FA9-BE81-4E08-9D40-67D8E6A81CF1}"/>
              </a:ext>
            </a:extLst>
          </p:cNvPr>
          <p:cNvGrpSpPr/>
          <p:nvPr/>
        </p:nvGrpSpPr>
        <p:grpSpPr>
          <a:xfrm>
            <a:off x="6848118" y="3518352"/>
            <a:ext cx="729360" cy="365760"/>
            <a:chOff x="6848118" y="3518352"/>
            <a:chExt cx="729360" cy="3657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9FED81-041A-4394-A12A-CDB26AB5D27C}"/>
                </a:ext>
              </a:extLst>
            </p:cNvPr>
            <p:cNvSpPr/>
            <p:nvPr/>
          </p:nvSpPr>
          <p:spPr>
            <a:xfrm>
              <a:off x="6848118" y="3518352"/>
              <a:ext cx="440886" cy="365760"/>
            </a:xfrm>
            <a:prstGeom prst="rect">
              <a:avLst/>
            </a:prstGeom>
            <a:noFill/>
            <a:ln w="18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90AE4CA-6DF2-4656-A7DA-ABF929068BC6}"/>
                    </a:ext>
                  </a:extLst>
                </p:cNvPr>
                <p:cNvSpPr txBox="1"/>
                <p:nvPr/>
              </p:nvSpPr>
              <p:spPr>
                <a:xfrm>
                  <a:off x="6951801" y="3562732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90AE4CA-6DF2-4656-A7DA-ABF929068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801" y="3562732"/>
                  <a:ext cx="19935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7273" r="-2424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21278F-7902-47EC-94FA-4E57C793C4D6}"/>
                    </a:ext>
                  </a:extLst>
                </p14:cNvPr>
                <p14:cNvContentPartPr/>
                <p14:nvPr/>
              </p14:nvContentPartPr>
              <p14:xfrm>
                <a:off x="7380918" y="3549879"/>
                <a:ext cx="196560" cy="21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21278F-7902-47EC-94FA-4E57C793C4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72278" y="3541239"/>
                  <a:ext cx="2142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FA0D685-29DA-4EF4-821C-DF11E09D6AC5}"/>
                  </a:ext>
                </a:extLst>
              </p14:cNvPr>
              <p14:cNvContentPartPr/>
              <p14:nvPr/>
            </p14:nvContentPartPr>
            <p14:xfrm>
              <a:off x="5179210" y="2975859"/>
              <a:ext cx="1557000" cy="3086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FA0D685-29DA-4EF4-821C-DF11E09D6A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70570" y="2966858"/>
                <a:ext cx="1574640" cy="3103922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492A32-20E4-4A6A-9B62-058392A62EC9}"/>
              </a:ext>
            </a:extLst>
          </p:cNvPr>
          <p:cNvGrpSpPr/>
          <p:nvPr/>
        </p:nvGrpSpPr>
        <p:grpSpPr>
          <a:xfrm>
            <a:off x="6834985" y="4282119"/>
            <a:ext cx="736560" cy="1259208"/>
            <a:chOff x="6834985" y="4282119"/>
            <a:chExt cx="736560" cy="1259208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56157E9-357F-4DC3-B836-42F7C6F1BE91}"/>
                </a:ext>
              </a:extLst>
            </p:cNvPr>
            <p:cNvGrpSpPr/>
            <p:nvPr/>
          </p:nvGrpSpPr>
          <p:grpSpPr>
            <a:xfrm>
              <a:off x="6834985" y="5175567"/>
              <a:ext cx="736560" cy="365760"/>
              <a:chOff x="6799158" y="5443630"/>
              <a:chExt cx="736560" cy="36576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AD37A44-C843-4509-82F0-33FF68E5800C}"/>
                  </a:ext>
                </a:extLst>
              </p:cNvPr>
              <p:cNvSpPr/>
              <p:nvPr/>
            </p:nvSpPr>
            <p:spPr>
              <a:xfrm>
                <a:off x="6799158" y="5443630"/>
                <a:ext cx="440886" cy="365760"/>
              </a:xfrm>
              <a:prstGeom prst="rect">
                <a:avLst/>
              </a:prstGeom>
              <a:noFill/>
              <a:ln w="18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AA3F9F9-E0CD-4BA5-8BF3-3CBF8146667A}"/>
                      </a:ext>
                    </a:extLst>
                  </p:cNvPr>
                  <p:cNvSpPr txBox="1"/>
                  <p:nvPr/>
                </p:nvSpPr>
                <p:spPr>
                  <a:xfrm>
                    <a:off x="6902841" y="5488010"/>
                    <a:ext cx="1993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AA3F9F9-E0CD-4BA5-8BF3-3CBF814666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41" y="5488010"/>
                    <a:ext cx="19935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273" r="-2424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9F88ED3-C45C-45A2-B206-A55D30B19F84}"/>
                      </a:ext>
                    </a:extLst>
                  </p14:cNvPr>
                  <p14:cNvContentPartPr/>
                  <p14:nvPr/>
                </p14:nvContentPartPr>
                <p14:xfrm>
                  <a:off x="7354998" y="5483799"/>
                  <a:ext cx="180720" cy="2185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B9F88ED3-C45C-45A2-B206-A55D30B19F8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346358" y="5475159"/>
                    <a:ext cx="198360" cy="236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84EC93-FCE6-4CE6-8F87-A002F5206710}"/>
                    </a:ext>
                  </a:extLst>
                </p14:cNvPr>
                <p14:cNvContentPartPr/>
                <p14:nvPr/>
              </p14:nvContentPartPr>
              <p14:xfrm>
                <a:off x="7025598" y="4282119"/>
                <a:ext cx="29160" cy="1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84EC93-FCE6-4CE6-8F87-A002F52067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6598" y="4273479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1D3F4B-2EF5-4AA9-9001-12038FC9FC4F}"/>
                    </a:ext>
                  </a:extLst>
                </p14:cNvPr>
                <p14:cNvContentPartPr/>
                <p14:nvPr/>
              </p14:nvContentPartPr>
              <p14:xfrm>
                <a:off x="7010118" y="4503519"/>
                <a:ext cx="29880" cy="1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1D3F4B-2EF5-4AA9-9001-12038FC9FC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01478" y="4494519"/>
                  <a:ext cx="47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E0F51FC-0582-4ADA-AE0F-DAE53D505D8D}"/>
                    </a:ext>
                  </a:extLst>
                </p14:cNvPr>
                <p14:cNvContentPartPr/>
                <p14:nvPr/>
              </p14:nvContentPartPr>
              <p14:xfrm>
                <a:off x="6993558" y="4759479"/>
                <a:ext cx="36000" cy="24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E0F51FC-0582-4ADA-AE0F-DAE53D505D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4918" y="4750839"/>
                  <a:ext cx="536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94EFF3-B9DD-4713-9808-C9FE647089C6}"/>
                  </a:ext>
                </a:extLst>
              </p14:cNvPr>
              <p14:cNvContentPartPr/>
              <p14:nvPr/>
            </p14:nvContentPartPr>
            <p14:xfrm>
              <a:off x="7692580" y="3169560"/>
              <a:ext cx="333000" cy="217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94EFF3-B9DD-4713-9808-C9FE647089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83940" y="3160560"/>
                <a:ext cx="350640" cy="21960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33BD626-28CE-4839-9765-446D56436F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2" y="4002208"/>
            <a:ext cx="983704" cy="1002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4938D6-8048-4CF6-ACA0-8212CEC3583D}"/>
                  </a:ext>
                </a:extLst>
              </p14:cNvPr>
              <p14:cNvContentPartPr/>
              <p14:nvPr/>
            </p14:nvContentPartPr>
            <p14:xfrm>
              <a:off x="7136640" y="2943000"/>
              <a:ext cx="2251440" cy="324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4938D6-8048-4CF6-ACA0-8212CEC3583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27280" y="2933640"/>
                <a:ext cx="2270160" cy="32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15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1EFC-78E1-4B25-B59C-B274E7D0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967" y="221225"/>
            <a:ext cx="8134350" cy="1325563"/>
          </a:xfrm>
        </p:spPr>
        <p:txBody>
          <a:bodyPr/>
          <a:lstStyle/>
          <a:p>
            <a:r>
              <a:rPr lang="ru-RU" dirty="0"/>
              <a:t>Линейный классификатор</a:t>
            </a:r>
            <a:br>
              <a:rPr lang="ru-RU" dirty="0"/>
            </a:br>
            <a:r>
              <a:rPr lang="en-US" dirty="0"/>
              <a:t>Linear classifier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36920-24FA-4CBD-BBBE-ABDC585184F9}"/>
              </a:ext>
            </a:extLst>
          </p:cNvPr>
          <p:cNvSpPr/>
          <p:nvPr/>
        </p:nvSpPr>
        <p:spPr>
          <a:xfrm rot="5400000">
            <a:off x="1790516" y="1639678"/>
            <a:ext cx="440885" cy="3291840"/>
          </a:xfrm>
          <a:prstGeom prst="rect">
            <a:avLst/>
          </a:prstGeom>
          <a:noFill/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14:cNvPr>
              <p14:cNvContentPartPr/>
              <p14:nvPr/>
            </p14:nvContentPartPr>
            <p14:xfrm>
              <a:off x="3764367" y="3148774"/>
              <a:ext cx="165600" cy="21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507B8E-A9B4-4278-92D9-6F3E99251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6367" y="3130804"/>
                <a:ext cx="201240" cy="24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957717" y="3615962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9701" y="3597962"/>
                <a:ext cx="434912" cy="45432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0DE8E70-2F9B-4FA9-948C-B63E2F458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3" y="4264901"/>
            <a:ext cx="1996281" cy="2074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14:cNvPr>
              <p14:cNvContentPartPr/>
              <p14:nvPr/>
            </p14:nvContentPartPr>
            <p14:xfrm>
              <a:off x="1812097" y="2737336"/>
              <a:ext cx="690480" cy="195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E55C00B-F48D-420D-96C0-FDA39743A39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3457" y="2728712"/>
                <a:ext cx="708120" cy="212728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781EB92-3157-4ECC-B3A6-84424BAA016F}"/>
              </a:ext>
            </a:extLst>
          </p:cNvPr>
          <p:cNvGrpSpPr/>
          <p:nvPr/>
        </p:nvGrpSpPr>
        <p:grpSpPr>
          <a:xfrm>
            <a:off x="4194514" y="2262849"/>
            <a:ext cx="3575365" cy="4068167"/>
            <a:chOff x="4194514" y="2262849"/>
            <a:chExt cx="3575365" cy="40681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052528-9651-4714-A650-82B56689C44F}"/>
                </a:ext>
              </a:extLst>
            </p:cNvPr>
            <p:cNvGrpSpPr/>
            <p:nvPr/>
          </p:nvGrpSpPr>
          <p:grpSpPr>
            <a:xfrm>
              <a:off x="4194514" y="2262849"/>
              <a:ext cx="3575365" cy="4068167"/>
              <a:chOff x="4194514" y="2262849"/>
              <a:chExt cx="3575365" cy="406816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0E102DD-B640-4042-A794-C822802DCC41}"/>
                      </a:ext>
                    </a:extLst>
                  </p14:cNvPr>
                  <p14:cNvContentPartPr/>
                  <p14:nvPr/>
                </p14:nvContentPartPr>
                <p14:xfrm>
                  <a:off x="5177162" y="5902616"/>
                  <a:ext cx="525600" cy="4284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0E102DD-B640-4042-A794-C822802DCC4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159162" y="5884616"/>
                    <a:ext cx="561240" cy="464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D8233E-94DA-4FA1-B164-5024FA318999}"/>
                  </a:ext>
                </a:extLst>
              </p:cNvPr>
              <p:cNvSpPr/>
              <p:nvPr/>
            </p:nvSpPr>
            <p:spPr>
              <a:xfrm rot="16200000">
                <a:off x="4032873" y="3592716"/>
                <a:ext cx="2928598" cy="956689"/>
              </a:xfrm>
              <a:prstGeom prst="rect">
                <a:avLst/>
              </a:prstGeom>
              <a:noFill/>
              <a:ln w="36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F78BC54-9705-4738-B061-406039C924FC}"/>
                  </a:ext>
                </a:extLst>
              </p:cNvPr>
              <p:cNvGrpSpPr/>
              <p:nvPr/>
            </p:nvGrpSpPr>
            <p:grpSpPr>
              <a:xfrm rot="5400000">
                <a:off x="5313602" y="2262849"/>
                <a:ext cx="233640" cy="233640"/>
                <a:chOff x="5313602" y="2262849"/>
                <a:chExt cx="233640" cy="233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588E9FEF-A69F-417E-858F-ADB85C044E6A}"/>
                        </a:ext>
                      </a:extLst>
                    </p14:cNvPr>
                    <p14:cNvContentPartPr/>
                    <p14:nvPr/>
                  </p14:nvContentPartPr>
                  <p14:xfrm rot="16200000">
                    <a:off x="5405942" y="2374629"/>
                    <a:ext cx="29520" cy="21420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588E9FEF-A69F-417E-858F-ADB85C044E6A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 rot="16200000">
                      <a:off x="5387942" y="2356659"/>
                      <a:ext cx="65160" cy="2497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5D312A25-1656-4A70-8CDC-DE413EB7119B}"/>
                        </a:ext>
                      </a:extLst>
                    </p14:cNvPr>
                    <p14:cNvContentPartPr/>
                    <p14:nvPr/>
                  </p14:nvContentPartPr>
                  <p14:xfrm rot="16200000">
                    <a:off x="5415662" y="2238549"/>
                    <a:ext cx="107280" cy="155880"/>
                  </p14:xfrm>
                </p:contentPart>
              </mc:Choice>
              <mc:Fallback xmlns=""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5D312A25-1656-4A70-8CDC-DE413EB7119B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 rot="16200000">
                      <a:off x="5397662" y="2220549"/>
                      <a:ext cx="142920" cy="191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A6C6B64-93EA-4697-B141-9A353BA2C4E3}"/>
                      </a:ext>
                    </a:extLst>
                  </p14:cNvPr>
                  <p14:cNvContentPartPr/>
                  <p14:nvPr/>
                </p14:nvContentPartPr>
                <p14:xfrm>
                  <a:off x="6839864" y="3592844"/>
                  <a:ext cx="201240" cy="2026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2A6C6B64-93EA-4697-B141-9A353BA2C4E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21864" y="3574812"/>
                    <a:ext cx="236880" cy="238383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FB23E9-7D4C-42BC-8213-AE9F5057C402}"/>
                  </a:ext>
                </a:extLst>
              </p:cNvPr>
              <p:cNvSpPr/>
              <p:nvPr/>
            </p:nvSpPr>
            <p:spPr>
              <a:xfrm>
                <a:off x="7117700" y="3232961"/>
                <a:ext cx="365760" cy="1097280"/>
              </a:xfrm>
              <a:prstGeom prst="rect">
                <a:avLst/>
              </a:prstGeom>
              <a:noFill/>
              <a:ln w="36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DDAA41A-1AAD-4597-9B3A-FF4F534B622A}"/>
                      </a:ext>
                    </a:extLst>
                  </p14:cNvPr>
                  <p14:cNvContentPartPr/>
                  <p14:nvPr/>
                </p14:nvContentPartPr>
                <p14:xfrm>
                  <a:off x="7172504" y="4548284"/>
                  <a:ext cx="416160" cy="5702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8DDAA41A-1AAD-4597-9B3A-FF4F534B622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4488" y="4530284"/>
                    <a:ext cx="451831" cy="60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5908818-61A0-4300-A74B-6D9DAC909119}"/>
                      </a:ext>
                    </a:extLst>
                  </p14:cNvPr>
                  <p14:cNvContentPartPr/>
                  <p14:nvPr/>
                </p14:nvContentPartPr>
                <p14:xfrm>
                  <a:off x="7267544" y="2956724"/>
                  <a:ext cx="12240" cy="1548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5908818-61A0-4300-A74B-6D9DAC90911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249544" y="2938724"/>
                    <a:ext cx="4788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E85E77F3-2AA3-44B8-8B48-2ACCB0DACB48}"/>
                      </a:ext>
                    </a:extLst>
                  </p14:cNvPr>
                  <p14:cNvContentPartPr/>
                  <p14:nvPr/>
                </p14:nvContentPartPr>
                <p14:xfrm>
                  <a:off x="4194514" y="4047723"/>
                  <a:ext cx="71640" cy="716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E85E77F3-2AA3-44B8-8B48-2ACCB0DACB4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176514" y="4029723"/>
                    <a:ext cx="10728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80B86826-D040-4EF7-B582-EF98DA67E1B4}"/>
                      </a:ext>
                    </a:extLst>
                  </p14:cNvPr>
                  <p14:cNvContentPartPr/>
                  <p14:nvPr/>
                </p14:nvContentPartPr>
                <p14:xfrm>
                  <a:off x="7567919" y="3633524"/>
                  <a:ext cx="201960" cy="2379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80B86826-D040-4EF7-B582-EF98DA67E1B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549951" y="3615524"/>
                    <a:ext cx="237537" cy="273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C48B5D-119B-4C5E-9B1D-0B48882E08B7}"/>
                    </a:ext>
                  </a:extLst>
                </p14:cNvPr>
                <p14:cNvContentPartPr/>
                <p14:nvPr/>
              </p14:nvContentPartPr>
              <p14:xfrm rot="16481569">
                <a:off x="4418162" y="3727979"/>
                <a:ext cx="778188" cy="267422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C48B5D-119B-4C5E-9B1D-0B48882E08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 rot="16481569">
                  <a:off x="4399076" y="3708903"/>
                  <a:ext cx="815999" cy="305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A78686-F259-4D00-A128-B054188A7125}"/>
              </a:ext>
            </a:extLst>
          </p:cNvPr>
          <p:cNvGrpSpPr/>
          <p:nvPr/>
        </p:nvGrpSpPr>
        <p:grpSpPr>
          <a:xfrm>
            <a:off x="7957544" y="2657257"/>
            <a:ext cx="1508886" cy="1697567"/>
            <a:chOff x="7536214" y="2664375"/>
            <a:chExt cx="1508886" cy="16975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433A89-D25A-4AFF-AC37-FF24F2737CA5}"/>
                </a:ext>
              </a:extLst>
            </p:cNvPr>
            <p:cNvCxnSpPr/>
            <p:nvPr/>
          </p:nvCxnSpPr>
          <p:spPr>
            <a:xfrm>
              <a:off x="7536214" y="3723560"/>
              <a:ext cx="36576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752E57E-36DE-42E6-AF90-53141FD97BB3}"/>
                </a:ext>
              </a:extLst>
            </p:cNvPr>
            <p:cNvSpPr/>
            <p:nvPr/>
          </p:nvSpPr>
          <p:spPr>
            <a:xfrm>
              <a:off x="8248721" y="3036379"/>
              <a:ext cx="365760" cy="1325563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7E5641-3557-460D-A97F-0A590FBD2F54}"/>
                    </a:ext>
                  </a:extLst>
                </p14:cNvPr>
                <p14:cNvContentPartPr/>
                <p14:nvPr/>
              </p14:nvContentPartPr>
              <p14:xfrm>
                <a:off x="8028974" y="3889815"/>
                <a:ext cx="185040" cy="204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7E5641-3557-460D-A97F-0A590FBD2F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9974" y="3880815"/>
                  <a:ext cx="202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36ACB1-D169-4B47-B250-81A5B3B12B6F}"/>
                    </a:ext>
                  </a:extLst>
                </p14:cNvPr>
                <p14:cNvContentPartPr/>
                <p14:nvPr/>
              </p14:nvContentPartPr>
              <p14:xfrm>
                <a:off x="8272105" y="3559335"/>
                <a:ext cx="360360" cy="1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36ACB1-D169-4B47-B250-81A5B3B12B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3105" y="3550335"/>
                  <a:ext cx="37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C8EBC1-E2A3-42A1-BCF3-9609CE59D612}"/>
                    </a:ext>
                  </a:extLst>
                </p14:cNvPr>
                <p14:cNvContentPartPr/>
                <p14:nvPr/>
              </p14:nvContentPartPr>
              <p14:xfrm>
                <a:off x="8272105" y="3705495"/>
                <a:ext cx="350640" cy="10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C8EBC1-E2A3-42A1-BCF3-9609CE59D6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3105" y="3696495"/>
                  <a:ext cx="368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55A863-863E-4649-A0F1-EDC895064C92}"/>
                    </a:ext>
                  </a:extLst>
                </p14:cNvPr>
                <p14:cNvContentPartPr/>
                <p14:nvPr/>
              </p14:nvContentPartPr>
              <p14:xfrm>
                <a:off x="8272105" y="2664375"/>
                <a:ext cx="515880" cy="613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55A863-863E-4649-A0F1-EDC895064C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63105" y="2655375"/>
                  <a:ext cx="5335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1192DE-CA73-4724-8D83-A9559E571E02}"/>
                    </a:ext>
                  </a:extLst>
                </p14:cNvPr>
                <p14:cNvContentPartPr/>
                <p14:nvPr/>
              </p14:nvContentPartPr>
              <p14:xfrm>
                <a:off x="8262385" y="3384375"/>
                <a:ext cx="593640" cy="88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1192DE-CA73-4724-8D83-A9559E571E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53385" y="3375375"/>
                  <a:ext cx="611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3B7057-CA6C-4353-AAF1-F4471ECB1C7C}"/>
                    </a:ext>
                  </a:extLst>
                </p14:cNvPr>
                <p14:cNvContentPartPr/>
                <p14:nvPr/>
              </p14:nvContentPartPr>
              <p14:xfrm>
                <a:off x="8759980" y="2924400"/>
                <a:ext cx="13572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3B7057-CA6C-4353-AAF1-F4471ECB1C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50980" y="2915400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AC8BD9-750E-4EEB-B741-252F6A44B323}"/>
                    </a:ext>
                  </a:extLst>
                </p14:cNvPr>
                <p14:cNvContentPartPr/>
                <p14:nvPr/>
              </p14:nvContentPartPr>
              <p14:xfrm>
                <a:off x="8879860" y="3388800"/>
                <a:ext cx="165240" cy="14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AC8BD9-750E-4EEB-B741-252F6A44B3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70860" y="3379800"/>
                  <a:ext cx="182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E9B5F5-9A09-4E51-8EAC-B82F704391F9}"/>
                    </a:ext>
                  </a:extLst>
                </p14:cNvPr>
                <p14:cNvContentPartPr/>
                <p14:nvPr/>
              </p14:nvContentPartPr>
              <p14:xfrm>
                <a:off x="8830180" y="3101880"/>
                <a:ext cx="149040" cy="18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E9B5F5-9A09-4E51-8EAC-B82F704391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21540" y="3093240"/>
                  <a:ext cx="16668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1482A9-9E9B-429A-9052-06C1ABA8A272}"/>
                  </a:ext>
                </a:extLst>
              </p:cNvPr>
              <p:cNvSpPr txBox="1"/>
              <p:nvPr/>
            </p:nvSpPr>
            <p:spPr>
              <a:xfrm>
                <a:off x="8241084" y="4715443"/>
                <a:ext cx="1420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1482A9-9E9B-429A-9052-06C1ABA8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084" y="4715443"/>
                <a:ext cx="1420582" cy="276999"/>
              </a:xfrm>
              <a:prstGeom prst="rect">
                <a:avLst/>
              </a:prstGeom>
              <a:blipFill>
                <a:blip r:embed="rId76"/>
                <a:stretch>
                  <a:fillRect l="-3863" r="-30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09FE2-A4A5-49CB-986A-D21631A285FA}"/>
                  </a:ext>
                </a:extLst>
              </p14:cNvPr>
              <p14:cNvContentPartPr/>
              <p14:nvPr/>
            </p14:nvContentPartPr>
            <p14:xfrm>
              <a:off x="413640" y="1951200"/>
              <a:ext cx="9446760" cy="3273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09FE2-A4A5-49CB-986A-D21631A285F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280" y="1941840"/>
                <a:ext cx="9465480" cy="32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6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1EFC-78E1-4B25-B59C-B274E7D0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167" y="179708"/>
            <a:ext cx="8134350" cy="1325563"/>
          </a:xfrm>
        </p:spPr>
        <p:txBody>
          <a:bodyPr/>
          <a:lstStyle/>
          <a:p>
            <a:r>
              <a:rPr lang="ru-RU" dirty="0"/>
              <a:t>Линейный классификатор</a:t>
            </a:r>
            <a:br>
              <a:rPr lang="ru-RU" dirty="0"/>
            </a:br>
            <a:r>
              <a:rPr lang="en-US" dirty="0"/>
              <a:t>Linear classifier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48A08A-F4A4-4F51-B38D-2A9FFCA7CAA5}"/>
              </a:ext>
            </a:extLst>
          </p:cNvPr>
          <p:cNvGrpSpPr/>
          <p:nvPr/>
        </p:nvGrpSpPr>
        <p:grpSpPr>
          <a:xfrm rot="5400000">
            <a:off x="1927060" y="1503134"/>
            <a:ext cx="440885" cy="3564928"/>
            <a:chOff x="4860589" y="2053232"/>
            <a:chExt cx="440885" cy="35649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336920-24FA-4CBD-BBBE-ABDC585184F9}"/>
                </a:ext>
              </a:extLst>
            </p:cNvPr>
            <p:cNvSpPr/>
            <p:nvPr/>
          </p:nvSpPr>
          <p:spPr>
            <a:xfrm>
              <a:off x="4860589" y="2326320"/>
              <a:ext cx="440885" cy="3291840"/>
            </a:xfrm>
            <a:prstGeom prst="rect">
              <a:avLst/>
            </a:prstGeom>
            <a:noFill/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507B8E-A9B4-4278-92D9-6F3E992517DE}"/>
                    </a:ext>
                  </a:extLst>
                </p14:cNvPr>
                <p14:cNvContentPartPr/>
                <p14:nvPr/>
              </p14:nvContentPartPr>
              <p14:xfrm rot="16200000">
                <a:off x="4968507" y="2028932"/>
                <a:ext cx="1656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507B8E-A9B4-4278-92D9-6F3E992517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4950507" y="2010962"/>
                  <a:ext cx="201240" cy="2497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14:cNvPr>
              <p14:cNvContentPartPr/>
              <p14:nvPr/>
            </p14:nvContentPartPr>
            <p14:xfrm>
              <a:off x="1957717" y="3615962"/>
              <a:ext cx="399240" cy="41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731B-9675-4B95-82C7-FEC2AFED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9701" y="3597962"/>
                <a:ext cx="434912" cy="454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440D1FB-0A7B-4BC8-92B2-8DBD09FF1219}"/>
              </a:ext>
            </a:extLst>
          </p:cNvPr>
          <p:cNvSpPr/>
          <p:nvPr/>
        </p:nvSpPr>
        <p:spPr>
          <a:xfrm>
            <a:off x="1307520" y="4487760"/>
            <a:ext cx="650197" cy="630764"/>
          </a:xfrm>
          <a:prstGeom prst="rect">
            <a:avLst/>
          </a:prstGeom>
          <a:solidFill>
            <a:srgbClr val="333333">
              <a:alpha val="75000"/>
            </a:srgbClr>
          </a:solidFill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349DE3-EC6B-4970-9B34-CE5054A3300B}"/>
              </a:ext>
            </a:extLst>
          </p:cNvPr>
          <p:cNvSpPr/>
          <p:nvPr/>
        </p:nvSpPr>
        <p:spPr>
          <a:xfrm>
            <a:off x="1957717" y="4487760"/>
            <a:ext cx="650197" cy="630764"/>
          </a:xfrm>
          <a:prstGeom prst="rect">
            <a:avLst/>
          </a:prstGeom>
          <a:solidFill>
            <a:schemeClr val="bg1">
              <a:alpha val="75000"/>
            </a:schemeClr>
          </a:solidFill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0D2885-B73C-4373-B8E6-1A58A4A47D93}"/>
              </a:ext>
            </a:extLst>
          </p:cNvPr>
          <p:cNvSpPr/>
          <p:nvPr/>
        </p:nvSpPr>
        <p:spPr>
          <a:xfrm>
            <a:off x="1307520" y="5118524"/>
            <a:ext cx="650197" cy="630764"/>
          </a:xfrm>
          <a:prstGeom prst="rect">
            <a:avLst/>
          </a:prstGeom>
          <a:solidFill>
            <a:schemeClr val="tx1">
              <a:alpha val="75000"/>
            </a:schemeClr>
          </a:solidFill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DC65C0-935B-43B8-BAC6-DC37D63FF925}"/>
              </a:ext>
            </a:extLst>
          </p:cNvPr>
          <p:cNvSpPr/>
          <p:nvPr/>
        </p:nvSpPr>
        <p:spPr>
          <a:xfrm>
            <a:off x="1957717" y="5118524"/>
            <a:ext cx="650197" cy="630764"/>
          </a:xfrm>
          <a:prstGeom prst="rect">
            <a:avLst/>
          </a:prstGeom>
          <a:solidFill>
            <a:schemeClr val="tx1">
              <a:alpha val="75000"/>
            </a:schemeClr>
          </a:solidFill>
          <a:ln w="18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AC810D-2E1D-40F1-85DE-CD1B58AF9B7B}"/>
                  </a:ext>
                </a:extLst>
              </p14:cNvPr>
              <p14:cNvContentPartPr/>
              <p14:nvPr/>
            </p14:nvContentPartPr>
            <p14:xfrm>
              <a:off x="492725" y="3179014"/>
              <a:ext cx="168840" cy="22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AC810D-2E1D-40F1-85DE-CD1B58AF9B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3725" y="3170374"/>
                <a:ext cx="186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B69E58-82A4-4F9E-8DF2-90F271C8854B}"/>
                  </a:ext>
                </a:extLst>
              </p14:cNvPr>
              <p14:cNvContentPartPr/>
              <p14:nvPr/>
            </p14:nvContentPartPr>
            <p14:xfrm>
              <a:off x="661205" y="3346054"/>
              <a:ext cx="29520" cy="29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B69E58-82A4-4F9E-8DF2-90F271C8854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2565" y="3337414"/>
                <a:ext cx="47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2BF054-120E-4D81-AF7C-1B93A05E5E2C}"/>
                  </a:ext>
                </a:extLst>
              </p14:cNvPr>
              <p14:cNvContentPartPr/>
              <p14:nvPr/>
            </p14:nvContentPartPr>
            <p14:xfrm>
              <a:off x="729245" y="3200254"/>
              <a:ext cx="78120" cy="175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2BF054-120E-4D81-AF7C-1B93A05E5E2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0605" y="3191254"/>
                <a:ext cx="957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FFD7ED-451A-4C5E-ADE3-8A95D5F844C1}"/>
                  </a:ext>
                </a:extLst>
              </p14:cNvPr>
              <p14:cNvContentPartPr/>
              <p14:nvPr/>
            </p14:nvContentPartPr>
            <p14:xfrm>
              <a:off x="738965" y="3151654"/>
              <a:ext cx="155880" cy="19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FFD7ED-451A-4C5E-ADE3-8A95D5F844C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30325" y="3142654"/>
                <a:ext cx="173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9F4DBD5-947F-4EAD-8679-289694779DD0}"/>
                  </a:ext>
                </a:extLst>
              </p14:cNvPr>
              <p14:cNvContentPartPr/>
              <p14:nvPr/>
            </p14:nvContentPartPr>
            <p14:xfrm>
              <a:off x="1176725" y="3122494"/>
              <a:ext cx="223920" cy="292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9F4DBD5-947F-4EAD-8679-289694779DD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68085" y="3113494"/>
                <a:ext cx="2415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39D84AD-B62B-4CF0-8B6D-B2CD01BABD21}"/>
                  </a:ext>
                </a:extLst>
              </p14:cNvPr>
              <p14:cNvContentPartPr/>
              <p14:nvPr/>
            </p14:nvContentPartPr>
            <p14:xfrm>
              <a:off x="2120285" y="3190534"/>
              <a:ext cx="263160" cy="243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39D84AD-B62B-4CF0-8B6D-B2CD01BABD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11645" y="3181534"/>
                <a:ext cx="2808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12B6F94-03DF-4B12-A751-10D648E8761C}"/>
                  </a:ext>
                </a:extLst>
              </p14:cNvPr>
              <p14:cNvContentPartPr/>
              <p14:nvPr/>
            </p14:nvContentPartPr>
            <p14:xfrm>
              <a:off x="2927765" y="3171094"/>
              <a:ext cx="321480" cy="24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12B6F94-03DF-4B12-A751-10D648E8761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19125" y="3162094"/>
                <a:ext cx="3391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7E2AB9A-695E-44AC-BB1C-C9E09FDE2ED3}"/>
                  </a:ext>
                </a:extLst>
              </p14:cNvPr>
              <p14:cNvContentPartPr/>
              <p14:nvPr/>
            </p14:nvContentPartPr>
            <p14:xfrm>
              <a:off x="1818965" y="2499694"/>
              <a:ext cx="223920" cy="370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7E2AB9A-695E-44AC-BB1C-C9E09FDE2ED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09965" y="2491054"/>
                <a:ext cx="2415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5CD3E16-5FCA-4BA8-8BAD-4D77F28CFF3E}"/>
                  </a:ext>
                </a:extLst>
              </p14:cNvPr>
              <p14:cNvContentPartPr/>
              <p14:nvPr/>
            </p14:nvContentPartPr>
            <p14:xfrm>
              <a:off x="4678805" y="-399026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5CD3E16-5FCA-4BA8-8BAD-4D77F28CFF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70165" y="-40766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FDE4C9E-A3EA-452F-B57F-789DEB10CCA3}"/>
              </a:ext>
            </a:extLst>
          </p:cNvPr>
          <p:cNvGrpSpPr/>
          <p:nvPr/>
        </p:nvGrpSpPr>
        <p:grpSpPr>
          <a:xfrm>
            <a:off x="8034725" y="1987604"/>
            <a:ext cx="1508418" cy="3291840"/>
            <a:chOff x="8034725" y="1987604"/>
            <a:chExt cx="1508418" cy="329184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322FF9A-F7F5-491E-9794-8F2BD829612D}"/>
                </a:ext>
              </a:extLst>
            </p:cNvPr>
            <p:cNvSpPr/>
            <p:nvPr/>
          </p:nvSpPr>
          <p:spPr>
            <a:xfrm>
              <a:off x="8680447" y="1987604"/>
              <a:ext cx="862696" cy="3291840"/>
            </a:xfrm>
            <a:prstGeom prst="rect">
              <a:avLst/>
            </a:prstGeom>
            <a:noFill/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DC5D89-5DD5-4ADC-A8C9-AF81D3261D4E}"/>
                    </a:ext>
                  </a:extLst>
                </p14:cNvPr>
                <p14:cNvContentPartPr/>
                <p14:nvPr/>
              </p14:nvContentPartPr>
              <p14:xfrm>
                <a:off x="8034725" y="3666454"/>
                <a:ext cx="37584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DC5D89-5DD5-4ADC-A8C9-AF81D3261D4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25725" y="3657454"/>
                  <a:ext cx="393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5559A2-0178-4BC3-BA2E-EABEB9F14774}"/>
                    </a:ext>
                  </a:extLst>
                </p14:cNvPr>
                <p14:cNvContentPartPr/>
                <p14:nvPr/>
              </p14:nvContentPartPr>
              <p14:xfrm>
                <a:off x="8073605" y="3783814"/>
                <a:ext cx="390960" cy="29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5559A2-0178-4BC3-BA2E-EABEB9F147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64605" y="3774814"/>
                  <a:ext cx="40860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35608C3-7D45-4F70-A353-C815C086AA26}"/>
                  </a:ext>
                </a:extLst>
              </p14:cNvPr>
              <p14:cNvContentPartPr/>
              <p14:nvPr/>
            </p14:nvContentPartPr>
            <p14:xfrm>
              <a:off x="8791445" y="2557294"/>
              <a:ext cx="682560" cy="252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35608C3-7D45-4F70-A353-C815C086AA2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782450" y="2548642"/>
                <a:ext cx="700191" cy="269665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2D0A91D-2FC3-441B-A53A-EE2183996626}"/>
              </a:ext>
            </a:extLst>
          </p:cNvPr>
          <p:cNvGrpSpPr/>
          <p:nvPr/>
        </p:nvGrpSpPr>
        <p:grpSpPr>
          <a:xfrm>
            <a:off x="4194514" y="2314294"/>
            <a:ext cx="3480571" cy="4016722"/>
            <a:chOff x="4194514" y="2314294"/>
            <a:chExt cx="3480571" cy="40167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052528-9651-4714-A650-82B56689C44F}"/>
                </a:ext>
              </a:extLst>
            </p:cNvPr>
            <p:cNvGrpSpPr/>
            <p:nvPr/>
          </p:nvGrpSpPr>
          <p:grpSpPr>
            <a:xfrm>
              <a:off x="4194514" y="2606762"/>
              <a:ext cx="3394150" cy="3724254"/>
              <a:chOff x="4194514" y="2606762"/>
              <a:chExt cx="3394150" cy="372425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0E102DD-B640-4042-A794-C822802DCC41}"/>
                      </a:ext>
                    </a:extLst>
                  </p14:cNvPr>
                  <p14:cNvContentPartPr/>
                  <p14:nvPr/>
                </p14:nvContentPartPr>
                <p14:xfrm>
                  <a:off x="5177162" y="5902616"/>
                  <a:ext cx="525600" cy="4284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0E102DD-B640-4042-A794-C822802DCC4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159162" y="5884616"/>
                    <a:ext cx="561240" cy="464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D8233E-94DA-4FA1-B164-5024FA318999}"/>
                  </a:ext>
                </a:extLst>
              </p:cNvPr>
              <p:cNvSpPr/>
              <p:nvPr/>
            </p:nvSpPr>
            <p:spPr>
              <a:xfrm rot="16200000">
                <a:off x="4032873" y="3592716"/>
                <a:ext cx="2928598" cy="956689"/>
              </a:xfrm>
              <a:prstGeom prst="rect">
                <a:avLst/>
              </a:prstGeom>
              <a:noFill/>
              <a:ln w="36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A6C6B64-93EA-4697-B141-9A353BA2C4E3}"/>
                      </a:ext>
                    </a:extLst>
                  </p14:cNvPr>
                  <p14:cNvContentPartPr/>
                  <p14:nvPr/>
                </p14:nvContentPartPr>
                <p14:xfrm>
                  <a:off x="6839864" y="3592844"/>
                  <a:ext cx="201240" cy="2026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2A6C6B64-93EA-4697-B141-9A353BA2C4E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21864" y="3574812"/>
                    <a:ext cx="236880" cy="238383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FB23E9-7D4C-42BC-8213-AE9F5057C402}"/>
                  </a:ext>
                </a:extLst>
              </p:cNvPr>
              <p:cNvSpPr/>
              <p:nvPr/>
            </p:nvSpPr>
            <p:spPr>
              <a:xfrm>
                <a:off x="7117700" y="3232961"/>
                <a:ext cx="365760" cy="1097280"/>
              </a:xfrm>
              <a:prstGeom prst="rect">
                <a:avLst/>
              </a:prstGeom>
              <a:noFill/>
              <a:ln w="36000">
                <a:solidFill>
                  <a:srgbClr val="00A0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A0D7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DDAA41A-1AAD-4597-9B3A-FF4F534B622A}"/>
                      </a:ext>
                    </a:extLst>
                  </p14:cNvPr>
                  <p14:cNvContentPartPr/>
                  <p14:nvPr/>
                </p14:nvContentPartPr>
                <p14:xfrm>
                  <a:off x="7172504" y="4548284"/>
                  <a:ext cx="416160" cy="5702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8DDAA41A-1AAD-4597-9B3A-FF4F534B622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4488" y="4530284"/>
                    <a:ext cx="451831" cy="60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25908818-61A0-4300-A74B-6D9DAC909119}"/>
                      </a:ext>
                    </a:extLst>
                  </p14:cNvPr>
                  <p14:cNvContentPartPr/>
                  <p14:nvPr/>
                </p14:nvContentPartPr>
                <p14:xfrm>
                  <a:off x="7267544" y="2956724"/>
                  <a:ext cx="12240" cy="1548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25908818-61A0-4300-A74B-6D9DAC90911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249544" y="2938724"/>
                    <a:ext cx="4788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E85E77F3-2AA3-44B8-8B48-2ACCB0DACB48}"/>
                      </a:ext>
                    </a:extLst>
                  </p14:cNvPr>
                  <p14:cNvContentPartPr/>
                  <p14:nvPr/>
                </p14:nvContentPartPr>
                <p14:xfrm>
                  <a:off x="4194514" y="4047723"/>
                  <a:ext cx="71640" cy="716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E85E77F3-2AA3-44B8-8B48-2ACCB0DACB4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176514" y="4029723"/>
                    <a:ext cx="10728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3C3F6F-D115-41CD-A524-73DB5DBE2259}"/>
                    </a:ext>
                  </a:extLst>
                </p14:cNvPr>
                <p14:cNvContentPartPr/>
                <p14:nvPr/>
              </p14:nvContentPartPr>
              <p14:xfrm>
                <a:off x="4661525" y="3766894"/>
                <a:ext cx="202320" cy="38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3C3F6F-D115-41CD-A524-73DB5DBE22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57205" y="3762574"/>
                  <a:ext cx="210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E5533-794E-4667-B96F-307290C43896}"/>
                    </a:ext>
                  </a:extLst>
                </p14:cNvPr>
                <p14:cNvContentPartPr/>
                <p14:nvPr/>
              </p14:nvContentPartPr>
              <p14:xfrm>
                <a:off x="5328605" y="2314294"/>
                <a:ext cx="250920" cy="19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5E5533-794E-4667-B96F-307290C438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9605" y="2305294"/>
                  <a:ext cx="268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21B9AC-19F6-47DA-BD8A-B38365B320A7}"/>
                    </a:ext>
                  </a:extLst>
                </p14:cNvPr>
                <p14:cNvContentPartPr/>
                <p14:nvPr/>
              </p14:nvContentPartPr>
              <p14:xfrm>
                <a:off x="5190005" y="2711374"/>
                <a:ext cx="54360" cy="26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21B9AC-19F6-47DA-BD8A-B38365B320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81005" y="2702374"/>
                  <a:ext cx="7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191C79-C5EE-4C16-BD14-49ABB90C608A}"/>
                    </a:ext>
                  </a:extLst>
                </p14:cNvPr>
                <p14:cNvContentPartPr/>
                <p14:nvPr/>
              </p14:nvContentPartPr>
              <p14:xfrm>
                <a:off x="5104685" y="3376294"/>
                <a:ext cx="254160" cy="291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191C79-C5EE-4C16-BD14-49ABB90C60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95698" y="3367283"/>
                  <a:ext cx="271775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A1E9F3-9114-49FF-93E5-09E30B32A99A}"/>
                    </a:ext>
                  </a:extLst>
                </p14:cNvPr>
                <p14:cNvContentPartPr/>
                <p14:nvPr/>
              </p14:nvContentPartPr>
              <p14:xfrm>
                <a:off x="5107205" y="4307974"/>
                <a:ext cx="389880" cy="243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A1E9F3-9114-49FF-93E5-09E30B32A9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98213" y="4298974"/>
                  <a:ext cx="407504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CC7765-5611-4E62-90EC-00B07ADD1895}"/>
                    </a:ext>
                  </a:extLst>
                </p14:cNvPr>
                <p14:cNvContentPartPr/>
                <p14:nvPr/>
              </p14:nvContentPartPr>
              <p14:xfrm>
                <a:off x="5167685" y="5059654"/>
                <a:ext cx="207360" cy="304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CC7765-5611-4E62-90EC-00B07ADD189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58685" y="5050654"/>
                  <a:ext cx="225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E57CCD-870F-4171-AB40-39900AF2116E}"/>
                    </a:ext>
                  </a:extLst>
                </p14:cNvPr>
                <p14:cNvContentPartPr/>
                <p14:nvPr/>
              </p14:nvContentPartPr>
              <p14:xfrm>
                <a:off x="5690405" y="4279174"/>
                <a:ext cx="225000" cy="24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E57CCD-870F-4171-AB40-39900AF211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1405" y="4270187"/>
                  <a:ext cx="242640" cy="263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F974EF-0778-40CF-8A6F-D78A5DE52D86}"/>
                    </a:ext>
                  </a:extLst>
                </p14:cNvPr>
                <p14:cNvContentPartPr/>
                <p14:nvPr/>
              </p14:nvContentPartPr>
              <p14:xfrm>
                <a:off x="5632085" y="5058934"/>
                <a:ext cx="297000" cy="320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F974EF-0778-40CF-8A6F-D78A5DE52D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23085" y="5049934"/>
                  <a:ext cx="314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FEAA69-A66B-4A2B-A847-06C8D81F8C2F}"/>
                    </a:ext>
                  </a:extLst>
                </p14:cNvPr>
                <p14:cNvContentPartPr/>
                <p14:nvPr/>
              </p14:nvContentPartPr>
              <p14:xfrm>
                <a:off x="5571965" y="3355054"/>
                <a:ext cx="360720" cy="255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EAA69-A66B-4A2B-A847-06C8D81F8C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2965" y="3346054"/>
                  <a:ext cx="378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AD639A-0C28-4585-B2EC-CAAFCA1CAB82}"/>
                    </a:ext>
                  </a:extLst>
                </p14:cNvPr>
                <p14:cNvContentPartPr/>
                <p14:nvPr/>
              </p14:nvContentPartPr>
              <p14:xfrm>
                <a:off x="7509485" y="3618574"/>
                <a:ext cx="165600" cy="253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AD639A-0C28-4585-B2EC-CAAFCA1CAB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85" y="3600574"/>
                  <a:ext cx="201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4810C4-FD1D-47AA-A102-B538E440AE8F}"/>
                    </a:ext>
                  </a:extLst>
                </p14:cNvPr>
                <p14:cNvContentPartPr/>
                <p14:nvPr/>
              </p14:nvContentPartPr>
              <p14:xfrm>
                <a:off x="7159205" y="3326614"/>
                <a:ext cx="204480" cy="253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4810C4-FD1D-47AA-A102-B538E440AE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50205" y="3317601"/>
                  <a:ext cx="222120" cy="27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7C7504-1248-4AB0-9F6C-8AB764791BD5}"/>
                    </a:ext>
                  </a:extLst>
                </p14:cNvPr>
                <p14:cNvContentPartPr/>
                <p14:nvPr/>
              </p14:nvContentPartPr>
              <p14:xfrm>
                <a:off x="7237325" y="3929974"/>
                <a:ext cx="155880" cy="28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7C7504-1248-4AB0-9F6C-8AB764791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28325" y="3920985"/>
                  <a:ext cx="173520" cy="29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3C2728-A7DB-43FA-AF0E-61990501F6DB}"/>
                    </a:ext>
                  </a:extLst>
                </p14:cNvPr>
                <p14:cNvContentPartPr/>
                <p14:nvPr/>
              </p14:nvContentPartPr>
              <p14:xfrm>
                <a:off x="5524085" y="2738734"/>
                <a:ext cx="363600" cy="264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3C2728-A7DB-43FA-AF0E-61990501F6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15094" y="2729734"/>
                  <a:ext cx="381223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A57305-F2FD-4F46-8388-E93B2E48A526}"/>
                  </a:ext>
                </a:extLst>
              </p14:cNvPr>
              <p14:cNvContentPartPr/>
              <p14:nvPr/>
            </p14:nvContentPartPr>
            <p14:xfrm>
              <a:off x="8880725" y="3779494"/>
              <a:ext cx="469080" cy="404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A57305-F2FD-4F46-8388-E93B2E48A5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71725" y="3770494"/>
                <a:ext cx="4867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982D2B-7FB7-4124-AC19-4894A1FD4449}"/>
                  </a:ext>
                </a:extLst>
              </p14:cNvPr>
              <p14:cNvContentPartPr/>
              <p14:nvPr/>
            </p14:nvContentPartPr>
            <p14:xfrm>
              <a:off x="503640" y="1575000"/>
              <a:ext cx="9342720" cy="497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982D2B-7FB7-4124-AC19-4894A1FD44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4280" y="1565640"/>
                <a:ext cx="9361440" cy="49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3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18143</TotalTime>
  <Words>644</Words>
  <Application>Microsoft Office PowerPoint</Application>
  <PresentationFormat>Widescreen</PresentationFormat>
  <Paragraphs>200</Paragraphs>
  <Slides>38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В предыдущих сериях</vt:lpstr>
      <vt:lpstr>Machine Learning Flow</vt:lpstr>
      <vt:lpstr>Нейронная сеть Neural network</vt:lpstr>
      <vt:lpstr>PowerPoint Presentation</vt:lpstr>
      <vt:lpstr> </vt:lpstr>
      <vt:lpstr> </vt:lpstr>
      <vt:lpstr>Линейный классификатор Linear classifier</vt:lpstr>
      <vt:lpstr>Линейный классификатор Linear classifier</vt:lpstr>
      <vt:lpstr>Разделяющие плоскости</vt:lpstr>
      <vt:lpstr>Найти лучшие w и b</vt:lpstr>
      <vt:lpstr>Градиентный спуск Gradient descent</vt:lpstr>
      <vt:lpstr>Softmax </vt:lpstr>
      <vt:lpstr>Принцип максимального правдоподобия Maximum likelihood</vt:lpstr>
      <vt:lpstr>Регуляризация Regularization</vt:lpstr>
      <vt:lpstr>Gradient descent Градиентный спуск</vt:lpstr>
      <vt:lpstr>Gradient descent Градиентный спуск</vt:lpstr>
      <vt:lpstr>Помощь в выводе</vt:lpstr>
      <vt:lpstr>PowerPoint Presentation</vt:lpstr>
      <vt:lpstr>Стохастический градиентный спуск Stochastic Gradient Descent (SGD)</vt:lpstr>
      <vt:lpstr>Стохастический градиентный спуск Stochastic Gradient Descent (SGD)</vt:lpstr>
      <vt:lpstr>PowerPoint Presentation</vt:lpstr>
      <vt:lpstr>Так вот, нейронные сети</vt:lpstr>
      <vt:lpstr>PowerPoint Presentation</vt:lpstr>
      <vt:lpstr>Тренировка</vt:lpstr>
      <vt:lpstr>Граф вычислений Computational graph</vt:lpstr>
      <vt:lpstr>Тренируемся на кошках </vt:lpstr>
      <vt:lpstr>Тренируемся на кошках </vt:lpstr>
      <vt:lpstr>Тренируемся на кошках </vt:lpstr>
      <vt:lpstr>Тренируемся на кошках </vt:lpstr>
      <vt:lpstr>Тренируемся на кошках </vt:lpstr>
      <vt:lpstr>Тренируемся на кошках </vt:lpstr>
      <vt:lpstr>Обратное распространение ошибки Backpropagation</vt:lpstr>
      <vt:lpstr>Общая схема вычисления градиента</vt:lpstr>
      <vt:lpstr>В коде</vt:lpstr>
      <vt:lpstr>Уточнения</vt:lpstr>
      <vt:lpstr>PowerPoint Presentation</vt:lpstr>
      <vt:lpstr>Все еще ничего не понятно!!!!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</dc:creator>
  <cp:lastModifiedBy>Simon</cp:lastModifiedBy>
  <cp:revision>151</cp:revision>
  <dcterms:created xsi:type="dcterms:W3CDTF">2017-11-13T06:44:01Z</dcterms:created>
  <dcterms:modified xsi:type="dcterms:W3CDTF">2019-03-06T07:28:37Z</dcterms:modified>
</cp:coreProperties>
</file>